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0" r:id="rId6"/>
    <p:sldId id="264" r:id="rId7"/>
    <p:sldId id="265" r:id="rId8"/>
    <p:sldId id="266" r:id="rId9"/>
    <p:sldId id="267" r:id="rId10"/>
    <p:sldId id="268" r:id="rId11"/>
    <p:sldId id="27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showGuides="1">
      <p:cViewPr varScale="1">
        <p:scale>
          <a:sx n="77" d="100"/>
          <a:sy n="77" d="100"/>
        </p:scale>
        <p:origin x="91" y="3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327902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61945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4760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C70188-43BC-4D5A-859B-80758B29894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730322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70188-43BC-4D5A-859B-80758B29894A}"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960066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70188-43BC-4D5A-859B-80758B29894A}"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4084206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70188-43BC-4D5A-859B-80758B29894A}"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638030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70188-43BC-4D5A-859B-80758B29894A}"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2635922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70188-43BC-4D5A-859B-80758B29894A}"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19665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222782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00599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65125"/>
            <a:ext cx="12192000" cy="1325563"/>
          </a:xfrm>
          <a:prstGeom prst="rect">
            <a:avLst/>
          </a:prstGeom>
          <a:gradFill flip="none" rotWithShape="1">
            <a:gsLst>
              <a:gs pos="0">
                <a:schemeClr val="tx1">
                  <a:lumMod val="50000"/>
                  <a:lumOff val="50000"/>
                </a:schemeClr>
              </a:gs>
              <a:gs pos="33000">
                <a:schemeClr val="tx1"/>
              </a:gs>
              <a:gs pos="71000">
                <a:schemeClr val="tx1"/>
              </a:gs>
              <a:gs pos="100000">
                <a:schemeClr val="tx1">
                  <a:lumMod val="50000"/>
                  <a:lumOff val="50000"/>
                </a:schemeClr>
              </a:gs>
            </a:gsLst>
            <a:lin ang="5400000" scaled="1"/>
            <a:tileRect/>
          </a:gra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70188-43BC-4D5A-859B-80758B29894A}"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E8C48-2B2A-4CAF-ACAE-2D3903C5E20E}" type="slidenum">
              <a:rPr lang="en-US" smtClean="0"/>
              <a:t>‹#›</a:t>
            </a:fld>
            <a:endParaRPr lang="en-US"/>
          </a:p>
        </p:txBody>
      </p:sp>
    </p:spTree>
    <p:extLst>
      <p:ext uri="{BB962C8B-B14F-4D97-AF65-F5344CB8AC3E}">
        <p14:creationId xmlns:p14="http://schemas.microsoft.com/office/powerpoint/2010/main" val="162904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6995"/>
            <a:ext cx="9144000" cy="2387600"/>
          </a:xfrm>
          <a:gradFill>
            <a:gsLst>
              <a:gs pos="0">
                <a:schemeClr val="tx1">
                  <a:lumMod val="50000"/>
                  <a:lumOff val="50000"/>
                </a:schemeClr>
              </a:gs>
              <a:gs pos="3000">
                <a:schemeClr val="tx1"/>
              </a:gs>
              <a:gs pos="98000">
                <a:schemeClr val="tx1"/>
              </a:gs>
              <a:gs pos="100000">
                <a:schemeClr val="tx1">
                  <a:lumMod val="50000"/>
                  <a:lumOff val="50000"/>
                </a:schemeClr>
              </a:gs>
            </a:gsLst>
          </a:gradFill>
        </p:spPr>
        <p:txBody>
          <a:bodyPr>
            <a:normAutofit/>
          </a:bodyPr>
          <a:lstStyle/>
          <a:p>
            <a:r>
              <a:rPr lang="en-US" b="1" cap="all" dirty="0">
                <a:solidFill>
                  <a:schemeClr val="accent1">
                    <a:lumMod val="75000"/>
                  </a:schemeClr>
                </a:solidFill>
                <a:effectLst>
                  <a:reflection blurRad="12700" stA="28000" endPos="45000" dist="1003" dir="5400000" sy="-100000" algn="bl"/>
                </a:effectLst>
              </a:rPr>
              <a:t>BÁO CÁO ĐỒ ÁN</a:t>
            </a:r>
            <a:r>
              <a:rPr lang="en-US" dirty="0">
                <a:solidFill>
                  <a:schemeClr val="accent1">
                    <a:lumMod val="75000"/>
                  </a:schemeClr>
                </a:solidFill>
              </a:rPr>
              <a:t/>
            </a:r>
            <a:br>
              <a:rPr lang="en-US" dirty="0">
                <a:solidFill>
                  <a:schemeClr val="accent1">
                    <a:lumMod val="75000"/>
                  </a:schemeClr>
                </a:solidFill>
              </a:rPr>
            </a:br>
            <a:r>
              <a:rPr lang="en-US" b="1" cap="all" dirty="0" smtClean="0">
                <a:solidFill>
                  <a:schemeClr val="accent1">
                    <a:lumMod val="75000"/>
                  </a:schemeClr>
                </a:solidFill>
                <a:effectLst>
                  <a:reflection blurRad="12700" stA="28000" endPos="45000" dist="1003" dir="5400000" sy="-100000" algn="bl"/>
                </a:effectLst>
              </a:rPr>
              <a:t>Lego Caria City</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lnSpcReduction="10000"/>
          </a:bodyPr>
          <a:lstStyle/>
          <a:p>
            <a:pPr algn="l"/>
            <a:endParaRPr lang="en-US" dirty="0" smtClean="0"/>
          </a:p>
          <a:p>
            <a:pPr algn="l"/>
            <a:endParaRPr lang="en-US" dirty="0"/>
          </a:p>
          <a:p>
            <a:pPr algn="l"/>
            <a:endParaRPr lang="en-US" dirty="0" smtClean="0"/>
          </a:p>
          <a:p>
            <a:pPr algn="l"/>
            <a:r>
              <a:rPr lang="en-US" dirty="0" smtClean="0"/>
              <a:t>Giảng viên hướng dẫn: </a:t>
            </a:r>
            <a:r>
              <a:rPr lang="en-US" b="1" dirty="0"/>
              <a:t>Nguyễn Đỗ Thái Nguyên</a:t>
            </a:r>
            <a:endParaRPr lang="en-US" dirty="0"/>
          </a:p>
        </p:txBody>
      </p:sp>
    </p:spTree>
    <p:extLst>
      <p:ext uri="{BB962C8B-B14F-4D97-AF65-F5344CB8AC3E}">
        <p14:creationId xmlns:p14="http://schemas.microsoft.com/office/powerpoint/2010/main" val="4172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 Kết quả đạt được:</a:t>
            </a:r>
          </a:p>
        </p:txBody>
      </p:sp>
      <p:pic>
        <p:nvPicPr>
          <p:cNvPr id="4098"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70138"/>
            <a:ext cx="9144000" cy="465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861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Mong muốn đạt được:</a:t>
            </a:r>
            <a:endParaRPr lang="en-US" b="1" dirty="0"/>
          </a:p>
        </p:txBody>
      </p:sp>
      <p:sp>
        <p:nvSpPr>
          <p:cNvPr id="3" name="Content Placeholder 2"/>
          <p:cNvSpPr>
            <a:spLocks noGrp="1"/>
          </p:cNvSpPr>
          <p:nvPr>
            <p:ph idx="1"/>
          </p:nvPr>
        </p:nvSpPr>
        <p:spPr/>
        <p:txBody>
          <a:bodyPr/>
          <a:lstStyle/>
          <a:p>
            <a:pPr lvl="0"/>
            <a:r>
              <a:rPr lang="en-US" dirty="0"/>
              <a:t>App CariaCity được xây dựng với mong muốn trước tiên là giải trí. </a:t>
            </a:r>
            <a:r>
              <a:rPr lang="en-US" dirty="0" smtClean="0"/>
              <a:t>Chỉ cần </a:t>
            </a:r>
            <a:r>
              <a:rPr lang="en-US" dirty="0"/>
              <a:t>tải ứng dụng CariaCity, </a:t>
            </a:r>
            <a:r>
              <a:rPr lang="en-US" dirty="0" smtClean="0"/>
              <a:t>ta đã </a:t>
            </a:r>
            <a:r>
              <a:rPr lang="en-US" dirty="0"/>
              <a:t>có thể xây nên một thành phố như mơ ước. </a:t>
            </a:r>
          </a:p>
          <a:p>
            <a:pPr lvl="0"/>
            <a:r>
              <a:rPr lang="en-US" dirty="0" smtClean="0"/>
              <a:t>Tuy ứng </a:t>
            </a:r>
            <a:r>
              <a:rPr lang="en-US" dirty="0"/>
              <a:t>dụng hiện tại chưa được hoàn thành. Nhưng ứng dụng sẽ luôn được phát triển và kiểm tra với mong muốn có thể hoàn thành sớm nhất để có thể đến gần với mục đích mà nó được giao.</a:t>
            </a:r>
          </a:p>
          <a:p>
            <a:endParaRPr lang="en-US" dirty="0"/>
          </a:p>
        </p:txBody>
      </p:sp>
    </p:spTree>
    <p:extLst>
      <p:ext uri="{BB962C8B-B14F-4D97-AF65-F5344CB8AC3E}">
        <p14:creationId xmlns:p14="http://schemas.microsoft.com/office/powerpoint/2010/main" val="2042732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2235200"/>
            <a:ext cx="9144000" cy="2387600"/>
          </a:xfrm>
          <a:prstGeom prst="rect">
            <a:avLst/>
          </a:prstGeom>
          <a:gradFill flip="none" rotWithShape="1">
            <a:gsLst>
              <a:gs pos="0">
                <a:schemeClr val="tx1">
                  <a:lumMod val="50000"/>
                  <a:lumOff val="50000"/>
                </a:schemeClr>
              </a:gs>
              <a:gs pos="3000">
                <a:schemeClr val="tx1"/>
              </a:gs>
              <a:gs pos="98000">
                <a:schemeClr val="tx1"/>
              </a:gs>
              <a:gs pos="100000">
                <a:schemeClr val="tx1">
                  <a:lumMod val="50000"/>
                  <a:lumOff val="50000"/>
                </a:schemeClr>
              </a:gs>
            </a:gsLst>
            <a:lin ang="5400000" scaled="1"/>
            <a:tileRect/>
          </a:gra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b="1" cap="all" dirty="0" smtClean="0">
                <a:solidFill>
                  <a:schemeClr val="accent1">
                    <a:lumMod val="75000"/>
                  </a:schemeClr>
                </a:solidFill>
                <a:effectLst>
                  <a:reflection blurRad="12700" stA="28000" endPos="45000" dist="1003" dir="5400000" sy="-100000" algn="bl"/>
                </a:effectLst>
              </a:rPr>
              <a:t>Cảm ơn Thầy và các bạn đã lắng nghe</a:t>
            </a:r>
          </a:p>
        </p:txBody>
      </p:sp>
    </p:spTree>
    <p:extLst>
      <p:ext uri="{BB962C8B-B14F-4D97-AF65-F5344CB8AC3E}">
        <p14:creationId xmlns:p14="http://schemas.microsoft.com/office/powerpoint/2010/main" val="9349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Nhóm thực hiện:</a:t>
            </a:r>
            <a:endParaRPr lang="en-US" dirty="0"/>
          </a:p>
        </p:txBody>
      </p:sp>
      <p:sp>
        <p:nvSpPr>
          <p:cNvPr id="3" name="Content Placeholder 2"/>
          <p:cNvSpPr>
            <a:spLocks noGrp="1"/>
          </p:cNvSpPr>
          <p:nvPr>
            <p:ph idx="1"/>
          </p:nvPr>
        </p:nvSpPr>
        <p:spPr/>
        <p:txBody>
          <a:bodyPr/>
          <a:lstStyle/>
          <a:p>
            <a:r>
              <a:rPr lang="en-US" dirty="0"/>
              <a:t>Đoàn Minh Nhật	</a:t>
            </a:r>
            <a:r>
              <a:rPr lang="en-US" dirty="0" smtClean="0"/>
              <a:t>		44.01.104.160</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292784806"/>
              </p:ext>
            </p:extLst>
          </p:nvPr>
        </p:nvGraphicFramePr>
        <p:xfrm>
          <a:off x="838200" y="3030999"/>
          <a:ext cx="10515600" cy="1347710"/>
        </p:xfrm>
        <a:graphic>
          <a:graphicData uri="http://schemas.openxmlformats.org/drawingml/2006/table">
            <a:tbl>
              <a:tblPr firstRow="1" firstCol="1" bandRow="1">
                <a:tableStyleId>{073A0DAA-6AF3-43AB-8588-CEC1D06C72B9}</a:tableStyleId>
              </a:tblPr>
              <a:tblGrid>
                <a:gridCol w="3139550"/>
                <a:gridCol w="4917367"/>
                <a:gridCol w="2458683"/>
              </a:tblGrid>
              <a:tr h="325871">
                <a:tc>
                  <a:txBody>
                    <a:bodyPr/>
                    <a:lstStyle/>
                    <a:p>
                      <a:pPr marL="0" marR="0" algn="ctr">
                        <a:lnSpc>
                          <a:spcPct val="115000"/>
                        </a:lnSpc>
                        <a:spcBef>
                          <a:spcPts val="0"/>
                        </a:spcBef>
                        <a:spcAft>
                          <a:spcPts val="0"/>
                        </a:spcAft>
                      </a:pPr>
                      <a:r>
                        <a:rPr lang="en-US" sz="1300" dirty="0">
                          <a:effectLst/>
                        </a:rPr>
                        <a:t>Thành viên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Công  việc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Thời hạn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21839">
                <a:tc>
                  <a:txBody>
                    <a:bodyPr/>
                    <a:lstStyle/>
                    <a:p>
                      <a:pPr marL="0" marR="0" algn="ctr">
                        <a:lnSpc>
                          <a:spcPct val="115000"/>
                        </a:lnSpc>
                        <a:spcBef>
                          <a:spcPts val="0"/>
                        </a:spcBef>
                        <a:spcAft>
                          <a:spcPts val="0"/>
                        </a:spcAft>
                      </a:pPr>
                      <a:r>
                        <a:rPr lang="en-US" sz="1300" dirty="0">
                          <a:effectLst/>
                        </a:rPr>
                        <a:t>Đoàn Minh Nhật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a:t>
                      </a:r>
                      <a:r>
                        <a:rPr lang="en-US" sz="1300" baseline="0" dirty="0" smtClean="0">
                          <a:effectLst/>
                        </a:rPr>
                        <a:t> hiện Coding, tạo model, thiết kế ánh sáng, thiết kế camera, thiết kế giao diện, thiết kế Controller, thiết kế ma trận, thực nghiệm và báo cáo</a:t>
                      </a:r>
                      <a:endParaRPr lang="en-US" sz="1300" dirty="0" smtClean="0">
                        <a:effectLst/>
                      </a:endParaRPr>
                    </a:p>
                  </a:txBody>
                  <a:tcPr marL="68580" marR="68580" marT="0" marB="0" anchor="ctr"/>
                </a:tc>
                <a:tc>
                  <a:txBody>
                    <a:bodyPr/>
                    <a:lstStyle/>
                    <a:p>
                      <a:pPr marL="0" marR="0" algn="ctr">
                        <a:lnSpc>
                          <a:spcPct val="115000"/>
                        </a:lnSpc>
                        <a:spcBef>
                          <a:spcPts val="0"/>
                        </a:spcBef>
                        <a:spcAft>
                          <a:spcPts val="0"/>
                        </a:spcAft>
                      </a:pPr>
                      <a:r>
                        <a:rPr lang="en-US" sz="1300" dirty="0" smtClean="0">
                          <a:effectLst/>
                        </a:rPr>
                        <a:t>16/12/2020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613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Mục đích chương </a:t>
            </a:r>
            <a:r>
              <a:rPr lang="en-US" b="1" i="1" dirty="0" smtClean="0"/>
              <a:t>trình</a:t>
            </a:r>
            <a:r>
              <a:rPr lang="en-US" b="1" dirty="0" smtClean="0"/>
              <a:t>:</a:t>
            </a:r>
            <a:endParaRPr lang="en-US" b="1" dirty="0"/>
          </a:p>
        </p:txBody>
      </p:sp>
      <p:sp>
        <p:nvSpPr>
          <p:cNvPr id="3" name="Content Placeholder 2"/>
          <p:cNvSpPr>
            <a:spLocks noGrp="1"/>
          </p:cNvSpPr>
          <p:nvPr>
            <p:ph idx="1"/>
          </p:nvPr>
        </p:nvSpPr>
        <p:spPr/>
        <p:txBody>
          <a:bodyPr/>
          <a:lstStyle/>
          <a:p>
            <a:r>
              <a:rPr lang="en-US" b="1" dirty="0"/>
              <a:t>App CariaCity </a:t>
            </a:r>
            <a:r>
              <a:rPr lang="en-US" dirty="0"/>
              <a:t>là ứng dụng mô phỏng của tựa game nổi tiếng SimsCity, được tạo nên từ Unity, với một mục đích mang lại niềm vui và đem lại giải trí cho mọi người.</a:t>
            </a:r>
          </a:p>
        </p:txBody>
      </p:sp>
    </p:spTree>
    <p:extLst>
      <p:ext uri="{BB962C8B-B14F-4D97-AF65-F5344CB8AC3E}">
        <p14:creationId xmlns:p14="http://schemas.microsoft.com/office/powerpoint/2010/main" val="23538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Tất cả các tính năng chương trình hỗ </a:t>
            </a:r>
            <a:r>
              <a:rPr lang="en-US" b="1" i="1" dirty="0" smtClean="0"/>
              <a:t>trợ:</a:t>
            </a:r>
            <a:endParaRPr lang="en-US" b="1" dirty="0"/>
          </a:p>
        </p:txBody>
      </p:sp>
      <p:sp>
        <p:nvSpPr>
          <p:cNvPr id="3" name="Content Placeholder 2"/>
          <p:cNvSpPr>
            <a:spLocks noGrp="1"/>
          </p:cNvSpPr>
          <p:nvPr>
            <p:ph idx="1"/>
          </p:nvPr>
        </p:nvSpPr>
        <p:spPr/>
        <p:txBody>
          <a:bodyPr>
            <a:normAutofit/>
          </a:bodyPr>
          <a:lstStyle/>
          <a:p>
            <a:pPr lvl="0"/>
            <a:r>
              <a:rPr lang="en-US" dirty="0"/>
              <a:t>Chương trình hiện tại hỗ trợ 4 tính năng:</a:t>
            </a:r>
          </a:p>
          <a:p>
            <a:pPr lvl="1">
              <a:buFont typeface="Wingdings" panose="05000000000000000000" pitchFamily="2" charset="2"/>
              <a:buChar char="ü"/>
            </a:pPr>
            <a:r>
              <a:rPr lang="en-US" dirty="0" smtClean="0"/>
              <a:t>Xây </a:t>
            </a:r>
            <a:r>
              <a:rPr lang="en-US" dirty="0"/>
              <a:t>nhà </a:t>
            </a:r>
          </a:p>
          <a:p>
            <a:pPr lvl="1">
              <a:buFont typeface="Wingdings" panose="05000000000000000000" pitchFamily="2" charset="2"/>
              <a:buChar char="ü"/>
            </a:pPr>
            <a:r>
              <a:rPr lang="en-US" dirty="0" smtClean="0"/>
              <a:t>Cập </a:t>
            </a:r>
            <a:r>
              <a:rPr lang="en-US" dirty="0"/>
              <a:t>nhật mệnh giá và số lượng dân cư mỗi khi xây</a:t>
            </a:r>
          </a:p>
          <a:p>
            <a:pPr lvl="1">
              <a:buFont typeface="Wingdings" panose="05000000000000000000" pitchFamily="2" charset="2"/>
              <a:buChar char="ü"/>
            </a:pPr>
            <a:r>
              <a:rPr lang="en-US" dirty="0" smtClean="0"/>
              <a:t> </a:t>
            </a:r>
            <a:r>
              <a:rPr lang="en-US" dirty="0"/>
              <a:t>Phá dỡ công trình</a:t>
            </a:r>
          </a:p>
          <a:p>
            <a:pPr lvl="1">
              <a:buFont typeface="Wingdings" panose="05000000000000000000" pitchFamily="2" charset="2"/>
              <a:buChar char="ü"/>
            </a:pPr>
            <a:r>
              <a:rPr lang="en-US" dirty="0" smtClean="0"/>
              <a:t>Lưu </a:t>
            </a:r>
            <a:r>
              <a:rPr lang="en-US" dirty="0"/>
              <a:t>quá trình</a:t>
            </a:r>
          </a:p>
          <a:p>
            <a:pPr lvl="0"/>
            <a:r>
              <a:rPr lang="en-US" dirty="0"/>
              <a:t> Tính năng chưa có:</a:t>
            </a:r>
          </a:p>
          <a:p>
            <a:pPr lvl="1">
              <a:buFont typeface="Wingdings" panose="05000000000000000000" pitchFamily="2" charset="2"/>
              <a:buChar char="q"/>
            </a:pPr>
            <a:r>
              <a:rPr lang="en-US" dirty="0" smtClean="0"/>
              <a:t>Bỏ </a:t>
            </a:r>
            <a:r>
              <a:rPr lang="en-US" dirty="0"/>
              <a:t>và quay lại lựa chọn.</a:t>
            </a:r>
          </a:p>
          <a:p>
            <a:pPr lvl="1">
              <a:buFont typeface="Wingdings" panose="05000000000000000000" pitchFamily="2" charset="2"/>
              <a:buChar char="q"/>
            </a:pPr>
            <a:r>
              <a:rPr lang="en-US" dirty="0" smtClean="0"/>
              <a:t>Cập </a:t>
            </a:r>
            <a:r>
              <a:rPr lang="en-US" dirty="0"/>
              <a:t>nhật tiền vào thời gian nhất định mỗi khi xây được nhà (Thu thuế).</a:t>
            </a:r>
          </a:p>
          <a:p>
            <a:pPr lvl="1">
              <a:buFont typeface="Wingdings" panose="05000000000000000000" pitchFamily="2" charset="2"/>
              <a:buChar char="q"/>
            </a:pPr>
            <a:r>
              <a:rPr lang="en-US" dirty="0" smtClean="0"/>
              <a:t>Cập </a:t>
            </a:r>
            <a:r>
              <a:rPr lang="en-US" dirty="0"/>
              <a:t>nhật giao thông tùy thuộc vào số lượng dân cư</a:t>
            </a:r>
          </a:p>
        </p:txBody>
      </p:sp>
    </p:spTree>
    <p:extLst>
      <p:ext uri="{BB962C8B-B14F-4D97-AF65-F5344CB8AC3E}">
        <p14:creationId xmlns:p14="http://schemas.microsoft.com/office/powerpoint/2010/main" val="21746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Hình ảnh giao diện chính của ứng dụng </a:t>
            </a:r>
            <a:r>
              <a:rPr lang="en-US" dirty="0" smtClean="0"/>
              <a:t>StudKit: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73568"/>
            <a:ext cx="9144000" cy="4502198"/>
          </a:xfrm>
        </p:spPr>
      </p:pic>
    </p:spTree>
    <p:extLst>
      <p:ext uri="{BB962C8B-B14F-4D97-AF65-F5344CB8AC3E}">
        <p14:creationId xmlns:p14="http://schemas.microsoft.com/office/powerpoint/2010/main" val="3374115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Giao diện chính:</a:t>
            </a:r>
            <a:endParaRPr lang="en-US" b="1" dirty="0"/>
          </a:p>
        </p:txBody>
      </p:sp>
      <p:sp>
        <p:nvSpPr>
          <p:cNvPr id="3" name="Content Placeholder 2"/>
          <p:cNvSpPr>
            <a:spLocks noGrp="1"/>
          </p:cNvSpPr>
          <p:nvPr>
            <p:ph idx="1"/>
          </p:nvPr>
        </p:nvSpPr>
        <p:spPr>
          <a:xfrm>
            <a:off x="1568196" y="2630297"/>
            <a:ext cx="9055608" cy="3002407"/>
          </a:xfrm>
        </p:spPr>
        <p:txBody>
          <a:bodyPr/>
          <a:lstStyle/>
          <a:p>
            <a:pPr lvl="0">
              <a:buFont typeface="Wingdings" panose="05000000000000000000" pitchFamily="2" charset="2"/>
              <a:buChar char="§"/>
            </a:pPr>
            <a:r>
              <a:rPr lang="en-US" dirty="0" smtClean="0"/>
              <a:t>Sử </a:t>
            </a:r>
            <a:r>
              <a:rPr lang="en-US" dirty="0"/>
              <a:t>dụng hình nền từ  leoCamilo.</a:t>
            </a:r>
          </a:p>
          <a:p>
            <a:pPr>
              <a:buFont typeface="Wingdings" panose="05000000000000000000" pitchFamily="2" charset="2"/>
              <a:buChar char="§"/>
            </a:pPr>
            <a:r>
              <a:rPr lang="en-US" dirty="0"/>
              <a:t>Sử dụng UI Button Text Mesh Pro để tạo nên các button</a:t>
            </a:r>
            <a:r>
              <a:rPr lang="en-US" dirty="0" smtClean="0"/>
              <a:t>.</a:t>
            </a:r>
          </a:p>
          <a:p>
            <a:pPr>
              <a:buFont typeface="Wingdings" panose="05000000000000000000" pitchFamily="2" charset="2"/>
              <a:buChar char="§"/>
            </a:pPr>
            <a:r>
              <a:rPr lang="en-US" dirty="0" smtClean="0"/>
              <a:t>Button giao diện chính:</a:t>
            </a:r>
          </a:p>
          <a:p>
            <a:pPr lvl="1"/>
            <a:r>
              <a:rPr lang="en-US" dirty="0"/>
              <a:t>Start: bắt đầu trò chơi.</a:t>
            </a:r>
          </a:p>
          <a:p>
            <a:pPr lvl="1"/>
            <a:r>
              <a:rPr lang="en-US" dirty="0"/>
              <a:t>Exit: thoát trò chơi.</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8524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Bắt đầu trò </a:t>
            </a:r>
            <a:r>
              <a:rPr lang="en-US" dirty="0" smtClean="0"/>
              <a:t>chơi khi chưa có file save:</a:t>
            </a:r>
            <a:endParaRPr lang="en-US" dirty="0"/>
          </a:p>
        </p:txBody>
      </p:sp>
      <p:pic>
        <p:nvPicPr>
          <p:cNvPr id="1026" name="Picture 2" descr="Capt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90688"/>
            <a:ext cx="9144000" cy="486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465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Bắt đầu trò chơi khi đã có file save:</a:t>
            </a:r>
            <a:endParaRPr lang="en-US" dirty="0"/>
          </a:p>
        </p:txBody>
      </p:sp>
      <p:pic>
        <p:nvPicPr>
          <p:cNvPr id="2050" name="Picture 2" descr="Capture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982"/>
            <a:ext cx="9144000" cy="468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74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Màn hình </a:t>
            </a:r>
            <a:r>
              <a:rPr lang="en-US" b="1" dirty="0" smtClean="0"/>
              <a:t>xây </a:t>
            </a:r>
            <a:r>
              <a:rPr lang="en-US" b="1" dirty="0"/>
              <a:t>nhà</a:t>
            </a:r>
            <a:r>
              <a:rPr lang="en-US" b="1" dirty="0" smtClean="0"/>
              <a:t>:</a:t>
            </a:r>
            <a:endParaRPr lang="en-US" b="1" dirty="0"/>
          </a:p>
        </p:txBody>
      </p:sp>
      <p:pic>
        <p:nvPicPr>
          <p:cNvPr id="3074" name="Picture 2" descr="Cap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3563"/>
            <a:ext cx="9144000" cy="47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86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364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Symbol</vt:lpstr>
      <vt:lpstr>Times New Roman</vt:lpstr>
      <vt:lpstr>Wingdings</vt:lpstr>
      <vt:lpstr>Office Theme</vt:lpstr>
      <vt:lpstr>BÁO CÁO ĐỒ ÁN Lego Caria City</vt:lpstr>
      <vt:lpstr>Nhóm thực hiện:</vt:lpstr>
      <vt:lpstr>Mục đích chương trình:</vt:lpstr>
      <vt:lpstr>Tất cả các tính năng chương trình hỗ trợ:</vt:lpstr>
      <vt:lpstr>Hình ảnh giao diện chính của ứng dụng StudKit:</vt:lpstr>
      <vt:lpstr>Giao diện chính:</vt:lpstr>
      <vt:lpstr>Bắt đầu trò chơi khi chưa có file save:</vt:lpstr>
      <vt:lpstr>Bắt đầu trò chơi khi đã có file save:</vt:lpstr>
      <vt:lpstr>Màn hình xây nhà:</vt:lpstr>
      <vt:lpstr> Kết quả đạt được:</vt:lpstr>
      <vt:lpstr>Mong muốn đạt được: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QUẢN LÝ cửa hàng và nhân viên bán hàng</dc:title>
  <dc:creator>Microsoft account</dc:creator>
  <cp:lastModifiedBy>Microsoft account</cp:lastModifiedBy>
  <cp:revision>17</cp:revision>
  <dcterms:created xsi:type="dcterms:W3CDTF">2020-11-15T19:39:03Z</dcterms:created>
  <dcterms:modified xsi:type="dcterms:W3CDTF">2020-12-18T01:12:01Z</dcterms:modified>
</cp:coreProperties>
</file>