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57" r:id="rId11"/>
    <p:sldId id="258" r:id="rId12"/>
    <p:sldId id="260" r:id="rId13"/>
    <p:sldId id="259" r:id="rId14"/>
    <p:sldId id="261" r:id="rId15"/>
    <p:sldId id="26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58" autoAdjust="0"/>
  </p:normalViewPr>
  <p:slideViewPr>
    <p:cSldViewPr snapToGrid="0">
      <p:cViewPr varScale="1">
        <p:scale>
          <a:sx n="44" d="100"/>
          <a:sy n="44" d="100"/>
        </p:scale>
        <p:origin x="60" y="1218"/>
      </p:cViewPr>
      <p:guideLst/>
    </p:cSldViewPr>
  </p:slideViewPr>
  <p:outlineViewPr>
    <p:cViewPr>
      <p:scale>
        <a:sx n="33" d="100"/>
        <a:sy n="33" d="100"/>
      </p:scale>
      <p:origin x="0" y="-3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8426-AE07-42EB-B4E2-FB0DC8CFB3F5}" type="datetimeFigureOut">
              <a:rPr lang="pt-BR" smtClean="0"/>
              <a:t>21/10/2014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3E7F-3D33-4D07-B8E0-A3BD5552B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64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8426-AE07-42EB-B4E2-FB0DC8CFB3F5}" type="datetimeFigureOut">
              <a:rPr lang="pt-BR" smtClean="0"/>
              <a:t>21/10/2014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3E7F-3D33-4D07-B8E0-A3BD5552B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78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8426-AE07-42EB-B4E2-FB0DC8CFB3F5}" type="datetimeFigureOut">
              <a:rPr lang="pt-BR" smtClean="0"/>
              <a:t>21/10/2014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3E7F-3D33-4D07-B8E0-A3BD5552B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25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8426-AE07-42EB-B4E2-FB0DC8CFB3F5}" type="datetimeFigureOut">
              <a:rPr lang="pt-BR" smtClean="0"/>
              <a:t>21/10/2014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3E7F-3D33-4D07-B8E0-A3BD5552B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30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8426-AE07-42EB-B4E2-FB0DC8CFB3F5}" type="datetimeFigureOut">
              <a:rPr lang="pt-BR" smtClean="0"/>
              <a:t>21/10/2014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3E7F-3D33-4D07-B8E0-A3BD5552B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84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8426-AE07-42EB-B4E2-FB0DC8CFB3F5}" type="datetimeFigureOut">
              <a:rPr lang="pt-BR" smtClean="0"/>
              <a:t>21/10/2014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3E7F-3D33-4D07-B8E0-A3BD5552B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02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8426-AE07-42EB-B4E2-FB0DC8CFB3F5}" type="datetimeFigureOut">
              <a:rPr lang="pt-BR" smtClean="0"/>
              <a:t>21/10/2014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3E7F-3D33-4D07-B8E0-A3BD5552B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05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8426-AE07-42EB-B4E2-FB0DC8CFB3F5}" type="datetimeFigureOut">
              <a:rPr lang="pt-BR" smtClean="0"/>
              <a:t>21/10/2014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3E7F-3D33-4D07-B8E0-A3BD5552B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96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8426-AE07-42EB-B4E2-FB0DC8CFB3F5}" type="datetimeFigureOut">
              <a:rPr lang="pt-BR" smtClean="0"/>
              <a:t>21/10/2014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3E7F-3D33-4D07-B8E0-A3BD5552B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41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8426-AE07-42EB-B4E2-FB0DC8CFB3F5}" type="datetimeFigureOut">
              <a:rPr lang="pt-BR" smtClean="0"/>
              <a:t>21/10/2014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3E7F-3D33-4D07-B8E0-A3BD5552B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03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8426-AE07-42EB-B4E2-FB0DC8CFB3F5}" type="datetimeFigureOut">
              <a:rPr lang="pt-BR" smtClean="0"/>
              <a:t>21/10/2014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3E7F-3D33-4D07-B8E0-A3BD5552B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10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8426-AE07-42EB-B4E2-FB0DC8CFB3F5}" type="datetimeFigureOut">
              <a:rPr lang="pt-BR" smtClean="0"/>
              <a:t>21/10/2014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93E7F-3D33-4D07-B8E0-A3BD5552B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73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jax.googleapis.com/ajax/libs/angularjs/1.3.0/angular.min.js" TargetMode="External"/><Relationship Id="rId2" Type="http://schemas.openxmlformats.org/officeDocument/2006/relationships/hyperlink" Target="http://angularj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130" y="2314830"/>
            <a:ext cx="6296049" cy="177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91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Level</a:t>
            </a:r>
            <a:r>
              <a:rPr lang="pt-BR" dirty="0" smtClean="0"/>
              <a:t> 1: </a:t>
            </a:r>
            <a:r>
              <a:rPr lang="pt-BR" dirty="0" err="1" smtClean="0"/>
              <a:t>Getting</a:t>
            </a:r>
            <a:r>
              <a:rPr lang="pt-BR" dirty="0" smtClean="0"/>
              <a:t> </a:t>
            </a:r>
            <a:r>
              <a:rPr lang="pt-BR" dirty="0" err="1" smtClean="0"/>
              <a:t>started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err="1" smtClean="0"/>
              <a:t>What</a:t>
            </a:r>
            <a:r>
              <a:rPr lang="pt-BR" dirty="0" smtClean="0"/>
              <a:t> </a:t>
            </a:r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need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know</a:t>
            </a:r>
            <a:endParaRPr lang="pt-BR" dirty="0" smtClean="0"/>
          </a:p>
          <a:p>
            <a:r>
              <a:rPr lang="pt-BR" dirty="0" err="1" smtClean="0"/>
              <a:t>Why</a:t>
            </a:r>
            <a:r>
              <a:rPr lang="pt-BR" dirty="0" smtClean="0"/>
              <a:t> Angular?</a:t>
            </a:r>
          </a:p>
          <a:p>
            <a:r>
              <a:rPr lang="pt-BR" dirty="0" err="1" smtClean="0"/>
              <a:t>Traditional</a:t>
            </a:r>
            <a:r>
              <a:rPr lang="pt-BR" dirty="0" smtClean="0"/>
              <a:t> Page-</a:t>
            </a:r>
            <a:r>
              <a:rPr lang="pt-BR" dirty="0" err="1" smtClean="0"/>
              <a:t>refresh</a:t>
            </a:r>
            <a:endParaRPr lang="pt-BR" dirty="0" smtClean="0"/>
          </a:p>
          <a:p>
            <a:r>
              <a:rPr lang="pt-BR" dirty="0" err="1" smtClean="0"/>
              <a:t>Responsive</a:t>
            </a:r>
            <a:r>
              <a:rPr lang="pt-BR" baseline="0" dirty="0" smtClean="0"/>
              <a:t> website </a:t>
            </a:r>
            <a:r>
              <a:rPr lang="pt-BR" baseline="0" dirty="0" err="1" smtClean="0"/>
              <a:t>using</a:t>
            </a:r>
            <a:r>
              <a:rPr lang="pt-BR" baseline="0" dirty="0" smtClean="0"/>
              <a:t> Angular</a:t>
            </a:r>
          </a:p>
          <a:p>
            <a:r>
              <a:rPr lang="pt-BR" baseline="0" dirty="0" err="1" smtClean="0"/>
              <a:t>Modern</a:t>
            </a:r>
            <a:r>
              <a:rPr lang="pt-BR" baseline="0" dirty="0" smtClean="0"/>
              <a:t> API-</a:t>
            </a:r>
            <a:r>
              <a:rPr lang="pt-BR" baseline="0" dirty="0" err="1" smtClean="0"/>
              <a:t>Driven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Application</a:t>
            </a:r>
            <a:endParaRPr lang="pt-BR" baseline="0" dirty="0" smtClean="0"/>
          </a:p>
          <a:p>
            <a:r>
              <a:rPr lang="pt-BR" baseline="0" dirty="0" err="1" smtClean="0"/>
              <a:t>What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Angular JS?</a:t>
            </a:r>
          </a:p>
          <a:p>
            <a:r>
              <a:rPr lang="pt-BR" baseline="0" dirty="0" err="1" smtClean="0"/>
              <a:t>Directives</a:t>
            </a:r>
            <a:endParaRPr lang="pt-BR" baseline="0" dirty="0" smtClean="0"/>
          </a:p>
          <a:p>
            <a:r>
              <a:rPr lang="pt-BR" baseline="0" dirty="0" err="1" smtClean="0"/>
              <a:t>Downloading</a:t>
            </a:r>
            <a:endParaRPr lang="pt-BR" baseline="0" dirty="0" smtClean="0"/>
          </a:p>
          <a:p>
            <a:r>
              <a:rPr lang="pt-BR" baseline="0" dirty="0" smtClean="0"/>
              <a:t>Modules</a:t>
            </a:r>
          </a:p>
          <a:p>
            <a:r>
              <a:rPr lang="pt-BR" baseline="0" dirty="0" err="1" smtClean="0"/>
              <a:t>Expressions</a:t>
            </a:r>
            <a:endParaRPr lang="pt-BR" baseline="0" dirty="0" smtClean="0"/>
          </a:p>
          <a:p>
            <a:r>
              <a:rPr lang="pt-BR" baseline="0" dirty="0" err="1" smtClean="0"/>
              <a:t>Working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Data</a:t>
            </a:r>
          </a:p>
          <a:p>
            <a:r>
              <a:rPr lang="pt-BR" dirty="0" err="1" smtClean="0"/>
              <a:t>Controllers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err="1" smtClean="0"/>
              <a:t>Views</a:t>
            </a:r>
            <a:endParaRPr lang="pt-BR" dirty="0" smtClean="0"/>
          </a:p>
          <a:p>
            <a:r>
              <a:rPr lang="pt-BR" dirty="0" err="1" smtClean="0"/>
              <a:t>Scope</a:t>
            </a:r>
            <a:endParaRPr lang="pt-BR" dirty="0" smtClean="0"/>
          </a:p>
          <a:p>
            <a:r>
              <a:rPr lang="pt-BR" dirty="0" err="1" smtClean="0"/>
              <a:t>ng</a:t>
            </a:r>
            <a:r>
              <a:rPr lang="pt-BR" dirty="0" smtClean="0"/>
              <a:t>-show </a:t>
            </a:r>
            <a:r>
              <a:rPr lang="pt-BR" dirty="0" err="1" smtClean="0"/>
              <a:t>Directive</a:t>
            </a:r>
            <a:endParaRPr lang="pt-BR" dirty="0" smtClean="0"/>
          </a:p>
          <a:p>
            <a:r>
              <a:rPr lang="pt-BR" dirty="0" err="1" smtClean="0"/>
              <a:t>ng-hide</a:t>
            </a:r>
            <a:r>
              <a:rPr lang="pt-BR" dirty="0" smtClean="0"/>
              <a:t> </a:t>
            </a:r>
            <a:r>
              <a:rPr lang="pt-BR" dirty="0" err="1" smtClean="0"/>
              <a:t>Directive</a:t>
            </a:r>
            <a:endParaRPr lang="pt-BR" dirty="0" smtClean="0"/>
          </a:p>
          <a:p>
            <a:r>
              <a:rPr lang="pt-BR" dirty="0" err="1" smtClean="0"/>
              <a:t>ng-repeat</a:t>
            </a:r>
            <a:r>
              <a:rPr lang="pt-BR" dirty="0" smtClean="0"/>
              <a:t> </a:t>
            </a:r>
            <a:r>
              <a:rPr lang="pt-BR" dirty="0" err="1" smtClean="0"/>
              <a:t>Directive</a:t>
            </a:r>
            <a:endParaRPr lang="pt-BR" dirty="0" smtClean="0"/>
          </a:p>
          <a:p>
            <a:r>
              <a:rPr lang="pt-BR" dirty="0" smtClean="0"/>
              <a:t>*</a:t>
            </a:r>
            <a:r>
              <a:rPr lang="pt-BR" dirty="0" err="1" smtClean="0"/>
              <a:t>Two-way</a:t>
            </a:r>
            <a:r>
              <a:rPr lang="pt-BR" baseline="0" dirty="0" smtClean="0"/>
              <a:t> data </a:t>
            </a:r>
            <a:r>
              <a:rPr lang="pt-BR" baseline="0" dirty="0" err="1" smtClean="0"/>
              <a:t>binding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16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Level</a:t>
            </a:r>
            <a:r>
              <a:rPr lang="pt-BR" dirty="0" smtClean="0"/>
              <a:t> 2: </a:t>
            </a:r>
            <a:r>
              <a:rPr lang="pt-BR" dirty="0" err="1" smtClean="0"/>
              <a:t>Filters</a:t>
            </a:r>
            <a:r>
              <a:rPr lang="pt-BR" dirty="0" smtClean="0"/>
              <a:t>, </a:t>
            </a:r>
            <a:r>
              <a:rPr lang="pt-BR" dirty="0" err="1" smtClean="0"/>
              <a:t>Directives</a:t>
            </a:r>
            <a:r>
              <a:rPr lang="pt-BR" dirty="0" smtClean="0"/>
              <a:t>,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Cleaner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Code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Main</a:t>
            </a:r>
            <a:r>
              <a:rPr lang="pt-BR" dirty="0" smtClean="0"/>
              <a:t>,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favorite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Directives</a:t>
            </a:r>
            <a:endParaRPr lang="pt-BR" baseline="0" dirty="0" smtClean="0"/>
          </a:p>
          <a:p>
            <a:pPr lvl="1"/>
            <a:r>
              <a:rPr lang="pt-BR" dirty="0" err="1" smtClean="0"/>
              <a:t>ng-app</a:t>
            </a:r>
            <a:endParaRPr lang="pt-BR" dirty="0" smtClean="0"/>
          </a:p>
          <a:p>
            <a:pPr lvl="1"/>
            <a:r>
              <a:rPr lang="pt-BR" dirty="0" err="1" smtClean="0"/>
              <a:t>ng-controller</a:t>
            </a:r>
            <a:endParaRPr lang="pt-BR" dirty="0" smtClean="0"/>
          </a:p>
          <a:p>
            <a:r>
              <a:rPr lang="pt-BR" dirty="0" err="1" smtClean="0"/>
              <a:t>Filters</a:t>
            </a:r>
            <a:endParaRPr lang="pt-BR" dirty="0" smtClean="0"/>
          </a:p>
          <a:p>
            <a:pPr lvl="1"/>
            <a:r>
              <a:rPr lang="pt-BR" dirty="0" err="1" smtClean="0"/>
              <a:t>currency</a:t>
            </a:r>
            <a:endParaRPr lang="pt-BR" dirty="0" smtClean="0"/>
          </a:p>
          <a:p>
            <a:pPr lvl="1"/>
            <a:r>
              <a:rPr lang="pt-BR" dirty="0" smtClean="0"/>
              <a:t>date</a:t>
            </a:r>
          </a:p>
          <a:p>
            <a:pPr lvl="1"/>
            <a:r>
              <a:rPr lang="pt-BR" dirty="0" err="1" smtClean="0"/>
              <a:t>uppercase</a:t>
            </a:r>
            <a:r>
              <a:rPr lang="pt-BR" dirty="0" smtClean="0"/>
              <a:t> </a:t>
            </a:r>
          </a:p>
          <a:p>
            <a:pPr lvl="1"/>
            <a:r>
              <a:rPr lang="pt-BR" dirty="0" err="1" smtClean="0"/>
              <a:t>limitTo</a:t>
            </a:r>
            <a:r>
              <a:rPr lang="pt-BR" dirty="0" smtClean="0"/>
              <a:t> </a:t>
            </a:r>
          </a:p>
          <a:p>
            <a:pPr lvl="1"/>
            <a:r>
              <a:rPr lang="pt-BR" dirty="0" err="1" smtClean="0"/>
              <a:t>orderBy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pt-BR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ng-src</a:t>
            </a:r>
            <a:r>
              <a:rPr lang="pt-B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</a:t>
            </a:r>
            <a:endParaRPr lang="pt-BR" sz="2800" dirty="0" smtClean="0">
              <a:effectLst/>
            </a:endParaRPr>
          </a:p>
          <a:p>
            <a:pPr rtl="0" eaLnBrk="1" latinLnBrk="0" hangingPunct="1"/>
            <a:r>
              <a:rPr lang="pt-BR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</a:t>
            </a:r>
            <a:r>
              <a:rPr lang="pt-B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-click </a:t>
            </a:r>
            <a:r>
              <a:rPr lang="pt-BR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</a:t>
            </a:r>
            <a:endParaRPr lang="pt-BR" dirty="0" smtClean="0">
              <a:effectLst/>
            </a:endParaRPr>
          </a:p>
          <a:p>
            <a:pPr rtl="0" eaLnBrk="1" latinLnBrk="0" hangingPunct="1"/>
            <a:r>
              <a:rPr lang="pt-BR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ng-init</a:t>
            </a:r>
            <a:r>
              <a:rPr lang="pt-B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</a:t>
            </a:r>
            <a:endParaRPr lang="pt-BR" dirty="0" smtClean="0">
              <a:effectLst/>
            </a:endParaRPr>
          </a:p>
          <a:p>
            <a:pPr rtl="0" eaLnBrk="1" latinLnBrk="0" hangingPunct="1"/>
            <a:r>
              <a:rPr lang="pt-BR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ng-class</a:t>
            </a:r>
            <a:r>
              <a:rPr lang="pt-B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</a:t>
            </a:r>
            <a:endParaRPr lang="pt-BR" dirty="0" smtClean="0">
              <a:effectLst/>
            </a:endParaRPr>
          </a:p>
          <a:p>
            <a:pPr rtl="0" eaLnBrk="1" latinLnBrk="0" hangingPunct="1"/>
            <a:r>
              <a:rPr lang="pt-BR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Cleaning</a:t>
            </a:r>
            <a:r>
              <a:rPr lang="pt-B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pt-B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pt-BR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moving</a:t>
            </a:r>
            <a:r>
              <a:rPr lang="pt-B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pt-B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pt-B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pt-B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endParaRPr lang="pt-BR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797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Level</a:t>
            </a:r>
            <a:r>
              <a:rPr lang="pt-BR" dirty="0" smtClean="0"/>
              <a:t> 3: </a:t>
            </a:r>
            <a:r>
              <a:rPr lang="pt-BR" dirty="0" err="1" smtClean="0"/>
              <a:t>Forms</a:t>
            </a:r>
            <a:r>
              <a:rPr lang="pt-BR" dirty="0" smtClean="0"/>
              <a:t>, </a:t>
            </a:r>
            <a:r>
              <a:rPr lang="pt-BR" dirty="0" err="1" smtClean="0"/>
              <a:t>Models</a:t>
            </a:r>
            <a:r>
              <a:rPr lang="pt-BR" dirty="0" smtClean="0"/>
              <a:t>, </a:t>
            </a:r>
            <a:r>
              <a:rPr lang="pt-BR" dirty="0" err="1" smtClean="0"/>
              <a:t>Validations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 smtClean="0"/>
              <a:t>ng-model</a:t>
            </a:r>
            <a:r>
              <a:rPr lang="pt-BR" dirty="0" smtClean="0"/>
              <a:t> </a:t>
            </a:r>
            <a:r>
              <a:rPr lang="pt-BR" dirty="0" err="1" smtClean="0"/>
              <a:t>Directive</a:t>
            </a:r>
            <a:endParaRPr lang="pt-BR" dirty="0" smtClean="0"/>
          </a:p>
          <a:p>
            <a:r>
              <a:rPr lang="pt-BR" dirty="0" err="1" smtClean="0"/>
              <a:t>ng-submit</a:t>
            </a:r>
            <a:r>
              <a:rPr lang="pt-BR" dirty="0" smtClean="0"/>
              <a:t> </a:t>
            </a:r>
            <a:r>
              <a:rPr lang="pt-BR" dirty="0" err="1" smtClean="0"/>
              <a:t>Directive</a:t>
            </a:r>
            <a:endParaRPr lang="pt-BR" dirty="0" smtClean="0"/>
          </a:p>
          <a:p>
            <a:r>
              <a:rPr lang="pt-BR" dirty="0" smtClean="0"/>
              <a:t>$</a:t>
            </a:r>
            <a:r>
              <a:rPr lang="pt-BR" dirty="0" err="1" smtClean="0"/>
              <a:t>valid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325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Level</a:t>
            </a:r>
            <a:r>
              <a:rPr lang="pt-BR" dirty="0" smtClean="0"/>
              <a:t> 4: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Creating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Directive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ng</a:t>
            </a:r>
            <a:r>
              <a:rPr lang="pt-BR" dirty="0" smtClean="0"/>
              <a:t>-include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Directive</a:t>
            </a:r>
            <a:endParaRPr lang="pt-BR" baseline="0" dirty="0" smtClean="0"/>
          </a:p>
          <a:p>
            <a:r>
              <a:rPr lang="pt-BR" baseline="0" dirty="0" err="1" smtClean="0"/>
              <a:t>app.directive</a:t>
            </a:r>
            <a:r>
              <a:rPr lang="pt-BR" baseline="0" dirty="0" smtClean="0"/>
              <a:t>()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930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Level</a:t>
            </a:r>
            <a:r>
              <a:rPr lang="pt-BR" dirty="0" smtClean="0"/>
              <a:t> 5: </a:t>
            </a:r>
            <a:r>
              <a:rPr lang="pt-BR" dirty="0" err="1" smtClean="0"/>
              <a:t>Dependencies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Services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angular.module</a:t>
            </a:r>
            <a:r>
              <a:rPr lang="pt-BR" dirty="0" smtClean="0"/>
              <a:t>()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820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69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Nível 1: Iniciando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o </a:t>
            </a:r>
            <a:r>
              <a:rPr lang="pt-BR" dirty="0" err="1" smtClean="0"/>
              <a:t>AngularJS</a:t>
            </a:r>
            <a:r>
              <a:rPr lang="pt-BR" dirty="0" smtClean="0"/>
              <a:t> e o que você precisa saber antes de começar a trabalhar com ele</a:t>
            </a:r>
          </a:p>
          <a:p>
            <a:r>
              <a:rPr lang="pt-BR" dirty="0" smtClean="0"/>
              <a:t>Configurando o ambiente local</a:t>
            </a:r>
          </a:p>
          <a:p>
            <a:r>
              <a:rPr lang="pt-BR" dirty="0" smtClean="0"/>
              <a:t>Diretivas</a:t>
            </a:r>
          </a:p>
          <a:p>
            <a:r>
              <a:rPr lang="pt-BR" dirty="0" smtClean="0"/>
              <a:t>Módulos</a:t>
            </a:r>
          </a:p>
          <a:p>
            <a:r>
              <a:rPr lang="pt-BR" dirty="0" smtClean="0"/>
              <a:t>Modelo MVC</a:t>
            </a:r>
          </a:p>
          <a:p>
            <a:r>
              <a:rPr lang="pt-BR" dirty="0" smtClean="0"/>
              <a:t>Data </a:t>
            </a:r>
            <a:r>
              <a:rPr lang="pt-BR" dirty="0" err="1" smtClean="0"/>
              <a:t>binding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651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</a:t>
            </a:r>
            <a:r>
              <a:rPr lang="pt-BR" dirty="0" err="1" smtClean="0"/>
              <a:t>AngularJS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Framework </a:t>
            </a:r>
            <a:r>
              <a:rPr lang="pt-BR" dirty="0" err="1" smtClean="0"/>
              <a:t>JavaScript</a:t>
            </a:r>
            <a:r>
              <a:rPr lang="pt-BR" dirty="0" smtClean="0"/>
              <a:t> para adicionar interatividade ao HTML</a:t>
            </a:r>
          </a:p>
          <a:p>
            <a:r>
              <a:rPr lang="pt-BR" dirty="0" smtClean="0"/>
              <a:t>Um Framework Front-</a:t>
            </a:r>
            <a:r>
              <a:rPr lang="pt-BR" dirty="0" err="1" smtClean="0"/>
              <a:t>end</a:t>
            </a:r>
            <a:r>
              <a:rPr lang="pt-BR" dirty="0" smtClean="0"/>
              <a:t> (experiência do usuário, comportamento da interface gráfica e interação com o usuário)</a:t>
            </a:r>
          </a:p>
          <a:p>
            <a:r>
              <a:rPr lang="pt-BR" dirty="0" smtClean="0"/>
              <a:t>Diferente de abordagens de bibliotecas (como </a:t>
            </a:r>
            <a:r>
              <a:rPr lang="pt-BR" dirty="0" err="1" smtClean="0"/>
              <a:t>jQuery</a:t>
            </a:r>
            <a:r>
              <a:rPr lang="pt-BR" dirty="0" smtClean="0"/>
              <a:t>) e outros frameworks (como </a:t>
            </a:r>
            <a:r>
              <a:rPr lang="pt-BR" dirty="0" err="1" smtClean="0"/>
              <a:t>durandal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dirty="0" err="1" smtClean="0"/>
              <a:t>ember</a:t>
            </a:r>
            <a:r>
              <a:rPr lang="pt-BR" dirty="0" smtClean="0"/>
              <a:t>): modifica diretamente o HTML</a:t>
            </a:r>
          </a:p>
          <a:p>
            <a:pPr lvl="1"/>
            <a:r>
              <a:rPr lang="pt-BR" dirty="0" smtClean="0"/>
              <a:t>Data </a:t>
            </a:r>
            <a:r>
              <a:rPr lang="pt-BR" dirty="0" err="1" smtClean="0"/>
              <a:t>binding</a:t>
            </a:r>
            <a:r>
              <a:rPr lang="pt-BR" dirty="0" smtClean="0"/>
              <a:t> (vinculação de dados)</a:t>
            </a:r>
          </a:p>
          <a:p>
            <a:pPr lvl="1"/>
            <a:r>
              <a:rPr lang="pt-BR" dirty="0" smtClean="0"/>
              <a:t>Estruturas para manipulação do DOM</a:t>
            </a:r>
          </a:p>
          <a:p>
            <a:pPr lvl="1"/>
            <a:r>
              <a:rPr lang="pt-BR" dirty="0" smtClean="0"/>
              <a:t>Suporte para formulários e validação [de formulários]</a:t>
            </a:r>
          </a:p>
          <a:p>
            <a:pPr lvl="1"/>
            <a:r>
              <a:rPr lang="pt-BR" dirty="0" smtClean="0"/>
              <a:t>Novas formas de tratamento de eventos</a:t>
            </a:r>
          </a:p>
          <a:p>
            <a:pPr lvl="1"/>
            <a:r>
              <a:rPr lang="pt-BR" dirty="0" smtClean="0"/>
              <a:t>Agrupamento de HTML em componentes reutilizáveis</a:t>
            </a:r>
          </a:p>
        </p:txBody>
      </p:sp>
    </p:spTree>
    <p:extLst>
      <p:ext uri="{BB962C8B-B14F-4D97-AF65-F5344CB8AC3E}">
        <p14:creationId xmlns:p14="http://schemas.microsoft.com/office/powerpoint/2010/main" val="338498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você já precisa saber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Obrigatório</a:t>
            </a:r>
          </a:p>
          <a:p>
            <a:pPr lvl="1"/>
            <a:r>
              <a:rPr lang="pt-BR" dirty="0" smtClean="0"/>
              <a:t>HTML e CSS</a:t>
            </a:r>
          </a:p>
          <a:p>
            <a:pPr lvl="1"/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pt-BR" dirty="0" smtClean="0"/>
              <a:t>Interessante</a:t>
            </a:r>
          </a:p>
          <a:p>
            <a:pPr lvl="1"/>
            <a:r>
              <a:rPr lang="pt-BR" dirty="0" smtClean="0"/>
              <a:t>Testes automáticos</a:t>
            </a:r>
          </a:p>
          <a:p>
            <a:pPr lvl="1"/>
            <a:r>
              <a:rPr lang="pt-BR" dirty="0" smtClean="0"/>
              <a:t>BDD – </a:t>
            </a:r>
            <a:r>
              <a:rPr lang="pt-BR" dirty="0" err="1" smtClean="0"/>
              <a:t>Behavior</a:t>
            </a:r>
            <a:r>
              <a:rPr lang="pt-BR" dirty="0" smtClean="0"/>
              <a:t> </a:t>
            </a:r>
            <a:r>
              <a:rPr lang="pt-BR" dirty="0" err="1" smtClean="0"/>
              <a:t>Driven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endParaRPr lang="pt-BR" dirty="0" smtClean="0"/>
          </a:p>
          <a:p>
            <a:pPr lvl="1"/>
            <a:r>
              <a:rPr lang="pt-BR" dirty="0" smtClean="0"/>
              <a:t>TDD – Test </a:t>
            </a:r>
            <a:r>
              <a:rPr lang="pt-BR" dirty="0" err="1" smtClean="0"/>
              <a:t>Driven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endParaRPr lang="pt-BR" dirty="0" smtClean="0"/>
          </a:p>
          <a:p>
            <a:r>
              <a:rPr lang="pt-BR" dirty="0" smtClean="0"/>
              <a:t>Não tão importante</a:t>
            </a:r>
          </a:p>
          <a:p>
            <a:pPr lvl="1"/>
            <a:r>
              <a:rPr lang="pt-BR" dirty="0" err="1" smtClean="0"/>
              <a:t>jQuery</a:t>
            </a:r>
            <a:endParaRPr lang="pt-BR" dirty="0" smtClean="0"/>
          </a:p>
          <a:p>
            <a:pPr lvl="1"/>
            <a:r>
              <a:rPr lang="pt-BR" dirty="0" err="1" smtClean="0"/>
              <a:t>Ruby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Rails</a:t>
            </a:r>
            <a:r>
              <a:rPr lang="pt-BR" dirty="0" smtClean="0"/>
              <a:t>, Python, PHP etc.</a:t>
            </a:r>
          </a:p>
          <a:p>
            <a:pPr lvl="1"/>
            <a:r>
              <a:rPr lang="pt-BR" dirty="0" smtClean="0"/>
              <a:t>Bancos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757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Angular?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desenvolver web sites dinâmicos, ou, melhor, aplicativos (</a:t>
            </a:r>
            <a:r>
              <a:rPr lang="pt-BR" dirty="0" err="1" smtClean="0"/>
              <a:t>apps</a:t>
            </a:r>
            <a:r>
              <a:rPr lang="pt-BR" dirty="0" smtClean="0"/>
              <a:t>), Angular...</a:t>
            </a:r>
          </a:p>
          <a:p>
            <a:pPr lvl="1"/>
            <a:r>
              <a:rPr lang="pt-BR" dirty="0" smtClean="0"/>
              <a:t>Ajuda na organização do </a:t>
            </a:r>
            <a:r>
              <a:rPr lang="pt-BR" dirty="0" err="1" smtClean="0"/>
              <a:t>Javascript</a:t>
            </a:r>
            <a:endParaRPr lang="pt-BR" dirty="0" smtClean="0"/>
          </a:p>
          <a:p>
            <a:pPr lvl="1"/>
            <a:r>
              <a:rPr lang="pt-BR" dirty="0" smtClean="0"/>
              <a:t>Ajuda na criação de websites ou web </a:t>
            </a:r>
            <a:r>
              <a:rPr lang="pt-BR" dirty="0" err="1" smtClean="0"/>
              <a:t>apps</a:t>
            </a:r>
            <a:r>
              <a:rPr lang="pt-BR" dirty="0" smtClean="0"/>
              <a:t> responsivos </a:t>
            </a:r>
          </a:p>
          <a:p>
            <a:pPr lvl="1"/>
            <a:r>
              <a:rPr lang="pt-BR" dirty="0" smtClean="0"/>
              <a:t>Trabalha bem com </a:t>
            </a:r>
            <a:r>
              <a:rPr lang="pt-BR" dirty="0" err="1" smtClean="0"/>
              <a:t>jQuery</a:t>
            </a:r>
            <a:endParaRPr lang="pt-BR" dirty="0" smtClean="0"/>
          </a:p>
          <a:p>
            <a:pPr lvl="1"/>
            <a:r>
              <a:rPr lang="pt-BR" dirty="0" smtClean="0"/>
              <a:t>É fácil de testar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301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web sites ou web </a:t>
            </a:r>
            <a:r>
              <a:rPr lang="pt-BR" dirty="0" err="1" smtClean="0"/>
              <a:t>apps</a:t>
            </a:r>
            <a:r>
              <a:rPr lang="pt-BR" dirty="0" smtClean="0"/>
              <a:t> responsivos?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Formato tradicional da web: atualização de página</a:t>
            </a:r>
          </a:p>
          <a:p>
            <a:pPr lvl="1"/>
            <a:r>
              <a:rPr lang="pt-BR" dirty="0" smtClean="0"/>
              <a:t>Web browser solicita (faz uma requisição)</a:t>
            </a:r>
          </a:p>
          <a:p>
            <a:pPr lvl="1"/>
            <a:r>
              <a:rPr lang="pt-BR" dirty="0" smtClean="0"/>
              <a:t>Servidor responde</a:t>
            </a:r>
          </a:p>
          <a:p>
            <a:pPr lvl="1"/>
            <a:r>
              <a:rPr lang="pt-BR" dirty="0" smtClean="0"/>
              <a:t>Repete</a:t>
            </a:r>
          </a:p>
          <a:p>
            <a:r>
              <a:rPr lang="pt-BR" dirty="0" smtClean="0"/>
              <a:t>Formato responsivo (geralmente chamado “</a:t>
            </a:r>
            <a:r>
              <a:rPr lang="pt-BR" dirty="0" err="1" smtClean="0"/>
              <a:t>one</a:t>
            </a:r>
            <a:r>
              <a:rPr lang="pt-BR" dirty="0" smtClean="0"/>
              <a:t> </a:t>
            </a:r>
            <a:r>
              <a:rPr lang="pt-BR" dirty="0" err="1" smtClean="0"/>
              <a:t>page</a:t>
            </a:r>
            <a:r>
              <a:rPr lang="pt-BR" dirty="0" smtClean="0"/>
              <a:t> web </a:t>
            </a:r>
            <a:r>
              <a:rPr lang="pt-BR" dirty="0" err="1" smtClean="0"/>
              <a:t>app</a:t>
            </a:r>
            <a:r>
              <a:rPr lang="pt-BR" dirty="0" smtClean="0"/>
              <a:t>”)</a:t>
            </a:r>
            <a:endParaRPr lang="pt-BR" dirty="0"/>
          </a:p>
          <a:p>
            <a:pPr lvl="1"/>
            <a:r>
              <a:rPr lang="pt-BR" dirty="0" smtClean="0"/>
              <a:t>Web browser solicita o aplicativo</a:t>
            </a:r>
          </a:p>
          <a:p>
            <a:pPr lvl="1"/>
            <a:r>
              <a:rPr lang="pt-BR" dirty="0" smtClean="0"/>
              <a:t>Servidor responde</a:t>
            </a:r>
          </a:p>
          <a:p>
            <a:pPr lvl="1"/>
            <a:r>
              <a:rPr lang="pt-BR" dirty="0" smtClean="0"/>
              <a:t>Web browser solicita dados</a:t>
            </a:r>
          </a:p>
          <a:p>
            <a:pPr lvl="1"/>
            <a:r>
              <a:rPr lang="pt-BR" dirty="0" smtClean="0"/>
              <a:t>Servidor responde com dados</a:t>
            </a:r>
          </a:p>
          <a:p>
            <a:pPr lvl="1"/>
            <a:r>
              <a:rPr lang="pt-BR" dirty="0" smtClean="0"/>
              <a:t>Repete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163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requisitos de aplicações web modernas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Software baseado em serviços e </a:t>
            </a:r>
            <a:r>
              <a:rPr lang="pt-BR" dirty="0" err="1" smtClean="0"/>
              <a:t>APIs</a:t>
            </a:r>
            <a:endParaRPr lang="pt-BR" dirty="0" smtClean="0"/>
          </a:p>
          <a:p>
            <a:r>
              <a:rPr lang="pt-BR" dirty="0" smtClean="0"/>
              <a:t>Comunicação com outros tipos de dispositivos</a:t>
            </a:r>
          </a:p>
          <a:p>
            <a:r>
              <a:rPr lang="pt-BR" dirty="0" smtClean="0"/>
              <a:t>Internet das coisas</a:t>
            </a:r>
          </a:p>
          <a:p>
            <a:r>
              <a:rPr lang="pt-BR" dirty="0" smtClean="0"/>
              <a:t>Software com Foco no front-</a:t>
            </a:r>
            <a:r>
              <a:rPr lang="pt-BR" dirty="0" err="1" smtClean="0"/>
              <a:t>end</a:t>
            </a:r>
            <a:r>
              <a:rPr lang="pt-BR" dirty="0" smtClean="0"/>
              <a:t> (e na experiência do usuário)</a:t>
            </a:r>
          </a:p>
          <a:p>
            <a:r>
              <a:rPr lang="pt-BR" dirty="0" smtClean="0"/>
              <a:t>Menor tempo de resposta (por isso o “responsivo” anterior)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672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AngularJS</a:t>
            </a:r>
            <a:r>
              <a:rPr lang="pt-BR" dirty="0" smtClean="0"/>
              <a:t>: uma 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 smtClean="0"/>
              <a:t>Template</a:t>
            </a:r>
            <a:endParaRPr lang="pt-BR" dirty="0" smtClean="0"/>
          </a:p>
          <a:p>
            <a:r>
              <a:rPr lang="pt-BR" dirty="0" smtClean="0"/>
              <a:t>Diretiva</a:t>
            </a:r>
          </a:p>
          <a:p>
            <a:r>
              <a:rPr lang="pt-BR" dirty="0" err="1" smtClean="0"/>
              <a:t>Model</a:t>
            </a:r>
            <a:endParaRPr lang="pt-BR" dirty="0" smtClean="0"/>
          </a:p>
          <a:p>
            <a:r>
              <a:rPr lang="pt-BR" dirty="0" err="1" smtClean="0"/>
              <a:t>Scopo</a:t>
            </a:r>
            <a:endParaRPr lang="pt-BR" dirty="0" smtClean="0"/>
          </a:p>
          <a:p>
            <a:r>
              <a:rPr lang="pt-BR" dirty="0" smtClean="0"/>
              <a:t>Expressões</a:t>
            </a:r>
          </a:p>
          <a:p>
            <a:r>
              <a:rPr lang="pt-BR" dirty="0" smtClean="0"/>
              <a:t>Compilador</a:t>
            </a:r>
          </a:p>
          <a:p>
            <a:r>
              <a:rPr lang="pt-BR" dirty="0" smtClean="0"/>
              <a:t>Filtro</a:t>
            </a:r>
          </a:p>
          <a:p>
            <a:r>
              <a:rPr lang="pt-BR" dirty="0" err="1" smtClean="0"/>
              <a:t>View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binding</a:t>
            </a:r>
            <a:endParaRPr lang="pt-BR" dirty="0" smtClean="0"/>
          </a:p>
          <a:p>
            <a:r>
              <a:rPr lang="pt-BR" dirty="0" smtClean="0"/>
              <a:t>Injeção de Dependência (DI)</a:t>
            </a:r>
          </a:p>
          <a:p>
            <a:r>
              <a:rPr lang="pt-BR" dirty="0" smtClean="0"/>
              <a:t>Injetor</a:t>
            </a:r>
          </a:p>
          <a:p>
            <a:r>
              <a:rPr lang="pt-BR" dirty="0" smtClean="0"/>
              <a:t>Módulo</a:t>
            </a:r>
          </a:p>
          <a:p>
            <a:r>
              <a:rPr lang="pt-BR" dirty="0" smtClean="0"/>
              <a:t>Serviço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986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o ambiente local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Que software é necessário para trabalhar com o Angular?</a:t>
            </a:r>
          </a:p>
          <a:p>
            <a:pPr lvl="1"/>
            <a:r>
              <a:rPr lang="pt-BR" dirty="0" smtClean="0"/>
              <a:t>Editor de texto (sugestão: </a:t>
            </a:r>
            <a:r>
              <a:rPr lang="pt-BR" dirty="0" err="1" smtClean="0"/>
              <a:t>Notepad</a:t>
            </a:r>
            <a:r>
              <a:rPr lang="pt-BR" dirty="0" smtClean="0"/>
              <a:t>++, </a:t>
            </a:r>
            <a:r>
              <a:rPr lang="pt-BR" dirty="0" err="1" smtClean="0"/>
              <a:t>SublimeText</a:t>
            </a:r>
            <a:r>
              <a:rPr lang="pt-BR" dirty="0" smtClean="0"/>
              <a:t> ...)</a:t>
            </a:r>
          </a:p>
          <a:p>
            <a:r>
              <a:rPr lang="pt-BR" dirty="0" smtClean="0"/>
              <a:t>Download do </a:t>
            </a:r>
            <a:r>
              <a:rPr lang="pt-BR" dirty="0" err="1" smtClean="0"/>
              <a:t>AngularJS</a:t>
            </a:r>
            <a:endParaRPr lang="pt-BR" dirty="0" smtClean="0"/>
          </a:p>
          <a:p>
            <a:pPr lvl="1"/>
            <a:r>
              <a:rPr lang="pt-BR" dirty="0" smtClean="0">
                <a:hlinkClick r:id="rId2"/>
              </a:rPr>
              <a:t>http://angularjs.org</a:t>
            </a:r>
            <a:r>
              <a:rPr lang="pt-BR" dirty="0" smtClean="0"/>
              <a:t> </a:t>
            </a:r>
          </a:p>
          <a:p>
            <a:r>
              <a:rPr lang="pt-BR" dirty="0" smtClean="0"/>
              <a:t>Usar direto da CDN</a:t>
            </a:r>
          </a:p>
          <a:p>
            <a:pPr lvl="1"/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ajax.googleapis.com/ajax/libs/angularjs/1.3.0/angular.min.js</a:t>
            </a:r>
            <a:r>
              <a:rPr lang="pt-BR" dirty="0" smtClean="0"/>
              <a:t> </a:t>
            </a:r>
          </a:p>
          <a:p>
            <a:r>
              <a:rPr lang="pt-BR" dirty="0" smtClean="0"/>
              <a:t>Usar </a:t>
            </a:r>
            <a:r>
              <a:rPr lang="pt-BR" dirty="0" err="1" smtClean="0"/>
              <a:t>Bower</a:t>
            </a:r>
            <a:endParaRPr lang="pt-BR" dirty="0" smtClean="0"/>
          </a:p>
          <a:p>
            <a:pPr lvl="1"/>
            <a:r>
              <a:rPr lang="pt-B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bower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angular#1.3.0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89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486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Tema do Office</vt:lpstr>
      <vt:lpstr>Apresentação do PowerPoint</vt:lpstr>
      <vt:lpstr>Nível 1: Iniciando</vt:lpstr>
      <vt:lpstr>O que é o AngularJS?</vt:lpstr>
      <vt:lpstr>O que você já precisa saber</vt:lpstr>
      <vt:lpstr>Por que Angular?</vt:lpstr>
      <vt:lpstr>O que são web sites ou web apps responsivos?</vt:lpstr>
      <vt:lpstr>Outros requisitos de aplicações web modernas</vt:lpstr>
      <vt:lpstr>AngularJS: uma visão geral</vt:lpstr>
      <vt:lpstr>Configurando o ambiente local</vt:lpstr>
      <vt:lpstr>Level 1: Getting started</vt:lpstr>
      <vt:lpstr>Level 2: Filters, Directives, Cleaner Code</vt:lpstr>
      <vt:lpstr>Level 3: Forms, Models, Validations</vt:lpstr>
      <vt:lpstr>Level 4: Creating a Directive</vt:lpstr>
      <vt:lpstr>Level 5: Dependencies and Services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Angular.JS</dc:title>
  <dc:creator>Jackson Gomes</dc:creator>
  <cp:lastModifiedBy>Jackson Gomes</cp:lastModifiedBy>
  <cp:revision>9</cp:revision>
  <dcterms:created xsi:type="dcterms:W3CDTF">2014-10-16T19:57:01Z</dcterms:created>
  <dcterms:modified xsi:type="dcterms:W3CDTF">2014-10-21T14:35:28Z</dcterms:modified>
</cp:coreProperties>
</file>