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D31BE-6AC6-4A62-B624-8B3418E4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C2154F-41CE-4DB6-9B0F-E80FC0F74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920A1-40C8-4E83-BC16-A1F56136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DE9-6B4A-43CA-8BDF-F003F0F538A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4A50C-5199-44BF-99B4-CDEE36E8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D3F43B-AAB2-4AE5-B697-AADFFFF9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7E2F-DC78-451D-84CD-AE0A88B1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78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9A29A-BD02-4E4E-8937-B2027431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9E2DB5-E11C-4A97-BD8E-311DAF546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28BCB6-4B77-48EC-A8AC-C90DDFF5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DE9-6B4A-43CA-8BDF-F003F0F538A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89890-D1B0-460D-9709-AB716151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4C3AC1-DA38-4610-89A1-3F8AFA13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7E2F-DC78-451D-84CD-AE0A88B1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9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E07D9A-CF8E-4717-BBB9-816B79AA0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1C817C-9947-43F3-8BCC-789FD8FC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BA5E53-247F-42DE-AEB3-21B12C30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DE9-6B4A-43CA-8BDF-F003F0F538A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5DC830-CD7E-4F8B-9E9C-022ED50A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31F60C-FB93-4629-8E68-6EA56CF9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7E2F-DC78-451D-84CD-AE0A88B1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26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DFC76-2132-4094-951B-43689009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1CE05-2B1C-483D-8A7A-72E08FE4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50EF68-794A-4F2D-A3B7-148AB70C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DE9-6B4A-43CA-8BDF-F003F0F538A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263754-62D2-4B7C-9B0B-5AAAF512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C28ED4-37FA-4F0D-9506-C380D66F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7E2F-DC78-451D-84CD-AE0A88B1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75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64D8B-964A-4E39-B4F3-9AC23DA3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1088E-9248-4112-86CE-766F7582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01069A-3083-4BED-A5CF-2EA7DC6C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DE9-6B4A-43CA-8BDF-F003F0F538A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EBE481-9F4D-4B9C-872C-6C990470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05233-0F1E-4D1B-B37D-3A1C7536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7E2F-DC78-451D-84CD-AE0A88B1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05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842DF-62DF-431B-A022-78573960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4D7182-552A-426C-8C2B-5571C193E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10A59E-B26B-4373-8F78-5618EDB14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B1AA91-BA98-456D-B387-961B43D0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DE9-6B4A-43CA-8BDF-F003F0F538A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7C9131-31AC-41D5-9504-60F11051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CF90A4-176E-49C8-9020-EB1ABE64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7E2F-DC78-451D-84CD-AE0A88B1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8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542D8-0949-417D-8B6C-123BAC39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58790F-C67D-48B0-84B1-38C08C837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295C60-DA59-4021-A42E-CA33508C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12BC97-21B2-47F4-82ED-80B4F46D1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E10880-FAAB-465A-BE23-040438FC5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E44CBB-4A99-40E4-B0B3-0732122E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DE9-6B4A-43CA-8BDF-F003F0F538A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1E87B7-DC64-434F-AE32-0EC053AF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7BD06A-1A11-406A-9A77-7F2F0939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7E2F-DC78-451D-84CD-AE0A88B1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8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3472-A71F-4FA6-AD24-AE4D1C0F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D93488-F89D-4D1C-A5B4-4785845C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DE9-6B4A-43CA-8BDF-F003F0F538A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827FFB-4191-4870-A172-46E597CD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BFA877-7A16-413F-BFE9-4B0DBB0D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7E2F-DC78-451D-84CD-AE0A88B1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23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8C9CF4-50F6-46FA-9085-C556E906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DE9-6B4A-43CA-8BDF-F003F0F538A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E18907-16C7-4474-A4FB-854EEF8F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CC1D73-2D22-4843-BC04-F429CC05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7E2F-DC78-451D-84CD-AE0A88B1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15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8C964-DD76-4C01-8E2F-7C13AAEF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70D4B-5D79-49C6-A2CF-3B8920C4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6B76EF-14C4-416B-91E6-63BCEA4A8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BC9DA1-29CA-4F8F-8339-0C3F2691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DE9-6B4A-43CA-8BDF-F003F0F538A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48FCF9-3B36-42EC-AF88-6E005664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55D415-1807-4535-AACA-EFAA2751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7E2F-DC78-451D-84CD-AE0A88B1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10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635D1-DCFB-4010-97CB-EFEF0BA1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80C46F-AA0E-4287-9256-449A01FB4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2ADE20-7642-4A3B-BA31-59A89DA58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DCA2F1-586B-4C5E-9439-E13F4A04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DE9-6B4A-43CA-8BDF-F003F0F538A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531B47-B452-457C-A27A-624033D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BC9E73-7814-47B6-A6F0-5CA86B32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7E2F-DC78-451D-84CD-AE0A88B1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62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A1D8D2-DC4E-41B2-B6D8-3E29966F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9B4DDD-BEDE-478E-BD10-541A7771F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E77EB0-195D-4315-89F8-BF9E3D65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8BDE9-6B4A-43CA-8BDF-F003F0F538A0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61EE6-72AC-480D-BAA8-C07ABCB34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E2D085-6584-47A6-9DDB-5E9C85AFB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7E2F-DC78-451D-84CD-AE0A88B183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04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AB3B18F0-B2B2-44B3-B185-3D73E59D7DC1}"/>
              </a:ext>
            </a:extLst>
          </p:cNvPr>
          <p:cNvGrpSpPr/>
          <p:nvPr/>
        </p:nvGrpSpPr>
        <p:grpSpPr>
          <a:xfrm>
            <a:off x="612995" y="2491636"/>
            <a:ext cx="10966009" cy="1528733"/>
            <a:chOff x="904361" y="3180953"/>
            <a:chExt cx="10966009" cy="1528733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95821536-9DBD-48D6-9C21-ECFA2AEE9DBF}"/>
                </a:ext>
              </a:extLst>
            </p:cNvPr>
            <p:cNvGrpSpPr/>
            <p:nvPr/>
          </p:nvGrpSpPr>
          <p:grpSpPr>
            <a:xfrm>
              <a:off x="904361" y="3197518"/>
              <a:ext cx="10966009" cy="1512168"/>
              <a:chOff x="247161" y="3413542"/>
              <a:chExt cx="10966009" cy="1512168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F03E9AF-5256-4113-A43A-8BA7A82A4A81}"/>
                  </a:ext>
                </a:extLst>
              </p:cNvPr>
              <p:cNvSpPr/>
              <p:nvPr/>
            </p:nvSpPr>
            <p:spPr>
              <a:xfrm>
                <a:off x="6546269" y="3413542"/>
                <a:ext cx="2304256" cy="151216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000" b="1" dirty="0">
                    <a:solidFill>
                      <a:schemeClr val="bg1"/>
                    </a:solidFill>
                  </a:rPr>
                  <a:t>G(s)</a:t>
                </a:r>
              </a:p>
            </p:txBody>
          </p:sp>
          <p:sp>
            <p:nvSpPr>
              <p:cNvPr id="8" name="Seta: para a Direita 7">
                <a:extLst>
                  <a:ext uri="{FF2B5EF4-FFF2-40B4-BE49-F238E27FC236}">
                    <a16:creationId xmlns:a16="http://schemas.microsoft.com/office/drawing/2014/main" id="{6DA01973-C2DB-4752-942D-BE8297A075CB}"/>
                  </a:ext>
                </a:extLst>
              </p:cNvPr>
              <p:cNvSpPr/>
              <p:nvPr/>
            </p:nvSpPr>
            <p:spPr>
              <a:xfrm>
                <a:off x="247161" y="4012552"/>
                <a:ext cx="2304256" cy="36004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Seta: para a Direita 8">
                <a:extLst>
                  <a:ext uri="{FF2B5EF4-FFF2-40B4-BE49-F238E27FC236}">
                    <a16:creationId xmlns:a16="http://schemas.microsoft.com/office/drawing/2014/main" id="{1767A291-1AB1-42E3-9117-3DB057147A60}"/>
                  </a:ext>
                </a:extLst>
              </p:cNvPr>
              <p:cNvSpPr/>
              <p:nvPr/>
            </p:nvSpPr>
            <p:spPr>
              <a:xfrm>
                <a:off x="8864083" y="3989606"/>
                <a:ext cx="2304256" cy="36004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F485696-461F-4F43-A926-97F4842D11E9}"/>
                  </a:ext>
                </a:extLst>
              </p:cNvPr>
              <p:cNvSpPr txBox="1"/>
              <p:nvPr/>
            </p:nvSpPr>
            <p:spPr>
              <a:xfrm>
                <a:off x="337425" y="3513019"/>
                <a:ext cx="1061863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3200" dirty="0"/>
                  <a:t>U(s)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C71D258-E690-47F4-8FFF-70B4F9899888}"/>
                  </a:ext>
                </a:extLst>
              </p:cNvPr>
              <p:cNvSpPr txBox="1"/>
              <p:nvPr/>
            </p:nvSpPr>
            <p:spPr>
              <a:xfrm>
                <a:off x="10151307" y="3485753"/>
                <a:ext cx="1061863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3200" dirty="0"/>
                  <a:t>Y(s)</a:t>
                </a:r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BEA7295-E127-42F5-9FCC-9251F7B641A7}"/>
                </a:ext>
              </a:extLst>
            </p:cNvPr>
            <p:cNvSpPr/>
            <p:nvPr/>
          </p:nvSpPr>
          <p:spPr>
            <a:xfrm>
              <a:off x="3208617" y="3180953"/>
              <a:ext cx="2304256" cy="15121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chemeClr val="bg1"/>
                  </a:solidFill>
                </a:rPr>
                <a:t>C(s)</a:t>
              </a:r>
            </a:p>
          </p:txBody>
        </p:sp>
      </p:grp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6035FA4-E318-42F2-97C0-FB791BC2B020}"/>
              </a:ext>
            </a:extLst>
          </p:cNvPr>
          <p:cNvSpPr/>
          <p:nvPr/>
        </p:nvSpPr>
        <p:spPr>
          <a:xfrm>
            <a:off x="5235064" y="3107211"/>
            <a:ext cx="1684349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58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AB3B18F0-B2B2-44B3-B185-3D73E59D7DC1}"/>
              </a:ext>
            </a:extLst>
          </p:cNvPr>
          <p:cNvGrpSpPr/>
          <p:nvPr/>
        </p:nvGrpSpPr>
        <p:grpSpPr>
          <a:xfrm>
            <a:off x="851534" y="874870"/>
            <a:ext cx="9733557" cy="4258682"/>
            <a:chOff x="1142900" y="1564187"/>
            <a:chExt cx="9733557" cy="4258682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95821536-9DBD-48D6-9C21-ECFA2AEE9DBF}"/>
                </a:ext>
              </a:extLst>
            </p:cNvPr>
            <p:cNvGrpSpPr/>
            <p:nvPr/>
          </p:nvGrpSpPr>
          <p:grpSpPr>
            <a:xfrm>
              <a:off x="1142900" y="2821942"/>
              <a:ext cx="9733557" cy="3000927"/>
              <a:chOff x="485700" y="3037966"/>
              <a:chExt cx="9733557" cy="3000927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F03E9AF-5256-4113-A43A-8BA7A82A4A81}"/>
                  </a:ext>
                </a:extLst>
              </p:cNvPr>
              <p:cNvSpPr/>
              <p:nvPr/>
            </p:nvSpPr>
            <p:spPr>
              <a:xfrm>
                <a:off x="3850130" y="4526725"/>
                <a:ext cx="2304256" cy="151216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000" b="1" dirty="0">
                    <a:solidFill>
                      <a:schemeClr val="bg1"/>
                    </a:solidFill>
                  </a:rPr>
                  <a:t>G(s)</a:t>
                </a:r>
              </a:p>
            </p:txBody>
          </p:sp>
          <p:sp>
            <p:nvSpPr>
              <p:cNvPr id="8" name="Seta: para a Direita 7">
                <a:extLst>
                  <a:ext uri="{FF2B5EF4-FFF2-40B4-BE49-F238E27FC236}">
                    <a16:creationId xmlns:a16="http://schemas.microsoft.com/office/drawing/2014/main" id="{6DA01973-C2DB-4752-942D-BE8297A075CB}"/>
                  </a:ext>
                </a:extLst>
              </p:cNvPr>
              <p:cNvSpPr/>
              <p:nvPr/>
            </p:nvSpPr>
            <p:spPr>
              <a:xfrm>
                <a:off x="485700" y="3573498"/>
                <a:ext cx="2304256" cy="36004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Seta: para a Direita 8">
                <a:extLst>
                  <a:ext uri="{FF2B5EF4-FFF2-40B4-BE49-F238E27FC236}">
                    <a16:creationId xmlns:a16="http://schemas.microsoft.com/office/drawing/2014/main" id="{1767A291-1AB1-42E3-9117-3DB057147A60}"/>
                  </a:ext>
                </a:extLst>
              </p:cNvPr>
              <p:cNvSpPr/>
              <p:nvPr/>
            </p:nvSpPr>
            <p:spPr>
              <a:xfrm>
                <a:off x="7218170" y="3573498"/>
                <a:ext cx="2304256" cy="36004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F485696-461F-4F43-A926-97F4842D11E9}"/>
                  </a:ext>
                </a:extLst>
              </p:cNvPr>
              <p:cNvSpPr txBox="1"/>
              <p:nvPr/>
            </p:nvSpPr>
            <p:spPr>
              <a:xfrm>
                <a:off x="485700" y="3037967"/>
                <a:ext cx="1061863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3200" dirty="0"/>
                  <a:t>U(s)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C71D258-E690-47F4-8FFF-70B4F9899888}"/>
                  </a:ext>
                </a:extLst>
              </p:cNvPr>
              <p:cNvSpPr txBox="1"/>
              <p:nvPr/>
            </p:nvSpPr>
            <p:spPr>
              <a:xfrm>
                <a:off x="9157394" y="3037966"/>
                <a:ext cx="1061863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t-BR" sz="3200" dirty="0"/>
                  <a:t>Y(s)</a:t>
                </a:r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BEA7295-E127-42F5-9FCC-9251F7B641A7}"/>
                </a:ext>
              </a:extLst>
            </p:cNvPr>
            <p:cNvSpPr/>
            <p:nvPr/>
          </p:nvSpPr>
          <p:spPr>
            <a:xfrm>
              <a:off x="4507330" y="1564187"/>
              <a:ext cx="2304256" cy="15121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chemeClr val="bg1"/>
                  </a:solidFill>
                </a:rPr>
                <a:t>C(s)</a:t>
              </a:r>
            </a:p>
          </p:txBody>
        </p:sp>
      </p:grpSp>
      <p:sp>
        <p:nvSpPr>
          <p:cNvPr id="3" name="Seta: Dobrada para Cima 2">
            <a:extLst>
              <a:ext uri="{FF2B5EF4-FFF2-40B4-BE49-F238E27FC236}">
                <a16:creationId xmlns:a16="http://schemas.microsoft.com/office/drawing/2014/main" id="{5BE95FE6-C175-41B3-8847-34E12CC2E245}"/>
              </a:ext>
            </a:extLst>
          </p:cNvPr>
          <p:cNvSpPr/>
          <p:nvPr/>
        </p:nvSpPr>
        <p:spPr>
          <a:xfrm rot="16200000">
            <a:off x="6225879" y="1677286"/>
            <a:ext cx="1639955" cy="1061864"/>
          </a:xfrm>
          <a:prstGeom prst="bentUpArrow">
            <a:avLst>
              <a:gd name="adj1" fmla="val 25000"/>
              <a:gd name="adj2" fmla="val 25000"/>
              <a:gd name="adj3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Dobrada para Cima 13">
            <a:extLst>
              <a:ext uri="{FF2B5EF4-FFF2-40B4-BE49-F238E27FC236}">
                <a16:creationId xmlns:a16="http://schemas.microsoft.com/office/drawing/2014/main" id="{50953EF5-4817-4CF9-ADCE-62810C1BF884}"/>
              </a:ext>
            </a:extLst>
          </p:cNvPr>
          <p:cNvSpPr/>
          <p:nvPr/>
        </p:nvSpPr>
        <p:spPr>
          <a:xfrm rot="5400000">
            <a:off x="2865056" y="3041548"/>
            <a:ext cx="1639955" cy="1061863"/>
          </a:xfrm>
          <a:prstGeom prst="bentUpArrow">
            <a:avLst>
              <a:gd name="adj1" fmla="val 25000"/>
              <a:gd name="adj2" fmla="val 25000"/>
              <a:gd name="adj3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Dobrada para Cima 14">
            <a:extLst>
              <a:ext uri="{FF2B5EF4-FFF2-40B4-BE49-F238E27FC236}">
                <a16:creationId xmlns:a16="http://schemas.microsoft.com/office/drawing/2014/main" id="{E99C1DE5-0F61-48F0-B4F6-38828C76F94B}"/>
              </a:ext>
            </a:extLst>
          </p:cNvPr>
          <p:cNvSpPr/>
          <p:nvPr/>
        </p:nvSpPr>
        <p:spPr>
          <a:xfrm rot="16200000" flipV="1">
            <a:off x="2861448" y="1646667"/>
            <a:ext cx="1639955" cy="1061863"/>
          </a:xfrm>
          <a:prstGeom prst="bentUpArrow">
            <a:avLst>
              <a:gd name="adj1" fmla="val 25000"/>
              <a:gd name="adj2" fmla="val 25000"/>
              <a:gd name="adj3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Dobrada para Cima 15">
            <a:extLst>
              <a:ext uri="{FF2B5EF4-FFF2-40B4-BE49-F238E27FC236}">
                <a16:creationId xmlns:a16="http://schemas.microsoft.com/office/drawing/2014/main" id="{71826BC5-2F3C-4DEF-B888-1AF8C5C89B2B}"/>
              </a:ext>
            </a:extLst>
          </p:cNvPr>
          <p:cNvSpPr/>
          <p:nvPr/>
        </p:nvSpPr>
        <p:spPr>
          <a:xfrm rot="5400000" flipV="1">
            <a:off x="6229487" y="3137223"/>
            <a:ext cx="1639955" cy="1061863"/>
          </a:xfrm>
          <a:prstGeom prst="bentUpArrow">
            <a:avLst>
              <a:gd name="adj1" fmla="val 25000"/>
              <a:gd name="adj2" fmla="val 25000"/>
              <a:gd name="adj3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95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3A7E00AB-2387-4F7A-8E07-08AF09142C91}"/>
              </a:ext>
            </a:extLst>
          </p:cNvPr>
          <p:cNvGrpSpPr/>
          <p:nvPr/>
        </p:nvGrpSpPr>
        <p:grpSpPr>
          <a:xfrm>
            <a:off x="2183927" y="2103273"/>
            <a:ext cx="7824146" cy="1655395"/>
            <a:chOff x="1068924" y="2937835"/>
            <a:chExt cx="7824146" cy="1655395"/>
          </a:xfrm>
        </p:grpSpPr>
        <p:sp>
          <p:nvSpPr>
            <p:cNvPr id="5" name="Seta: para a Direita 4">
              <a:extLst>
                <a:ext uri="{FF2B5EF4-FFF2-40B4-BE49-F238E27FC236}">
                  <a16:creationId xmlns:a16="http://schemas.microsoft.com/office/drawing/2014/main" id="{5B14A925-D88C-468B-83D8-21F49E243F01}"/>
                </a:ext>
              </a:extLst>
            </p:cNvPr>
            <p:cNvSpPr/>
            <p:nvPr/>
          </p:nvSpPr>
          <p:spPr>
            <a:xfrm>
              <a:off x="5595238" y="3341396"/>
              <a:ext cx="819087" cy="199018"/>
            </a:xfrm>
            <a:prstGeom prst="rightArrow">
              <a:avLst/>
            </a:prstGeom>
            <a:solidFill>
              <a:schemeClr val="tx1"/>
            </a:soli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FAA36EF4-8F94-48BF-ABAB-040F57C8F586}"/>
                </a:ext>
              </a:extLst>
            </p:cNvPr>
            <p:cNvGrpSpPr/>
            <p:nvPr/>
          </p:nvGrpSpPr>
          <p:grpSpPr>
            <a:xfrm>
              <a:off x="1068924" y="2937835"/>
              <a:ext cx="7824146" cy="1655395"/>
              <a:chOff x="1068924" y="2937835"/>
              <a:chExt cx="7824146" cy="1655395"/>
            </a:xfrm>
          </p:grpSpPr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E29EA711-CC23-42AE-BB53-1CB7F79CA694}"/>
                  </a:ext>
                </a:extLst>
              </p:cNvPr>
              <p:cNvGrpSpPr/>
              <p:nvPr/>
            </p:nvGrpSpPr>
            <p:grpSpPr>
              <a:xfrm>
                <a:off x="1068924" y="2937835"/>
                <a:ext cx="3388370" cy="1569149"/>
                <a:chOff x="3430116" y="2355242"/>
                <a:chExt cx="5908207" cy="2838720"/>
              </a:xfrm>
            </p:grpSpPr>
            <p:grpSp>
              <p:nvGrpSpPr>
                <p:cNvPr id="17" name="Agrupar 16">
                  <a:extLst>
                    <a:ext uri="{FF2B5EF4-FFF2-40B4-BE49-F238E27FC236}">
                      <a16:creationId xmlns:a16="http://schemas.microsoft.com/office/drawing/2014/main" id="{217492E5-72E6-4482-A1A2-5F99F3DCE964}"/>
                    </a:ext>
                  </a:extLst>
                </p:cNvPr>
                <p:cNvGrpSpPr/>
                <p:nvPr/>
              </p:nvGrpSpPr>
              <p:grpSpPr>
                <a:xfrm>
                  <a:off x="3430116" y="2506585"/>
                  <a:ext cx="5908207" cy="980316"/>
                  <a:chOff x="1988505" y="3326531"/>
                  <a:chExt cx="5908207" cy="980316"/>
                </a:xfrm>
              </p:grpSpPr>
              <p:sp>
                <p:nvSpPr>
                  <p:cNvPr id="22" name="Seta: para a Direita 21">
                    <a:extLst>
                      <a:ext uri="{FF2B5EF4-FFF2-40B4-BE49-F238E27FC236}">
                        <a16:creationId xmlns:a16="http://schemas.microsoft.com/office/drawing/2014/main" id="{E7FA4FC3-A8CC-498D-A5CB-32D93E13C39F}"/>
                      </a:ext>
                    </a:extLst>
                  </p:cNvPr>
                  <p:cNvSpPr/>
                  <p:nvPr/>
                </p:nvSpPr>
                <p:spPr>
                  <a:xfrm>
                    <a:off x="1988505" y="3942487"/>
                    <a:ext cx="2304256" cy="360040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Seta: para a Direita 22">
                    <a:extLst>
                      <a:ext uri="{FF2B5EF4-FFF2-40B4-BE49-F238E27FC236}">
                        <a16:creationId xmlns:a16="http://schemas.microsoft.com/office/drawing/2014/main" id="{CD5738C3-2BBB-4138-A7EF-2625CDA150E4}"/>
                      </a:ext>
                    </a:extLst>
                  </p:cNvPr>
                  <p:cNvSpPr/>
                  <p:nvPr/>
                </p:nvSpPr>
                <p:spPr>
                  <a:xfrm>
                    <a:off x="5517440" y="3946807"/>
                    <a:ext cx="2304256" cy="360040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157A50E0-A004-4770-A9A9-B2453951EAB8}"/>
                      </a:ext>
                    </a:extLst>
                  </p:cNvPr>
                  <p:cNvSpPr txBox="1"/>
                  <p:nvPr/>
                </p:nvSpPr>
                <p:spPr>
                  <a:xfrm>
                    <a:off x="2011612" y="3326531"/>
                    <a:ext cx="1541994" cy="7683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400" dirty="0"/>
                      <a:t>R(s)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4B013B1A-A389-4E28-B90C-C8EFF9561167}"/>
                      </a:ext>
                    </a:extLst>
                  </p:cNvPr>
                  <p:cNvSpPr txBox="1"/>
                  <p:nvPr/>
                </p:nvSpPr>
                <p:spPr>
                  <a:xfrm>
                    <a:off x="6427830" y="3354132"/>
                    <a:ext cx="1468882" cy="7683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400" dirty="0"/>
                      <a:t>E(s)</a:t>
                    </a:r>
                  </a:p>
                </p:txBody>
              </p:sp>
            </p:grp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E0C61FFE-5A16-486B-8CB8-5D2B77342F70}"/>
                    </a:ext>
                  </a:extLst>
                </p:cNvPr>
                <p:cNvSpPr/>
                <p:nvPr/>
              </p:nvSpPr>
              <p:spPr>
                <a:xfrm>
                  <a:off x="5760232" y="2671623"/>
                  <a:ext cx="1152400" cy="12071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Seta: para a Direita 18">
                  <a:extLst>
                    <a:ext uri="{FF2B5EF4-FFF2-40B4-BE49-F238E27FC236}">
                      <a16:creationId xmlns:a16="http://schemas.microsoft.com/office/drawing/2014/main" id="{543BD1B8-C6B4-4BD7-BCB6-1008EE7905A1}"/>
                    </a:ext>
                  </a:extLst>
                </p:cNvPr>
                <p:cNvSpPr/>
                <p:nvPr/>
              </p:nvSpPr>
              <p:spPr>
                <a:xfrm rot="16200000">
                  <a:off x="5774252" y="4410366"/>
                  <a:ext cx="1207152" cy="36004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570AC0A6-0E66-4DFA-8ADF-E9D54B69A6CB}"/>
                    </a:ext>
                  </a:extLst>
                </p:cNvPr>
                <p:cNvSpPr txBox="1"/>
                <p:nvPr/>
              </p:nvSpPr>
              <p:spPr>
                <a:xfrm>
                  <a:off x="5247870" y="2355242"/>
                  <a:ext cx="495135" cy="5355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t-BR" sz="3200" dirty="0"/>
                    <a:t>+</a:t>
                  </a:r>
                </a:p>
              </p:txBody>
            </p: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34DBF684-2005-44DD-B216-9264CC66ED38}"/>
                    </a:ext>
                  </a:extLst>
                </p:cNvPr>
                <p:cNvSpPr txBox="1"/>
                <p:nvPr/>
              </p:nvSpPr>
              <p:spPr>
                <a:xfrm>
                  <a:off x="5486804" y="3555610"/>
                  <a:ext cx="4951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pt-BR" sz="4000" dirty="0"/>
                    <a:t>-</a:t>
                  </a:r>
                </a:p>
              </p:txBody>
            </p:sp>
          </p:grp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5DA33E54-3A55-414F-8E1B-6AF3B69A6E88}"/>
                  </a:ext>
                </a:extLst>
              </p:cNvPr>
              <p:cNvGrpSpPr/>
              <p:nvPr/>
            </p:nvGrpSpPr>
            <p:grpSpPr>
              <a:xfrm>
                <a:off x="4463901" y="3000758"/>
                <a:ext cx="4429169" cy="832298"/>
                <a:chOff x="3208617" y="3071312"/>
                <a:chExt cx="9088907" cy="1638374"/>
              </a:xfrm>
            </p:grpSpPr>
            <p:grpSp>
              <p:nvGrpSpPr>
                <p:cNvPr id="12" name="Agrupar 11">
                  <a:extLst>
                    <a:ext uri="{FF2B5EF4-FFF2-40B4-BE49-F238E27FC236}">
                      <a16:creationId xmlns:a16="http://schemas.microsoft.com/office/drawing/2014/main" id="{00E3A2F9-65F6-49A8-B4EC-4A8F07A25263}"/>
                    </a:ext>
                  </a:extLst>
                </p:cNvPr>
                <p:cNvGrpSpPr/>
                <p:nvPr/>
              </p:nvGrpSpPr>
              <p:grpSpPr>
                <a:xfrm>
                  <a:off x="7203469" y="3071312"/>
                  <a:ext cx="5094055" cy="1638374"/>
                  <a:chOff x="6546269" y="3287336"/>
                  <a:chExt cx="5094055" cy="1638374"/>
                </a:xfrm>
              </p:grpSpPr>
              <p:sp>
                <p:nvSpPr>
                  <p:cNvPr id="14" name="Retângulo 13">
                    <a:extLst>
                      <a:ext uri="{FF2B5EF4-FFF2-40B4-BE49-F238E27FC236}">
                        <a16:creationId xmlns:a16="http://schemas.microsoft.com/office/drawing/2014/main" id="{B2F5A3CA-B826-4913-9D43-F1DAC186A969}"/>
                      </a:ext>
                    </a:extLst>
                  </p:cNvPr>
                  <p:cNvSpPr/>
                  <p:nvPr/>
                </p:nvSpPr>
                <p:spPr>
                  <a:xfrm>
                    <a:off x="6546269" y="3413542"/>
                    <a:ext cx="2304256" cy="151216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BR" sz="2800" b="1" dirty="0">
                        <a:solidFill>
                          <a:schemeClr val="bg1"/>
                        </a:solidFill>
                      </a:rPr>
                      <a:t>G(s)</a:t>
                    </a:r>
                  </a:p>
                </p:txBody>
              </p:sp>
              <p:sp>
                <p:nvSpPr>
                  <p:cNvPr id="15" name="Seta: para a Direita 14">
                    <a:extLst>
                      <a:ext uri="{FF2B5EF4-FFF2-40B4-BE49-F238E27FC236}">
                        <a16:creationId xmlns:a16="http://schemas.microsoft.com/office/drawing/2014/main" id="{887F9072-D3E0-49FC-B3AA-3EB772CAA573}"/>
                      </a:ext>
                    </a:extLst>
                  </p:cNvPr>
                  <p:cNvSpPr/>
                  <p:nvPr/>
                </p:nvSpPr>
                <p:spPr>
                  <a:xfrm>
                    <a:off x="8864083" y="3989606"/>
                    <a:ext cx="2304256" cy="360040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C216076F-BE2E-475D-AFA4-648EF72069BE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9964" y="3287336"/>
                    <a:ext cx="1550360" cy="8360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t-BR" sz="2400" dirty="0"/>
                      <a:t>Y(s)</a:t>
                    </a:r>
                  </a:p>
                </p:txBody>
              </p:sp>
            </p:grp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36588B2D-789E-4592-B066-B2D14668E3B8}"/>
                    </a:ext>
                  </a:extLst>
                </p:cNvPr>
                <p:cNvSpPr/>
                <p:nvPr/>
              </p:nvSpPr>
              <p:spPr>
                <a:xfrm>
                  <a:off x="3208617" y="3180953"/>
                  <a:ext cx="2304256" cy="151216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400" b="1" dirty="0">
                      <a:solidFill>
                        <a:schemeClr val="bg1"/>
                      </a:solidFill>
                    </a:rPr>
                    <a:t>C(s)</a:t>
                  </a:r>
                </a:p>
              </p:txBody>
            </p:sp>
          </p:grp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0EBA3171-685D-4F84-BA47-50E1C5A5F5E9}"/>
                  </a:ext>
                </a:extLst>
              </p:cNvPr>
              <p:cNvSpPr/>
              <p:nvPr/>
            </p:nvSpPr>
            <p:spPr>
              <a:xfrm>
                <a:off x="2710036" y="4508013"/>
                <a:ext cx="5256584" cy="852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451BE28-F511-4929-A2EA-22561CDA90BA}"/>
                  </a:ext>
                </a:extLst>
              </p:cNvPr>
              <p:cNvSpPr/>
              <p:nvPr/>
            </p:nvSpPr>
            <p:spPr>
              <a:xfrm>
                <a:off x="7874185" y="3500422"/>
                <a:ext cx="92435" cy="10705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C3E85FF-7624-46E6-A1F6-F01389BF65C9}"/>
                </a:ext>
              </a:extLst>
            </p:cNvPr>
            <p:cNvSpPr txBox="1"/>
            <p:nvPr/>
          </p:nvSpPr>
          <p:spPr>
            <a:xfrm>
              <a:off x="5660241" y="2960238"/>
              <a:ext cx="755515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400" dirty="0"/>
                <a:t>U(s)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772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Preto</dc:creator>
  <cp:lastModifiedBy>Eduardo Preto</cp:lastModifiedBy>
  <cp:revision>1</cp:revision>
  <dcterms:created xsi:type="dcterms:W3CDTF">2020-06-23T16:11:17Z</dcterms:created>
  <dcterms:modified xsi:type="dcterms:W3CDTF">2020-06-23T16:19:19Z</dcterms:modified>
</cp:coreProperties>
</file>