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D0EB8-EEF9-4AB3-BDEA-BC2005A2F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C70C1-42DF-4FF4-8894-CB9E03A5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0FB4D-1F05-40DC-A56B-DAAF6E94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0F7D4-D5FD-4510-8B56-A5F094D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6B0C4F-6A59-4ACC-9956-7B4ACAB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1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A73A-5C6F-49FD-B0B9-D08CF3F7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216E0C-36DF-4340-97A5-68E77CDC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21CBC-657C-4E70-ADF2-66B606D0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87C41-3929-4572-9420-F2B5B412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9ED10-4587-4C69-9790-C0F9609E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05E07E-3671-4463-8555-D31090B3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6C4D0-97F0-4F33-AB97-6891ACD3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2AF62-2C2B-4264-B58E-6CAFEBFD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C0E5B-8C1A-42E6-B2E4-C7191EA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21BC3-C7A7-43AE-9728-3DE5251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9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378F5-3944-4FF3-9383-1EDF5A57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545D9-1505-4C40-9312-FCE8E798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C342DD-86AE-43C9-B1ED-A1FD83E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E9CCD-1ABE-48D5-9EC9-02D3EE9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2DEA2-98D8-40F0-840D-0F93C226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0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667CF-0D49-4F0C-BC7C-9063AD0A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424A8-B98C-47AB-88B6-9203D15B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C7DC2-C9F5-4BDE-AEE9-D65897A6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AF933-9D32-49B5-9629-0C950F27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A78EC-2E8D-4C85-A08D-2B55A1D8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2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F2A36-5C4B-4326-A03E-5D0ABEC2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5951F-C502-456F-B9B1-BD43BC0F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00AEFC-5FAB-4129-BBCF-9B4C2BD4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58D6CE-9526-4298-BB06-00787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15D24-43CE-4D25-8F5A-85366BF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FAD50-2FE5-4D42-835D-DC0AEA85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5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B15DE-CD3E-4B8D-B307-00B98D28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72B7B1-2477-439A-9D0D-95D2BE2F3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6D4830-13D7-4457-996C-DBEF9BAA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19CB7C-5B01-4139-AA0E-5EB860639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991C0C-18EB-400E-9297-E29C2C487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B26EAC-84C7-449E-AC8C-3C38CDBC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E70267-C7EA-4669-A84E-E876BB2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FF86B8-C888-4844-951C-C48D99D1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3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8BE06-6CDC-4486-946F-482757B0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599D16-59CF-4A68-87AE-1355716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67AF6F-5CC9-4549-87B7-BD79A3B9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7582FF-4E0C-46AB-A7AC-FE47546B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FA44E8-E1B6-4A3D-8070-CD7C27F9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BC6752-872B-4E49-9222-26292B3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78A285-E6F7-40F0-BFAB-260F0207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FD093-9790-41EE-91AC-E254A72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F60C9-CFEB-4232-BBC0-752300C6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1D3F82-2901-4396-92A5-06FAD762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692BB-56CA-4AAE-A46A-CDD5762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15CE00-CB4D-4BF9-BC60-9FD3BD4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C08BEE-A8E6-48F3-AFC1-3AC3E760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4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8C52B-3812-4070-862A-52A4E9C2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AABB8-C97C-43BC-8B96-F0B498551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800FB9-FD21-4D1B-B1D3-F2A0403F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E816CB-6124-4606-AF6E-735A56D7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DADA5D-9CE9-4A3E-AF60-6C6867EC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A71A49-CD2F-423C-8681-F4BC93F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F169BB-636C-41DB-9874-FC9D9921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50027-D23B-4840-8FCE-51E694A7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BA8BC-EB15-4F2E-AAC2-99801A18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21EE-8DDC-458A-83F9-7A73162A7124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EBC43-DA8F-4AB4-9242-2ACD525AA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8EE94-0532-47F0-BA1A-59C0BB84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E019-2D1E-49D0-A5B9-C70B7CB44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91E5C8B-365F-47AA-9B28-7FFCF6E61F89}"/>
                  </a:ext>
                </a:extLst>
              </p:cNvPr>
              <p:cNvSpPr txBox="1"/>
              <p:nvPr/>
            </p:nvSpPr>
            <p:spPr>
              <a:xfrm>
                <a:off x="5764375" y="1431242"/>
                <a:ext cx="156793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b="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91E5C8B-365F-47AA-9B28-7FFCF6E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75" y="1431242"/>
                <a:ext cx="156793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F13337-8F66-4449-8AEB-C6826BA42E4E}"/>
                  </a:ext>
                </a:extLst>
              </p:cNvPr>
              <p:cNvSpPr txBox="1"/>
              <p:nvPr/>
            </p:nvSpPr>
            <p:spPr>
              <a:xfrm>
                <a:off x="5667941" y="3874168"/>
                <a:ext cx="205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dirty="0" smtClean="0"/>
                        <m:t> 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F13337-8F66-4449-8AEB-C6826BA42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41" y="3874168"/>
                <a:ext cx="20518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5C19876-D104-407A-ABA5-1CF646C08E01}"/>
                  </a:ext>
                </a:extLst>
              </p:cNvPr>
              <p:cNvSpPr txBox="1"/>
              <p:nvPr/>
            </p:nvSpPr>
            <p:spPr>
              <a:xfrm>
                <a:off x="5489391" y="3073397"/>
                <a:ext cx="18817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5C19876-D104-407A-ABA5-1CF646C0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91" y="3073397"/>
                <a:ext cx="18817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A7A6542-3E63-4E87-BC55-7912C1C63AA9}"/>
                  </a:ext>
                </a:extLst>
              </p:cNvPr>
              <p:cNvSpPr txBox="1"/>
              <p:nvPr/>
            </p:nvSpPr>
            <p:spPr>
              <a:xfrm>
                <a:off x="5577400" y="4390503"/>
                <a:ext cx="197291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A7A6542-3E63-4E87-BC55-7912C1C63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00" y="4390503"/>
                <a:ext cx="1972912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66B669A8-B25A-4330-B614-DA98157C81B1}"/>
              </a:ext>
            </a:extLst>
          </p:cNvPr>
          <p:cNvSpPr txBox="1"/>
          <p:nvPr/>
        </p:nvSpPr>
        <p:spPr>
          <a:xfrm>
            <a:off x="5125230" y="861972"/>
            <a:ext cx="271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Natalidade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64819-21C6-4097-9945-3B50B19CF83D}"/>
              </a:ext>
            </a:extLst>
          </p:cNvPr>
          <p:cNvSpPr txBox="1"/>
          <p:nvPr/>
        </p:nvSpPr>
        <p:spPr>
          <a:xfrm>
            <a:off x="4908884" y="2482341"/>
            <a:ext cx="271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Mortalidade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1E8906-4149-4449-AA20-A5663B79D6AE}"/>
              </a:ext>
            </a:extLst>
          </p:cNvPr>
          <p:cNvSpPr txBox="1"/>
          <p:nvPr/>
        </p:nvSpPr>
        <p:spPr>
          <a:xfrm>
            <a:off x="5125230" y="3904946"/>
            <a:ext cx="449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Equação do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C31256C-3AB6-45BD-8072-86C835C15015}"/>
                  </a:ext>
                </a:extLst>
              </p:cNvPr>
              <p:cNvSpPr txBox="1"/>
              <p:nvPr/>
            </p:nvSpPr>
            <p:spPr>
              <a:xfrm>
                <a:off x="9159431" y="2199885"/>
                <a:ext cx="960712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C31256C-3AB6-45BD-8072-86C835C1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431" y="2199885"/>
                <a:ext cx="960712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702D567-F87A-4291-9D41-4D9BAE41E931}"/>
                  </a:ext>
                </a:extLst>
              </p:cNvPr>
              <p:cNvSpPr txBox="1"/>
              <p:nvPr/>
            </p:nvSpPr>
            <p:spPr>
              <a:xfrm>
                <a:off x="9198251" y="2937632"/>
                <a:ext cx="1100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800" b="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702D567-F87A-4291-9D41-4D9BAE41E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51" y="2937632"/>
                <a:ext cx="1100686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334627-3C5D-40F5-9752-FBDBC6B7374C}"/>
                  </a:ext>
                </a:extLst>
              </p:cNvPr>
              <p:cNvSpPr txBox="1"/>
              <p:nvPr/>
            </p:nvSpPr>
            <p:spPr>
              <a:xfrm>
                <a:off x="9237779" y="3874168"/>
                <a:ext cx="184390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(0)=100</m:t>
                      </m:r>
                    </m:oMath>
                  </m:oMathPara>
                </a14:m>
                <a:endParaRPr lang="pt-BR" sz="2800" b="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334627-3C5D-40F5-9752-FBDBC6B73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779" y="3874168"/>
                <a:ext cx="1843903" cy="861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1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Preto</dc:creator>
  <cp:lastModifiedBy>Eduardo Preto</cp:lastModifiedBy>
  <cp:revision>1</cp:revision>
  <dcterms:created xsi:type="dcterms:W3CDTF">2020-06-22T21:26:06Z</dcterms:created>
  <dcterms:modified xsi:type="dcterms:W3CDTF">2020-06-22T21:43:23Z</dcterms:modified>
</cp:coreProperties>
</file>