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D5663-194B-4634-BD6B-51FD2C2A6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5FAED6-4BB8-44FF-ABE4-3DCD0A872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889E8-4598-406A-81BF-55976C0C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0AA7-1E35-4DED-B3CC-6CC9DC19DFB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C4B280-DDF8-4249-9325-B0E0A6DA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4753A-4F14-474B-8496-4FAE21F9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8FD5-1E66-49E7-8CF4-357A65ED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5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E1A32-EEDD-43E4-A74C-9ECCD34A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9BEB1E-2A95-4837-9B62-352B3239F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1EFB1-CAF9-4EA8-B865-77541DD5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0AA7-1E35-4DED-B3CC-6CC9DC19DFB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66556-9648-40A0-B9E0-9A5EBC06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AF706-3E16-4376-85E2-9B078113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8FD5-1E66-49E7-8CF4-357A65ED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53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0944C4-C76B-4406-B3F2-272A31E9D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2317BC-6B62-4886-9D16-1DEC68266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6DCFB6-B760-416E-9979-6FB8C5D1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0AA7-1E35-4DED-B3CC-6CC9DC19DFB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7AF93-8BC2-465D-85C9-BAA80F06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367218-49A9-41F4-A474-ED5CF973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8FD5-1E66-49E7-8CF4-357A65ED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7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7BBAE-08FA-4FC3-AA24-DE544966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268C1-23E0-42B6-817B-7F43460C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ABFC3-CFD0-4BB2-B534-ED30BD58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0AA7-1E35-4DED-B3CC-6CC9DC19DFB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69E191-C437-449B-B908-6D1A1C69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F51E01-4C14-4097-A57F-E3D3357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8FD5-1E66-49E7-8CF4-357A65ED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3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74A83-B8A6-4E64-B446-A74B1277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DFD958-05B4-4F42-BE40-F9A81572C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C9077-C825-4D78-ADA8-862B0635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0AA7-1E35-4DED-B3CC-6CC9DC19DFB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F72A9-0B5C-4EC8-AA84-EC40E718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16E47E-3D54-4781-8F6C-C45C3234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8FD5-1E66-49E7-8CF4-357A65ED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0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E9271-E6ED-4A02-8F0F-06171557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938069-0DBE-4C09-8742-1E63742B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D3B196-82B1-4AC8-BD3A-C980D5F9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A40D76-F454-415E-9759-DF5CEEDE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0AA7-1E35-4DED-B3CC-6CC9DC19DFB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931227-1816-47C0-8342-DBF21B53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882874-4762-4A95-A2E3-DC1BECD9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8FD5-1E66-49E7-8CF4-357A65ED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54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98490-8493-45E1-B05B-1F2C32EA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13DB59-5D72-4D59-AE5C-45435C3B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024CF8-CC31-4A50-A49E-EEA61D62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8CC025-BFF6-450B-9FAF-E43F5AFAC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97DE19-0908-4A46-88EA-98442534E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A5912D-37C5-46ED-A20C-D9C9B8D6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0AA7-1E35-4DED-B3CC-6CC9DC19DFB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8EC7F5-7FFB-40D2-BF57-38074424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4F318C-7986-4902-8B27-B0544CC8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8FD5-1E66-49E7-8CF4-357A65ED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98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1FAFC-9554-4FA1-B119-5793CAE6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464EDA-1BF1-42D8-BE6E-6E746B4D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0AA7-1E35-4DED-B3CC-6CC9DC19DFB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7AC918-8FDD-477B-A19D-B51DEC43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C5C5AE-F0FD-4C5D-B4ED-1A394E75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8FD5-1E66-49E7-8CF4-357A65ED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75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4B973A-91A3-4803-8235-E6826876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0AA7-1E35-4DED-B3CC-6CC9DC19DFB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33FD21-64CB-4E2C-BC6D-0314CCB7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402E26-7F95-43B7-B6AA-8021DBAE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8FD5-1E66-49E7-8CF4-357A65ED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AB1F1-F81A-4681-8C5C-2E9F02C6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EDDC5-3D9C-4BDD-AB3A-8406C120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A0743-A2B5-48CE-804C-4941B5DF2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54FD10-1417-42B7-8444-30127AAE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0AA7-1E35-4DED-B3CC-6CC9DC19DFB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EDD207-9AF8-4FCB-B443-A0F33434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5AD010-77B4-4CA6-8AC5-13BFB817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8FD5-1E66-49E7-8CF4-357A65ED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44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0F036-8623-42C2-A2EF-08A0EC93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DD441C-AB47-4346-AB35-A29745C2D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21DDBE-5B9E-4532-90FD-97492A5F0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FADF50-73E5-4487-B023-E4D8908B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0AA7-1E35-4DED-B3CC-6CC9DC19DFB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C3FBAD-0130-4EB2-8E82-A9CD0254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03FBAB-9D1C-468B-8B85-6217F105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8FD5-1E66-49E7-8CF4-357A65ED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12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E960F7-6F2F-4B85-B323-FD35FEC3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2A7A6F-055D-4E65-83C5-5A707E60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4F9DA-FA59-4C8A-B738-1181A23F9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0AA7-1E35-4DED-B3CC-6CC9DC19DFB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376D9-0B84-40BA-BFF6-9CEA325E7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90F8-65B1-4310-B7FC-65F21D8CF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58FD5-1E66-49E7-8CF4-357A65ED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7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A7A7F0-C5CE-47C9-9A34-D9F4DEEA8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8" t="46786" r="11094" b="14650"/>
          <a:stretch/>
        </p:blipFill>
        <p:spPr>
          <a:xfrm>
            <a:off x="1167618" y="1364974"/>
            <a:ext cx="2293532" cy="35270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7721B30-C4F2-4B99-B6BF-86B72D8131E6}"/>
                  </a:ext>
                </a:extLst>
              </p:cNvPr>
              <p:cNvSpPr txBox="1"/>
              <p:nvPr/>
            </p:nvSpPr>
            <p:spPr>
              <a:xfrm>
                <a:off x="5253129" y="4080429"/>
                <a:ext cx="6217920" cy="2448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pt-BR" sz="36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sz="1400" b="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7721B30-C4F2-4B99-B6BF-86B72D813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129" y="4080429"/>
                <a:ext cx="6217920" cy="2448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67C431E-B272-4BA7-BBC8-0F682C15E4DA}"/>
              </a:ext>
            </a:extLst>
          </p:cNvPr>
          <p:cNvCxnSpPr>
            <a:cxnSpLocks/>
          </p:cNvCxnSpPr>
          <p:nvPr/>
        </p:nvCxnSpPr>
        <p:spPr>
          <a:xfrm>
            <a:off x="1695450" y="1866900"/>
            <a:ext cx="685609" cy="1991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3331F780-D329-4B0B-A7A2-5E18B5DBB009}"/>
              </a:ext>
            </a:extLst>
          </p:cNvPr>
          <p:cNvSpPr/>
          <p:nvPr/>
        </p:nvSpPr>
        <p:spPr>
          <a:xfrm rot="6664718">
            <a:off x="1426127" y="2676069"/>
            <a:ext cx="685609" cy="904875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C16DE3C-16FD-4600-8D85-56C69CC9456E}"/>
              </a:ext>
            </a:extLst>
          </p:cNvPr>
          <p:cNvCxnSpPr>
            <a:cxnSpLocks/>
          </p:cNvCxnSpPr>
          <p:nvPr/>
        </p:nvCxnSpPr>
        <p:spPr>
          <a:xfrm>
            <a:off x="2719682" y="1866900"/>
            <a:ext cx="66675" cy="2109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3E29415-88E2-421E-A471-9F7505584459}"/>
              </a:ext>
            </a:extLst>
          </p:cNvPr>
          <p:cNvCxnSpPr>
            <a:cxnSpLocks/>
          </p:cNvCxnSpPr>
          <p:nvPr/>
        </p:nvCxnSpPr>
        <p:spPr>
          <a:xfrm>
            <a:off x="2481851" y="1847850"/>
            <a:ext cx="4330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DAF92DF-895F-49BA-A865-D8EBB2B174C1}"/>
              </a:ext>
            </a:extLst>
          </p:cNvPr>
          <p:cNvCxnSpPr>
            <a:cxnSpLocks/>
          </p:cNvCxnSpPr>
          <p:nvPr/>
        </p:nvCxnSpPr>
        <p:spPr>
          <a:xfrm>
            <a:off x="2569810" y="3976481"/>
            <a:ext cx="4330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84835A9-CBA7-4AFE-95EC-5B3A9930771A}"/>
                  </a:ext>
                </a:extLst>
              </p:cNvPr>
              <p:cNvSpPr txBox="1"/>
              <p:nvPr/>
            </p:nvSpPr>
            <p:spPr>
              <a:xfrm>
                <a:off x="2786356" y="2619030"/>
                <a:ext cx="433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84835A9-CBA7-4AFE-95EC-5B3A99307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56" y="2619030"/>
                <a:ext cx="4330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DD6A4A6-D137-474C-9A80-BBE92F80C99C}"/>
                  </a:ext>
                </a:extLst>
              </p:cNvPr>
              <p:cNvSpPr txBox="1"/>
              <p:nvPr/>
            </p:nvSpPr>
            <p:spPr>
              <a:xfrm>
                <a:off x="1895172" y="3429000"/>
                <a:ext cx="433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DD6A4A6-D137-474C-9A80-BBE92F80C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172" y="3429000"/>
                <a:ext cx="4330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688D63B-D346-470D-9529-BF6D08CEAB28}"/>
                  </a:ext>
                </a:extLst>
              </p:cNvPr>
              <p:cNvSpPr txBox="1"/>
              <p:nvPr/>
            </p:nvSpPr>
            <p:spPr>
              <a:xfrm>
                <a:off x="1436925" y="3697568"/>
                <a:ext cx="433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688D63B-D346-470D-9529-BF6D08CEA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25" y="3697568"/>
                <a:ext cx="43309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ED04463-780B-404B-9B51-3EF29F5174E9}"/>
                  </a:ext>
                </a:extLst>
              </p:cNvPr>
              <p:cNvSpPr txBox="1"/>
              <p:nvPr/>
            </p:nvSpPr>
            <p:spPr>
              <a:xfrm>
                <a:off x="1133094" y="2525058"/>
                <a:ext cx="433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ED04463-780B-404B-9B51-3EF29F517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94" y="2525058"/>
                <a:ext cx="4330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A6570AC-AE10-46A0-8C9E-29AE2EAAE04E}"/>
                  </a:ext>
                </a:extLst>
              </p:cNvPr>
              <p:cNvSpPr txBox="1"/>
              <p:nvPr/>
            </p:nvSpPr>
            <p:spPr>
              <a:xfrm>
                <a:off x="3556002" y="342737"/>
                <a:ext cx="7658158" cy="3095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0" i="1" dirty="0">
                    <a:latin typeface="Cambria Math" panose="02040503050406030204" pitchFamily="18" charset="0"/>
                  </a:rPr>
                  <a:t>Equacionamento pêndulo com mola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d>
                        <m:d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36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acc>
                            <m:accPr>
                              <m:chr m:val="̇"/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𝑔𝑠𝑒𝑛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A6570AC-AE10-46A0-8C9E-29AE2EAAE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2" y="342737"/>
                <a:ext cx="7658158" cy="3095912"/>
              </a:xfrm>
              <a:prstGeom prst="rect">
                <a:avLst/>
              </a:prstGeom>
              <a:blipFill>
                <a:blip r:embed="rId8"/>
                <a:stretch>
                  <a:fillRect t="-29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C4595B9-ABFC-4D02-8134-693BEB907407}"/>
                  </a:ext>
                </a:extLst>
              </p:cNvPr>
              <p:cNvSpPr txBox="1"/>
              <p:nvPr/>
            </p:nvSpPr>
            <p:spPr>
              <a:xfrm>
                <a:off x="388891" y="4574665"/>
                <a:ext cx="6217920" cy="186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0" dirty="0">
                    <a:ea typeface="Cambria Math" panose="02040503050406030204" pitchFamily="18" charset="0"/>
                  </a:rPr>
                  <a:t>Simplificações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</m:t>
                      </m:r>
                    </m:oMath>
                  </m:oMathPara>
                </a14:m>
                <a:endParaRPr lang="pt-BR" sz="2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2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≅1</m:t>
                          </m:r>
                        </m:e>
                      </m:func>
                    </m:oMath>
                  </m:oMathPara>
                </a14:m>
                <a:endParaRPr lang="pt-BR" sz="2400" b="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C4595B9-ABFC-4D02-8134-693BEB907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1" y="4574665"/>
                <a:ext cx="6217920" cy="1863780"/>
              </a:xfrm>
              <a:prstGeom prst="rect">
                <a:avLst/>
              </a:prstGeom>
              <a:blipFill>
                <a:blip r:embed="rId9"/>
                <a:stretch>
                  <a:fillRect t="-26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AA0E9267-59BE-4DA7-B788-98C97EB98D18}"/>
              </a:ext>
            </a:extLst>
          </p:cNvPr>
          <p:cNvSpPr/>
          <p:nvPr/>
        </p:nvSpPr>
        <p:spPr>
          <a:xfrm>
            <a:off x="4934857" y="4731658"/>
            <a:ext cx="1465943" cy="114590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0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Preto</dc:creator>
  <cp:lastModifiedBy>Eduardo Preto</cp:lastModifiedBy>
  <cp:revision>2</cp:revision>
  <dcterms:created xsi:type="dcterms:W3CDTF">2021-06-17T21:25:29Z</dcterms:created>
  <dcterms:modified xsi:type="dcterms:W3CDTF">2021-06-17T21:43:16Z</dcterms:modified>
</cp:coreProperties>
</file>