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3/6/14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Development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strike="sngStrike" dirty="0" smtClean="0"/>
              <a:t> </a:t>
            </a:r>
            <a:r>
              <a:rPr lang="en-US" strike="sngStrike" dirty="0" smtClean="0">
                <a:solidFill>
                  <a:schemeClr val="tx1"/>
                </a:solidFill>
              </a:rPr>
              <a:t>Best </a:t>
            </a:r>
            <a:r>
              <a:rPr lang="en-US" dirty="0" smtClean="0"/>
              <a:t>Useful Practices”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726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05 at 6.09.36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3292" b="-63292"/>
          <a:stretch>
            <a:fillRect/>
          </a:stretch>
        </p:blipFill>
        <p:spPr>
          <a:xfrm>
            <a:off x="339612" y="1000531"/>
            <a:ext cx="8538344" cy="4695760"/>
          </a:xfrm>
        </p:spPr>
      </p:pic>
    </p:spTree>
    <p:extLst>
      <p:ext uri="{BB962C8B-B14F-4D97-AF65-F5344CB8AC3E}">
        <p14:creationId xmlns:p14="http://schemas.microsoft.com/office/powerpoint/2010/main" val="182592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Shot 2014-03-05 at 6.15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30" y="871188"/>
            <a:ext cx="8579297" cy="439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42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4-03-05 at 6.15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1" y="443154"/>
            <a:ext cx="8189894" cy="534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5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Pull Request</a:t>
            </a:r>
            <a:endParaRPr lang="en-US" dirty="0"/>
          </a:p>
        </p:txBody>
      </p:sp>
      <p:pic>
        <p:nvPicPr>
          <p:cNvPr id="4" name="Picture 3" descr="Screen Shot 2014-03-05 at 6.28.2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65" y="1417638"/>
            <a:ext cx="7478648" cy="502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8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 Often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Strive for continuous delivery</a:t>
            </a:r>
          </a:p>
          <a:p>
            <a:r>
              <a:rPr lang="en-US" dirty="0" smtClean="0"/>
              <a:t>Release ceremony is the root of evil.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03-05 at 6.31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337" y="3516392"/>
            <a:ext cx="55372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75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Anything, Everything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http://codeascraft.com/2011/02/15/measure-anything-measure-everything/</a:t>
            </a:r>
          </a:p>
        </p:txBody>
      </p:sp>
      <p:pic>
        <p:nvPicPr>
          <p:cNvPr id="4" name="Picture 3" descr="Screen Shot 2014-02-13 at 6.0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207" y="2181301"/>
            <a:ext cx="4852593" cy="36747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405" y="2392949"/>
            <a:ext cx="1558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Statsd</a:t>
            </a:r>
          </a:p>
          <a:p>
            <a:r>
              <a:rPr lang="en-US" sz="3000" dirty="0" smtClean="0"/>
              <a:t>Graphite</a:t>
            </a:r>
            <a:endParaRPr lang="en-US" sz="3000" dirty="0"/>
          </a:p>
        </p:txBody>
      </p:sp>
      <p:pic>
        <p:nvPicPr>
          <p:cNvPr id="6" name="Picture 5" descr="Screen Shot 2014-03-05 at 6.36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58" y="3927727"/>
            <a:ext cx="3423231" cy="50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76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 Agile!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It’s not a process</a:t>
            </a:r>
          </a:p>
          <a:p>
            <a:pPr marL="0" indent="0" algn="ctr">
              <a:buNone/>
            </a:pPr>
            <a:r>
              <a:rPr lang="en-US" dirty="0" smtClean="0"/>
              <a:t>It’s way of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1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Iterate, Iterate, Iterate</a:t>
            </a:r>
            <a:endParaRPr lang="en-US" dirty="0"/>
          </a:p>
        </p:txBody>
      </p:sp>
      <p:pic>
        <p:nvPicPr>
          <p:cNvPr id="8" name="Content Placeholder 7" descr="Agile - Feedback (2)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976" r="-3897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3971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what matters</a:t>
            </a:r>
            <a:endParaRPr lang="en-US" dirty="0"/>
          </a:p>
        </p:txBody>
      </p:sp>
      <p:pic>
        <p:nvPicPr>
          <p:cNvPr id="10" name="Content Placeholder 9" descr="Agile - Triangle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709" r="-22709"/>
          <a:stretch>
            <a:fillRect/>
          </a:stretch>
        </p:blipFill>
        <p:spPr>
          <a:xfrm>
            <a:off x="1339116" y="1264782"/>
            <a:ext cx="6492299" cy="3570515"/>
          </a:xfrm>
        </p:spPr>
      </p:pic>
      <p:sp>
        <p:nvSpPr>
          <p:cNvPr id="11" name="TextBox 10"/>
          <p:cNvSpPr txBox="1"/>
          <p:nvPr/>
        </p:nvSpPr>
        <p:spPr>
          <a:xfrm>
            <a:off x="457200" y="5060614"/>
            <a:ext cx="46887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“The best programmers aren’t the ones with the best skills, they are the ones that can determine what just doesn’t matter” – Basecamp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89076" y="5983944"/>
            <a:ext cx="4597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“Build half a product, not a half-assed product” - Basecamp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39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Tests: Validate your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Have automated test coverage</a:t>
            </a:r>
          </a:p>
          <a:p>
            <a:pPr marL="0" indent="0">
              <a:buNone/>
            </a:pPr>
            <a:r>
              <a:rPr lang="en-US" dirty="0" smtClean="0"/>
              <a:t>Consider Test-driven Developement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6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</a:t>
            </a:r>
            <a:endParaRPr lang="en-US" dirty="0"/>
          </a:p>
        </p:txBody>
      </p:sp>
      <p:pic>
        <p:nvPicPr>
          <p:cNvPr id="4" name="Content Placeholder 3" descr="Screen Shot 2014-03-05 at 5.55.13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460" r="-344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402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your thinking about a problem</a:t>
            </a:r>
          </a:p>
          <a:p>
            <a:r>
              <a:rPr lang="en-US" dirty="0" smtClean="0"/>
              <a:t>Changes the way you code</a:t>
            </a:r>
          </a:p>
        </p:txBody>
      </p:sp>
    </p:spTree>
    <p:extLst>
      <p:ext uri="{BB962C8B-B14F-4D97-AF65-F5344CB8AC3E}">
        <p14:creationId xmlns:p14="http://schemas.microsoft.com/office/powerpoint/2010/main" val="2098089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 Shot 2014-03-05 at 6.07.18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510"/>
          <a:stretch>
            <a:fillRect/>
          </a:stretch>
        </p:blipFill>
        <p:spPr>
          <a:xfrm>
            <a:off x="388042" y="994233"/>
            <a:ext cx="8454643" cy="4649728"/>
          </a:xfrm>
        </p:spPr>
      </p:pic>
    </p:spTree>
    <p:extLst>
      <p:ext uri="{BB962C8B-B14F-4D97-AF65-F5344CB8AC3E}">
        <p14:creationId xmlns:p14="http://schemas.microsoft.com/office/powerpoint/2010/main" val="2030145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4-03-05 at 6.08.1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42" r="-12342"/>
          <a:stretch>
            <a:fillRect/>
          </a:stretch>
        </p:blipFill>
        <p:spPr>
          <a:xfrm>
            <a:off x="-483513" y="295033"/>
            <a:ext cx="10260506" cy="5642883"/>
          </a:xfrm>
        </p:spPr>
      </p:pic>
    </p:spTree>
    <p:extLst>
      <p:ext uri="{BB962C8B-B14F-4D97-AF65-F5344CB8AC3E}">
        <p14:creationId xmlns:p14="http://schemas.microsoft.com/office/powerpoint/2010/main" val="3595847688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68</TotalTime>
  <Words>138</Words>
  <Application>Microsoft Macintosh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 Black </vt:lpstr>
      <vt:lpstr>Software Development </vt:lpstr>
      <vt:lpstr>Be Agile!</vt:lpstr>
      <vt:lpstr>Iterate, Iterate, Iterate</vt:lpstr>
      <vt:lpstr>Do what matters</vt:lpstr>
      <vt:lpstr>Tests: Validate your Design</vt:lpstr>
      <vt:lpstr>Coverage</vt:lpstr>
      <vt:lpstr>TDD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Pull Request</vt:lpstr>
      <vt:lpstr>Deploy Often</vt:lpstr>
      <vt:lpstr>Measure Anything, Everything</vt:lpstr>
    </vt:vector>
  </TitlesOfParts>
  <Company>Visible Measures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</dc:title>
  <dc:creator>Jeremy Hopple</dc:creator>
  <cp:lastModifiedBy>Jeremy Hopple</cp:lastModifiedBy>
  <cp:revision>11</cp:revision>
  <dcterms:created xsi:type="dcterms:W3CDTF">2014-03-06T00:33:07Z</dcterms:created>
  <dcterms:modified xsi:type="dcterms:W3CDTF">2014-03-06T21:15:15Z</dcterms:modified>
</cp:coreProperties>
</file>