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99DE-839F-104B-9A55-1544D0262F72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4F41-07EE-1345-88E7-884E0B2B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2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99DE-839F-104B-9A55-1544D0262F72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4F41-07EE-1345-88E7-884E0B2B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7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99DE-839F-104B-9A55-1544D0262F72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4F41-07EE-1345-88E7-884E0B2B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2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99DE-839F-104B-9A55-1544D0262F72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4F41-07EE-1345-88E7-884E0B2B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99DE-839F-104B-9A55-1544D0262F72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4F41-07EE-1345-88E7-884E0B2B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6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99DE-839F-104B-9A55-1544D0262F72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4F41-07EE-1345-88E7-884E0B2B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3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99DE-839F-104B-9A55-1544D0262F72}" type="datetimeFigureOut">
              <a:rPr lang="en-US" smtClean="0"/>
              <a:t>2/5/14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4F41-07EE-1345-88E7-884E0B2B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2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99DE-839F-104B-9A55-1544D0262F72}" type="datetimeFigureOut">
              <a:rPr lang="en-US" smtClean="0"/>
              <a:t>2/5/14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4F41-07EE-1345-88E7-884E0B2B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0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99DE-839F-104B-9A55-1544D0262F72}" type="datetimeFigureOut">
              <a:rPr lang="en-US" smtClean="0"/>
              <a:t>2/5/14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4F41-07EE-1345-88E7-884E0B2B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9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99DE-839F-104B-9A55-1544D0262F72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4F41-07EE-1345-88E7-884E0B2B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0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99DE-839F-104B-9A55-1544D0262F72}" type="datetimeFigureOut">
              <a:rPr lang="en-US" smtClean="0"/>
              <a:t>2/5/14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4F41-07EE-1345-88E7-884E0B2B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46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499DE-839F-104B-9A55-1544D0262F72}" type="datetimeFigureOut">
              <a:rPr lang="en-US" smtClean="0"/>
              <a:t>2/5/14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4F41-07EE-1345-88E7-884E0B2B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Jackson Hole Technologists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Bring the tech community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7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Tipping 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A growing tech community</a:t>
            </a:r>
          </a:p>
          <a:p>
            <a:r>
              <a:rPr lang="en-US" dirty="0" smtClean="0"/>
              <a:t>Spark JH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Meetup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Polyglot Meetup</a:t>
            </a:r>
          </a:p>
          <a:p>
            <a:r>
              <a:rPr lang="en-US" dirty="0" smtClean="0"/>
              <a:t>Frequency</a:t>
            </a:r>
          </a:p>
          <a:p>
            <a:r>
              <a:rPr lang="en-US" dirty="0" smtClean="0"/>
              <a:t>Technical Level</a:t>
            </a:r>
          </a:p>
          <a:p>
            <a:r>
              <a:rPr lang="en-US" dirty="0" smtClean="0"/>
              <a:t>Types of Talks</a:t>
            </a:r>
          </a:p>
          <a:p>
            <a:pPr lvl="1"/>
            <a:r>
              <a:rPr lang="en-US" dirty="0" smtClean="0"/>
              <a:t>Technical Talks</a:t>
            </a:r>
          </a:p>
          <a:p>
            <a:pPr lvl="1"/>
            <a:r>
              <a:rPr lang="en-US" dirty="0" smtClean="0"/>
              <a:t>Lightning talks</a:t>
            </a:r>
          </a:p>
          <a:p>
            <a:pPr lvl="1"/>
            <a:r>
              <a:rPr lang="en-US" dirty="0" smtClean="0"/>
              <a:t>Hack night</a:t>
            </a:r>
          </a:p>
          <a:p>
            <a:pPr lvl="1"/>
            <a:r>
              <a:rPr lang="en-US" dirty="0" smtClean="0"/>
              <a:t>Demos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2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9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Jackson Hole Technologists</vt:lpstr>
      <vt:lpstr>Tipping Point</vt:lpstr>
      <vt:lpstr>Meetup Structure</vt:lpstr>
      <vt:lpstr>Community</vt:lpstr>
    </vt:vector>
  </TitlesOfParts>
  <Company>Visible Measures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Jackson Hole Technologists</dc:title>
  <dc:creator>Jeremy Hopple</dc:creator>
  <cp:lastModifiedBy>Jeremy Hopple</cp:lastModifiedBy>
  <cp:revision>2</cp:revision>
  <dcterms:created xsi:type="dcterms:W3CDTF">2014-02-06T01:24:05Z</dcterms:created>
  <dcterms:modified xsi:type="dcterms:W3CDTF">2014-02-06T01:34:34Z</dcterms:modified>
</cp:coreProperties>
</file>