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3,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3,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The </a:t>
            </a: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G</a:t>
            </a:r>
            <a:r>
              <a:rPr lang="en-US" dirty="0" smtClean="0"/>
              <a:t>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5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more devices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Mobile and desktop devices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People are using their phones as internet browsers</a:t>
            </a:r>
          </a:p>
          <a:p>
            <a:r>
              <a:rPr lang="en-US" dirty="0" smtClean="0"/>
              <a:t>Apps are using APIs to gather/submit data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home devices are now connecting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Nest uses cloud computing to deal with heating</a:t>
            </a:r>
          </a:p>
          <a:p>
            <a:r>
              <a:rPr lang="en-US" dirty="0" smtClean="0"/>
              <a:t>Cultivar uses cloud computing to water your plants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2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138278"/>
            <a:ext cx="7024744" cy="1143000"/>
          </a:xfrm>
        </p:spPr>
        <p:txBody>
          <a:bodyPr/>
          <a:lstStyle/>
          <a:p>
            <a:r>
              <a:rPr lang="en-US" dirty="0" smtClean="0"/>
              <a:t>And what are they saying?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Walmart</a:t>
            </a:r>
            <a:endParaRPr lang="en-US" dirty="0" smtClean="0"/>
          </a:p>
          <a:p>
            <a:r>
              <a:rPr lang="en-US" dirty="0" smtClean="0"/>
              <a:t>LinkedIn</a:t>
            </a:r>
          </a:p>
          <a:p>
            <a:r>
              <a:rPr lang="en-US" dirty="0" err="1" smtClean="0"/>
              <a:t>Paypal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Paypal</a:t>
            </a:r>
            <a:r>
              <a:rPr lang="en-US" dirty="0" smtClean="0"/>
              <a:t> says about its node app:</a:t>
            </a:r>
          </a:p>
          <a:p>
            <a:pPr lvl="1"/>
            <a:r>
              <a:rPr lang="en-US" dirty="0" smtClean="0"/>
              <a:t>Built almost twice as fast with fewer people</a:t>
            </a:r>
          </a:p>
          <a:p>
            <a:pPr lvl="1"/>
            <a:r>
              <a:rPr lang="en-US" dirty="0" smtClean="0"/>
              <a:t>Written in 33% fewer lines of code</a:t>
            </a:r>
          </a:p>
          <a:p>
            <a:pPr lvl="1"/>
            <a:r>
              <a:rPr lang="en-US" dirty="0" smtClean="0"/>
              <a:t>Constructed with 40% fewer files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95890" y="11800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So, who is using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5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also is better for Full-Stack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a AMEN stack, a single JavaScript developer can implement an entire app from top to bottom (Angular, </a:t>
            </a:r>
            <a:r>
              <a:rPr lang="en-US" dirty="0" err="1" smtClean="0"/>
              <a:t>MongoDB</a:t>
            </a:r>
            <a:r>
              <a:rPr lang="en-US" dirty="0" smtClean="0"/>
              <a:t>, Express, and Node)</a:t>
            </a:r>
          </a:p>
          <a:p>
            <a:r>
              <a:rPr lang="en-US" dirty="0" smtClean="0"/>
              <a:t>Most small companies only have the resources for a small core of developers, and the more each can do the better</a:t>
            </a:r>
          </a:p>
          <a:p>
            <a:r>
              <a:rPr lang="en-US" dirty="0" smtClean="0"/>
              <a:t>Very vibrant open-source community and a great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87687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Its not all rainbows and butterflies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programing is hard to keep clean. (callbacks with callbacks)</a:t>
            </a:r>
          </a:p>
          <a:p>
            <a:r>
              <a:rPr lang="en-US" dirty="0" smtClean="0"/>
              <a:t>Node is terrible at bulk data processing (it gets data well, but if you are going to do heavy processing you need another language)</a:t>
            </a:r>
          </a:p>
          <a:p>
            <a:r>
              <a:rPr lang="en-US" dirty="0" smtClean="0"/>
              <a:t>Blocking the loop blocks EVERYTHING</a:t>
            </a:r>
          </a:p>
          <a:p>
            <a:r>
              <a:rPr lang="en-US" dirty="0" smtClean="0"/>
              <a:t>Errors that break the loop crash 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9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everything has its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7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from the source:</a:t>
            </a:r>
          </a:p>
          <a:p>
            <a:pPr marL="68580" indent="0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/>
              <a:t>is a platform built on Chrome's JavaScript runtime for easily building fast, scalable network applications. </a:t>
            </a:r>
            <a:r>
              <a:rPr lang="en-US" dirty="0" err="1"/>
              <a:t>Node.js</a:t>
            </a:r>
            <a:r>
              <a:rPr lang="en-US" dirty="0"/>
              <a:t> uses an event-driven, non-blocking I/O model that makes it lightweight and efficient, perfect for data-intensive real-time applications that run across distributed devices</a:t>
            </a:r>
            <a:r>
              <a:rPr lang="en-US" dirty="0" smtClean="0"/>
              <a:t>.”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1027663"/>
            <a:ext cx="7024744" cy="2464955"/>
          </a:xfrm>
        </p:spPr>
        <p:txBody>
          <a:bodyPr/>
          <a:lstStyle/>
          <a:p>
            <a:pPr algn="ctr"/>
            <a:r>
              <a:rPr lang="en-US" dirty="0" smtClean="0"/>
              <a:t>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5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 Really?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 2" charset="2"/>
              <a:buChar char=""/>
            </a:pPr>
            <a:r>
              <a:rPr lang="en-US" dirty="0" smtClean="0"/>
              <a:t>It deals with each HTTP request like Apache or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There is no real need for a server to start running “scripts”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Scripting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uses </a:t>
            </a:r>
            <a:r>
              <a:rPr lang="en-US" dirty="0" err="1" smtClean="0"/>
              <a:t>Javascript</a:t>
            </a:r>
            <a:r>
              <a:rPr lang="en-US" dirty="0" smtClean="0"/>
              <a:t> as its language to execute functions and blah blah blah</a:t>
            </a:r>
          </a:p>
          <a:p>
            <a:r>
              <a:rPr lang="en-US" dirty="0" smtClean="0"/>
              <a:t>It is an asynchronous language. </a:t>
            </a:r>
          </a:p>
        </p:txBody>
      </p:sp>
    </p:spTree>
    <p:extLst>
      <p:ext uri="{BB962C8B-B14F-4D97-AF65-F5344CB8AC3E}">
        <p14:creationId xmlns:p14="http://schemas.microsoft.com/office/powerpoint/2010/main" val="181347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Programming?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major reasons Node is perfect for the web</a:t>
            </a:r>
          </a:p>
        </p:txBody>
      </p:sp>
      <p:pic>
        <p:nvPicPr>
          <p:cNvPr id="12" name="Picture 11" descr="Screen Shot 2014-02-03 at 7.0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2517"/>
            <a:ext cx="9144000" cy="231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1027663"/>
            <a:ext cx="7024744" cy="2997253"/>
          </a:xfrm>
        </p:spPr>
        <p:txBody>
          <a:bodyPr>
            <a:normAutofit/>
          </a:bodyPr>
          <a:lstStyle/>
          <a:p>
            <a:r>
              <a:rPr lang="en-US" dirty="0" smtClean="0"/>
              <a:t>Nodes Asynchronous nature is like a Taxi </a:t>
            </a:r>
            <a:r>
              <a:rPr lang="en-US" dirty="0"/>
              <a:t>C</a:t>
            </a:r>
            <a:r>
              <a:rPr lang="en-US" dirty="0" smtClean="0"/>
              <a:t>ab that is always on the 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9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you can make Threads scale!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load balancers and multi threading you can make large scale applications</a:t>
            </a:r>
          </a:p>
          <a:p>
            <a:r>
              <a:rPr lang="en-US" dirty="0" smtClean="0"/>
              <a:t>You can always throw more servers at it</a:t>
            </a:r>
          </a:p>
          <a:p>
            <a:endParaRPr lang="en-US" dirty="0"/>
          </a:p>
          <a:p>
            <a:r>
              <a:rPr lang="en-US" dirty="0" smtClean="0"/>
              <a:t>Yes, but it is hard. Why not just get rid of thread based programming all together?</a:t>
            </a:r>
          </a:p>
          <a:p>
            <a:r>
              <a:rPr lang="en-US" dirty="0"/>
              <a:t>T</a:t>
            </a:r>
            <a:r>
              <a:rPr lang="en-US" dirty="0" smtClean="0"/>
              <a:t>hread latency is an issue when using Databases/APIs/File Transfers/</a:t>
            </a:r>
            <a:r>
              <a:rPr lang="en-US" dirty="0" err="1" smtClean="0"/>
              <a:t>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4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why not use A scalable system in the first place?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58538" b="-58538"/>
          <a:stretch>
            <a:fillRect/>
          </a:stretch>
        </p:blipFill>
        <p:spPr>
          <a:xfrm>
            <a:off x="1004888" y="693738"/>
            <a:ext cx="3359150" cy="5468937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Because the “Web of things” is growing at a pace, and we need to keep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has changed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web isn’t static anymore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internet has moved from single page click links to AJAX based applications</a:t>
            </a:r>
          </a:p>
          <a:p>
            <a:r>
              <a:rPr lang="en-US" dirty="0" smtClean="0"/>
              <a:t>Pages are doing more I/O then ever before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People want engagement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web is now a tool that people use to engage with data</a:t>
            </a:r>
          </a:p>
          <a:p>
            <a:r>
              <a:rPr lang="en-US" dirty="0" smtClean="0"/>
              <a:t>People expect more information, quicker</a:t>
            </a:r>
          </a:p>
        </p:txBody>
      </p:sp>
    </p:spTree>
    <p:extLst>
      <p:ext uri="{BB962C8B-B14F-4D97-AF65-F5344CB8AC3E}">
        <p14:creationId xmlns:p14="http://schemas.microsoft.com/office/powerpoint/2010/main" val="270046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80</TotalTime>
  <Words>528</Words>
  <Application>Microsoft Macintosh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NodeJS</vt:lpstr>
      <vt:lpstr>What is Node?</vt:lpstr>
      <vt:lpstr>So?</vt:lpstr>
      <vt:lpstr>What is Node Really?</vt:lpstr>
      <vt:lpstr>Asynchronous Programming?</vt:lpstr>
      <vt:lpstr>Nodes Asynchronous nature is like a Taxi Cab that is always on the Move</vt:lpstr>
      <vt:lpstr>But you can make Threads scale!</vt:lpstr>
      <vt:lpstr>But why not use A scalable system in the first place?</vt:lpstr>
      <vt:lpstr>The web has changed</vt:lpstr>
      <vt:lpstr>There are more devices</vt:lpstr>
      <vt:lpstr>And what are they saying?</vt:lpstr>
      <vt:lpstr>Node also is better for Full-Stack development</vt:lpstr>
      <vt:lpstr>Its not all rainbows and butterflies</vt:lpstr>
      <vt:lpstr>But everything has its issues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David</dc:creator>
  <cp:lastModifiedBy>David</cp:lastModifiedBy>
  <cp:revision>8</cp:revision>
  <dcterms:created xsi:type="dcterms:W3CDTF">2014-02-04T01:43:54Z</dcterms:created>
  <dcterms:modified xsi:type="dcterms:W3CDTF">2014-02-04T03:04:34Z</dcterms:modified>
</cp:coreProperties>
</file>