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ACFCA-244F-4666-99B6-BC66399D1C2C}" v="7" dt="2023-04-24T21:01:07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es, William T" userId="7612dcaf-a9fb-4a57-942b-990022442ca6" providerId="ADAL" clId="{7F8ACFCA-244F-4666-99B6-BC66399D1C2C}"/>
    <pc:docChg chg="undo custSel addSld delSld modSld">
      <pc:chgData name="Hayes, William T" userId="7612dcaf-a9fb-4a57-942b-990022442ca6" providerId="ADAL" clId="{7F8ACFCA-244F-4666-99B6-BC66399D1C2C}" dt="2023-04-24T21:01:16.908" v="112" actId="1076"/>
      <pc:docMkLst>
        <pc:docMk/>
      </pc:docMkLst>
      <pc:sldChg chg="addSp modSp mod setBg">
        <pc:chgData name="Hayes, William T" userId="7612dcaf-a9fb-4a57-942b-990022442ca6" providerId="ADAL" clId="{7F8ACFCA-244F-4666-99B6-BC66399D1C2C}" dt="2023-04-24T00:57:10.331" v="31" actId="255"/>
        <pc:sldMkLst>
          <pc:docMk/>
          <pc:sldMk cId="1816870573" sldId="257"/>
        </pc:sldMkLst>
        <pc:spChg chg="mod">
          <ac:chgData name="Hayes, William T" userId="7612dcaf-a9fb-4a57-942b-990022442ca6" providerId="ADAL" clId="{7F8ACFCA-244F-4666-99B6-BC66399D1C2C}" dt="2023-04-15T19:55:16.747" v="23" actId="26606"/>
          <ac:spMkLst>
            <pc:docMk/>
            <pc:sldMk cId="1816870573" sldId="257"/>
            <ac:spMk id="2" creationId="{00000000-0000-0000-0000-000000000000}"/>
          </ac:spMkLst>
        </pc:spChg>
        <pc:spChg chg="mod">
          <ac:chgData name="Hayes, William T" userId="7612dcaf-a9fb-4a57-942b-990022442ca6" providerId="ADAL" clId="{7F8ACFCA-244F-4666-99B6-BC66399D1C2C}" dt="2023-04-24T00:57:10.331" v="31" actId="255"/>
          <ac:spMkLst>
            <pc:docMk/>
            <pc:sldMk cId="1816870573" sldId="257"/>
            <ac:spMk id="3" creationId="{00000000-0000-0000-0000-000000000000}"/>
          </ac:spMkLst>
        </pc:spChg>
        <pc:spChg chg="add">
          <ac:chgData name="Hayes, William T" userId="7612dcaf-a9fb-4a57-942b-990022442ca6" providerId="ADAL" clId="{7F8ACFCA-244F-4666-99B6-BC66399D1C2C}" dt="2023-04-15T19:55:16.747" v="23" actId="26606"/>
          <ac:spMkLst>
            <pc:docMk/>
            <pc:sldMk cId="1816870573" sldId="257"/>
            <ac:spMk id="1031" creationId="{C8A3C342-1D03-412F-8DD3-BF519E8E0AE9}"/>
          </ac:spMkLst>
        </pc:spChg>
        <pc:spChg chg="add">
          <ac:chgData name="Hayes, William T" userId="7612dcaf-a9fb-4a57-942b-990022442ca6" providerId="ADAL" clId="{7F8ACFCA-244F-4666-99B6-BC66399D1C2C}" dt="2023-04-15T19:55:16.747" v="23" actId="26606"/>
          <ac:spMkLst>
            <pc:docMk/>
            <pc:sldMk cId="1816870573" sldId="257"/>
            <ac:spMk id="1033" creationId="{81CC9B02-E087-4350-AEBD-2C3CF001AF01}"/>
          </ac:spMkLst>
        </pc:spChg>
        <pc:picChg chg="mod">
          <ac:chgData name="Hayes, William T" userId="7612dcaf-a9fb-4a57-942b-990022442ca6" providerId="ADAL" clId="{7F8ACFCA-244F-4666-99B6-BC66399D1C2C}" dt="2023-04-15T19:55:16.747" v="23" actId="26606"/>
          <ac:picMkLst>
            <pc:docMk/>
            <pc:sldMk cId="1816870573" sldId="257"/>
            <ac:picMk id="1026" creationId="{00000000-0000-0000-0000-000000000000}"/>
          </ac:picMkLst>
        </pc:picChg>
      </pc:sldChg>
      <pc:sldChg chg="addSp modSp mod setBg">
        <pc:chgData name="Hayes, William T" userId="7612dcaf-a9fb-4a57-942b-990022442ca6" providerId="ADAL" clId="{7F8ACFCA-244F-4666-99B6-BC66399D1C2C}" dt="2023-04-24T00:57:02.547" v="30" actId="255"/>
        <pc:sldMkLst>
          <pc:docMk/>
          <pc:sldMk cId="2387321397" sldId="258"/>
        </pc:sldMkLst>
        <pc:spChg chg="mod">
          <ac:chgData name="Hayes, William T" userId="7612dcaf-a9fb-4a57-942b-990022442ca6" providerId="ADAL" clId="{7F8ACFCA-244F-4666-99B6-BC66399D1C2C}" dt="2023-04-15T19:56:15.472" v="26" actId="26606"/>
          <ac:spMkLst>
            <pc:docMk/>
            <pc:sldMk cId="2387321397" sldId="258"/>
            <ac:spMk id="2" creationId="{00000000-0000-0000-0000-000000000000}"/>
          </ac:spMkLst>
        </pc:spChg>
        <pc:spChg chg="mod">
          <ac:chgData name="Hayes, William T" userId="7612dcaf-a9fb-4a57-942b-990022442ca6" providerId="ADAL" clId="{7F8ACFCA-244F-4666-99B6-BC66399D1C2C}" dt="2023-04-24T00:57:02.547" v="30" actId="255"/>
          <ac:spMkLst>
            <pc:docMk/>
            <pc:sldMk cId="2387321397" sldId="258"/>
            <ac:spMk id="3" creationId="{00000000-0000-0000-0000-000000000000}"/>
          </ac:spMkLst>
        </pc:spChg>
        <pc:spChg chg="ord">
          <ac:chgData name="Hayes, William T" userId="7612dcaf-a9fb-4a57-942b-990022442ca6" providerId="ADAL" clId="{7F8ACFCA-244F-4666-99B6-BC66399D1C2C}" dt="2023-04-15T19:56:15.472" v="26" actId="26606"/>
          <ac:spMkLst>
            <pc:docMk/>
            <pc:sldMk cId="2387321397" sldId="258"/>
            <ac:spMk id="4" creationId="{00000000-0000-0000-0000-000000000000}"/>
          </ac:spMkLst>
        </pc:spChg>
        <pc:spChg chg="add">
          <ac:chgData name="Hayes, William T" userId="7612dcaf-a9fb-4a57-942b-990022442ca6" providerId="ADAL" clId="{7F8ACFCA-244F-4666-99B6-BC66399D1C2C}" dt="2023-04-15T19:56:15.472" v="26" actId="26606"/>
          <ac:spMkLst>
            <pc:docMk/>
            <pc:sldMk cId="2387321397" sldId="258"/>
            <ac:spMk id="2055" creationId="{C8A3C342-1D03-412F-8DD3-BF519E8E0AE9}"/>
          </ac:spMkLst>
        </pc:spChg>
        <pc:spChg chg="add">
          <ac:chgData name="Hayes, William T" userId="7612dcaf-a9fb-4a57-942b-990022442ca6" providerId="ADAL" clId="{7F8ACFCA-244F-4666-99B6-BC66399D1C2C}" dt="2023-04-15T19:56:15.472" v="26" actId="26606"/>
          <ac:spMkLst>
            <pc:docMk/>
            <pc:sldMk cId="2387321397" sldId="258"/>
            <ac:spMk id="2057" creationId="{81CC9B02-E087-4350-AEBD-2C3CF001AF01}"/>
          </ac:spMkLst>
        </pc:spChg>
        <pc:picChg chg="mod">
          <ac:chgData name="Hayes, William T" userId="7612dcaf-a9fb-4a57-942b-990022442ca6" providerId="ADAL" clId="{7F8ACFCA-244F-4666-99B6-BC66399D1C2C}" dt="2023-04-15T19:56:15.472" v="26" actId="26606"/>
          <ac:picMkLst>
            <pc:docMk/>
            <pc:sldMk cId="2387321397" sldId="258"/>
            <ac:picMk id="6" creationId="{00000000-0000-0000-0000-000000000000}"/>
          </ac:picMkLst>
        </pc:picChg>
        <pc:picChg chg="mod">
          <ac:chgData name="Hayes, William T" userId="7612dcaf-a9fb-4a57-942b-990022442ca6" providerId="ADAL" clId="{7F8ACFCA-244F-4666-99B6-BC66399D1C2C}" dt="2023-04-15T19:56:15.472" v="26" actId="26606"/>
          <ac:picMkLst>
            <pc:docMk/>
            <pc:sldMk cId="2387321397" sldId="258"/>
            <ac:picMk id="2050" creationId="{00000000-0000-0000-0000-000000000000}"/>
          </ac:picMkLst>
        </pc:picChg>
      </pc:sldChg>
      <pc:sldChg chg="addSp delSp modSp mod setBg setClrOvrMap">
        <pc:chgData name="Hayes, William T" userId="7612dcaf-a9fb-4a57-942b-990022442ca6" providerId="ADAL" clId="{7F8ACFCA-244F-4666-99B6-BC66399D1C2C}" dt="2023-04-24T20:34:23.006" v="40" actId="1076"/>
        <pc:sldMkLst>
          <pc:docMk/>
          <pc:sldMk cId="1910591897" sldId="259"/>
        </pc:sldMkLst>
        <pc:spChg chg="mo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" creationId="{00000000-0000-0000-0000-000000000000}"/>
          </ac:spMkLst>
        </pc:spChg>
        <pc:spChg chg="add del mod">
          <ac:chgData name="Hayes, William T" userId="7612dcaf-a9fb-4a57-942b-990022442ca6" providerId="ADAL" clId="{7F8ACFCA-244F-4666-99B6-BC66399D1C2C}" dt="2023-04-24T20:34:09.821" v="35"/>
          <ac:spMkLst>
            <pc:docMk/>
            <pc:sldMk cId="1910591897" sldId="259"/>
            <ac:spMk id="4" creationId="{78ED7632-F717-3197-F665-518ACC339062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14" creationId="{4AC0CD9D-7610-4620-93B4-798CCD9AB581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0" creationId="{DE4D62F9-188E-4530-84C2-24BDEE4BEB82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2" creationId="{757B325C-3E35-45CF-9D07-3BCB281F3B9C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4" creationId="{C24BEC42-AFF3-40D1-93A2-A27A42E1E23C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6" creationId="{608F427C-1EC9-4280-9367-F2B3AA063E82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8" creationId="{F98810A7-E114-447A-A7D6-69B27CFB5650}"/>
          </ac:spMkLst>
        </pc:spChg>
        <pc:picChg chg="del mod">
          <ac:chgData name="Hayes, William T" userId="7612dcaf-a9fb-4a57-942b-990022442ca6" providerId="ADAL" clId="{7F8ACFCA-244F-4666-99B6-BC66399D1C2C}" dt="2023-04-24T20:34:03.927" v="34" actId="21"/>
          <ac:picMkLst>
            <pc:docMk/>
            <pc:sldMk cId="1910591897" sldId="259"/>
            <ac:picMk id="5" creationId="{5E3CA695-3495-53C9-96EC-DB3A5273B3BD}"/>
          </ac:picMkLst>
        </pc:picChg>
        <pc:picChg chg="add mod">
          <ac:chgData name="Hayes, William T" userId="7612dcaf-a9fb-4a57-942b-990022442ca6" providerId="ADAL" clId="{7F8ACFCA-244F-4666-99B6-BC66399D1C2C}" dt="2023-04-24T20:34:23.006" v="40" actId="1076"/>
          <ac:picMkLst>
            <pc:docMk/>
            <pc:sldMk cId="1910591897" sldId="259"/>
            <ac:picMk id="6" creationId="{31A0516E-DB06-A7A4-B66D-A1F4B024A321}"/>
          </ac:picMkLst>
        </pc:picChg>
        <pc:picChg chg="add">
          <ac:chgData name="Hayes, William T" userId="7612dcaf-a9fb-4a57-942b-990022442ca6" providerId="ADAL" clId="{7F8ACFCA-244F-4666-99B6-BC66399D1C2C}" dt="2023-04-15T19:55:38.317" v="24" actId="26606"/>
          <ac:picMkLst>
            <pc:docMk/>
            <pc:sldMk cId="1910591897" sldId="259"/>
            <ac:picMk id="10" creationId="{41B68C77-138E-4BF7-A276-BD0C78A4219F}"/>
          </ac:picMkLst>
        </pc:picChg>
        <pc:picChg chg="add">
          <ac:chgData name="Hayes, William T" userId="7612dcaf-a9fb-4a57-942b-990022442ca6" providerId="ADAL" clId="{7F8ACFCA-244F-4666-99B6-BC66399D1C2C}" dt="2023-04-15T19:55:38.317" v="24" actId="26606"/>
          <ac:picMkLst>
            <pc:docMk/>
            <pc:sldMk cId="1910591897" sldId="259"/>
            <ac:picMk id="12" creationId="{7C268552-D473-46ED-B1B8-422042C4DEF1}"/>
          </ac:picMkLst>
        </pc:picChg>
        <pc:picChg chg="add">
          <ac:chgData name="Hayes, William T" userId="7612dcaf-a9fb-4a57-942b-990022442ca6" providerId="ADAL" clId="{7F8ACFCA-244F-4666-99B6-BC66399D1C2C}" dt="2023-04-15T19:55:38.317" v="24" actId="26606"/>
          <ac:picMkLst>
            <pc:docMk/>
            <pc:sldMk cId="1910591897" sldId="259"/>
            <ac:picMk id="16" creationId="{B9238B3E-24AA-439A-B527-6C5DF6D72145}"/>
          </ac:picMkLst>
        </pc:picChg>
        <pc:picChg chg="add">
          <ac:chgData name="Hayes, William T" userId="7612dcaf-a9fb-4a57-942b-990022442ca6" providerId="ADAL" clId="{7F8ACFCA-244F-4666-99B6-BC66399D1C2C}" dt="2023-04-15T19:55:38.317" v="24" actId="26606"/>
          <ac:picMkLst>
            <pc:docMk/>
            <pc:sldMk cId="1910591897" sldId="259"/>
            <ac:picMk id="18" creationId="{69F01145-BEA3-4CBF-AA21-10077B948CA8}"/>
          </ac:picMkLst>
        </pc:picChg>
      </pc:sldChg>
      <pc:sldChg chg="addSp delSp modSp mod delAnim modAnim">
        <pc:chgData name="Hayes, William T" userId="7612dcaf-a9fb-4a57-942b-990022442ca6" providerId="ADAL" clId="{7F8ACFCA-244F-4666-99B6-BC66399D1C2C}" dt="2023-04-24T21:01:16.908" v="112" actId="1076"/>
        <pc:sldMkLst>
          <pc:docMk/>
          <pc:sldMk cId="993452718" sldId="260"/>
        </pc:sldMkLst>
        <pc:spChg chg="mod">
          <ac:chgData name="Hayes, William T" userId="7612dcaf-a9fb-4a57-942b-990022442ca6" providerId="ADAL" clId="{7F8ACFCA-244F-4666-99B6-BC66399D1C2C}" dt="2023-04-24T21:01:16.908" v="112" actId="1076"/>
          <ac:spMkLst>
            <pc:docMk/>
            <pc:sldMk cId="993452718" sldId="260"/>
            <ac:spMk id="3" creationId="{00000000-0000-0000-0000-000000000000}"/>
          </ac:spMkLst>
        </pc:spChg>
        <pc:picChg chg="add del mod">
          <ac:chgData name="Hayes, William T" userId="7612dcaf-a9fb-4a57-942b-990022442ca6" providerId="ADAL" clId="{7F8ACFCA-244F-4666-99B6-BC66399D1C2C}" dt="2023-04-24T20:53:27.276" v="109" actId="21"/>
          <ac:picMkLst>
            <pc:docMk/>
            <pc:sldMk cId="993452718" sldId="260"/>
            <ac:picMk id="4" creationId="{C56099BE-371B-683A-7703-EBF5276CB2B1}"/>
          </ac:picMkLst>
        </pc:picChg>
      </pc:sldChg>
      <pc:sldChg chg="modSp mod">
        <pc:chgData name="Hayes, William T" userId="7612dcaf-a9fb-4a57-942b-990022442ca6" providerId="ADAL" clId="{7F8ACFCA-244F-4666-99B6-BC66399D1C2C}" dt="2023-04-24T00:56:55.365" v="29" actId="255"/>
        <pc:sldMkLst>
          <pc:docMk/>
          <pc:sldMk cId="3245784215" sldId="261"/>
        </pc:sldMkLst>
        <pc:spChg chg="mod">
          <ac:chgData name="Hayes, William T" userId="7612dcaf-a9fb-4a57-942b-990022442ca6" providerId="ADAL" clId="{7F8ACFCA-244F-4666-99B6-BC66399D1C2C}" dt="2023-04-24T00:56:55.365" v="29" actId="255"/>
          <ac:spMkLst>
            <pc:docMk/>
            <pc:sldMk cId="3245784215" sldId="261"/>
            <ac:spMk id="3" creationId="{00000000-0000-0000-0000-000000000000}"/>
          </ac:spMkLst>
        </pc:spChg>
      </pc:sldChg>
      <pc:sldChg chg="addSp delSp modSp mod setBg setClrOvrMap">
        <pc:chgData name="Hayes, William T" userId="7612dcaf-a9fb-4a57-942b-990022442ca6" providerId="ADAL" clId="{7F8ACFCA-244F-4666-99B6-BC66399D1C2C}" dt="2023-04-24T20:37:03.363" v="108" actId="1076"/>
        <pc:sldMkLst>
          <pc:docMk/>
          <pc:sldMk cId="3608818172" sldId="262"/>
        </pc:sldMkLst>
        <pc:spChg chg="mod or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2" creationId="{A7308E6E-E41A-C2AB-DD14-1B4DFADF2FF8}"/>
          </ac:spMkLst>
        </pc:spChg>
        <pc:spChg chg="add del mod">
          <ac:chgData name="Hayes, William T" userId="7612dcaf-a9fb-4a57-942b-990022442ca6" providerId="ADAL" clId="{7F8ACFCA-244F-4666-99B6-BC66399D1C2C}" dt="2023-04-24T20:34:33.122" v="42"/>
          <ac:spMkLst>
            <pc:docMk/>
            <pc:sldMk cId="3608818172" sldId="262"/>
            <ac:spMk id="5" creationId="{332BE111-B44C-0996-BCE6-4047BD9659DB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13" creationId="{4AC0CD9D-7610-4620-93B4-798CCD9AB581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19" creationId="{DE4D62F9-188E-4530-84C2-24BDEE4BEB82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21" creationId="{757B325C-3E35-45CF-9D07-3BCB281F3B9C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23" creationId="{C24BEC42-AFF3-40D1-93A2-A27A42E1E23C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25" creationId="{608F427C-1EC9-4280-9367-F2B3AA063E82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27" creationId="{F98810A7-E114-447A-A7D6-69B27CFB5650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36" creationId="{4AC0CD9D-7610-4620-93B4-798CCD9AB581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42" creationId="{DE4D62F9-188E-4530-84C2-24BDEE4BEB82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44" creationId="{757B325C-3E35-45CF-9D07-3BCB281F3B9C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46" creationId="{C24BEC42-AFF3-40D1-93A2-A27A42E1E23C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48" creationId="{608F427C-1EC9-4280-9367-F2B3AA063E82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50" creationId="{F98810A7-E114-447A-A7D6-69B27CFB5650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54" creationId="{4AC0CD9D-7610-4620-93B4-798CCD9AB581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57" creationId="{DE4D62F9-188E-4530-84C2-24BDEE4BEB82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58" creationId="{D27CF008-4B18-436D-B2D5-C1346C12438E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59" creationId="{CE22DAD8-5F67-4B73-ADA9-06EF381F7AD6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60" creationId="{E4F17063-EDA4-417B-946F-BA357F3B390D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61" creationId="{D36F3EEA-55D4-4677-80E7-92D00B8F343B}"/>
          </ac:spMkLst>
        </pc:spChg>
        <pc:spChg chg="add mod">
          <ac:chgData name="Hayes, William T" userId="7612dcaf-a9fb-4a57-942b-990022442ca6" providerId="ADAL" clId="{7F8ACFCA-244F-4666-99B6-BC66399D1C2C}" dt="2023-04-24T20:36:58.708" v="106" actId="14100"/>
          <ac:spMkLst>
            <pc:docMk/>
            <pc:sldMk cId="3608818172" sldId="262"/>
            <ac:spMk id="65" creationId="{77D66656-36AE-8153-FE5C-A3EC76837969}"/>
          </ac:spMkLst>
        </pc:spChg>
        <pc:spChg chg="ad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68" creationId="{9362849A-570D-49DB-954C-63F144E88A4A}"/>
          </ac:spMkLst>
        </pc:spChg>
        <pc:spChg chg="ad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70" creationId="{1CA42011-E478-428B-9D15-A98E338BF8C1}"/>
          </ac:spMkLst>
        </pc:spChg>
        <pc:spChg chg="ad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72" creationId="{9ED2773C-FE51-4632-BA46-036BDCDA6E5C}"/>
          </ac:spMkLst>
        </pc:spChg>
        <pc:spChg chg="ad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74" creationId="{E02F9158-C4C2-46A8-BE73-A4F77E139FB6}"/>
          </ac:spMkLst>
        </pc:spChg>
        <pc:picChg chg="del mod">
          <ac:chgData name="Hayes, William T" userId="7612dcaf-a9fb-4a57-942b-990022442ca6" providerId="ADAL" clId="{7F8ACFCA-244F-4666-99B6-BC66399D1C2C}" dt="2023-04-24T20:34:27.016" v="41" actId="21"/>
          <ac:picMkLst>
            <pc:docMk/>
            <pc:sldMk cId="3608818172" sldId="262"/>
            <ac:picMk id="4" creationId="{855ADAF1-23F7-87A3-4A8E-19397EB53152}"/>
          </ac:picMkLst>
        </pc:picChg>
        <pc:picChg chg="add mod ord">
          <ac:chgData name="Hayes, William T" userId="7612dcaf-a9fb-4a57-942b-990022442ca6" providerId="ADAL" clId="{7F8ACFCA-244F-4666-99B6-BC66399D1C2C}" dt="2023-04-24T20:37:03.363" v="108" actId="1076"/>
          <ac:picMkLst>
            <pc:docMk/>
            <pc:sldMk cId="3608818172" sldId="262"/>
            <ac:picMk id="6" creationId="{2CDF93B0-CCB8-0607-BBEF-FBA73307FDF7}"/>
          </ac:picMkLst>
        </pc:picChg>
        <pc:picChg chg="add del">
          <ac:chgData name="Hayes, William T" userId="7612dcaf-a9fb-4a57-942b-990022442ca6" providerId="ADAL" clId="{7F8ACFCA-244F-4666-99B6-BC66399D1C2C}" dt="2023-04-24T20:34:47.594" v="47" actId="26606"/>
          <ac:picMkLst>
            <pc:docMk/>
            <pc:sldMk cId="3608818172" sldId="262"/>
            <ac:picMk id="9" creationId="{41B68C77-138E-4BF7-A276-BD0C78A4219F}"/>
          </ac:picMkLst>
        </pc:picChg>
        <pc:picChg chg="add del">
          <ac:chgData name="Hayes, William T" userId="7612dcaf-a9fb-4a57-942b-990022442ca6" providerId="ADAL" clId="{7F8ACFCA-244F-4666-99B6-BC66399D1C2C}" dt="2023-04-24T20:34:47.594" v="47" actId="26606"/>
          <ac:picMkLst>
            <pc:docMk/>
            <pc:sldMk cId="3608818172" sldId="262"/>
            <ac:picMk id="11" creationId="{7C268552-D473-46ED-B1B8-422042C4DEF1}"/>
          </ac:picMkLst>
        </pc:picChg>
        <pc:picChg chg="add del">
          <ac:chgData name="Hayes, William T" userId="7612dcaf-a9fb-4a57-942b-990022442ca6" providerId="ADAL" clId="{7F8ACFCA-244F-4666-99B6-BC66399D1C2C}" dt="2023-04-24T20:34:47.594" v="47" actId="26606"/>
          <ac:picMkLst>
            <pc:docMk/>
            <pc:sldMk cId="3608818172" sldId="262"/>
            <ac:picMk id="15" creationId="{B9238B3E-24AA-439A-B527-6C5DF6D72145}"/>
          </ac:picMkLst>
        </pc:picChg>
        <pc:picChg chg="add del">
          <ac:chgData name="Hayes, William T" userId="7612dcaf-a9fb-4a57-942b-990022442ca6" providerId="ADAL" clId="{7F8ACFCA-244F-4666-99B6-BC66399D1C2C}" dt="2023-04-24T20:34:47.594" v="47" actId="26606"/>
          <ac:picMkLst>
            <pc:docMk/>
            <pc:sldMk cId="3608818172" sldId="262"/>
            <ac:picMk id="17" creationId="{69F01145-BEA3-4CBF-AA21-10077B948CA8}"/>
          </ac:picMkLst>
        </pc:picChg>
        <pc:picChg chg="add del">
          <ac:chgData name="Hayes, William T" userId="7612dcaf-a9fb-4a57-942b-990022442ca6" providerId="ADAL" clId="{7F8ACFCA-244F-4666-99B6-BC66399D1C2C}" dt="2023-04-24T20:34:47.573" v="46" actId="26606"/>
          <ac:picMkLst>
            <pc:docMk/>
            <pc:sldMk cId="3608818172" sldId="262"/>
            <ac:picMk id="32" creationId="{41B68C77-138E-4BF7-A276-BD0C78A4219F}"/>
          </ac:picMkLst>
        </pc:picChg>
        <pc:picChg chg="add del">
          <ac:chgData name="Hayes, William T" userId="7612dcaf-a9fb-4a57-942b-990022442ca6" providerId="ADAL" clId="{7F8ACFCA-244F-4666-99B6-BC66399D1C2C}" dt="2023-04-24T20:34:47.573" v="46" actId="26606"/>
          <ac:picMkLst>
            <pc:docMk/>
            <pc:sldMk cId="3608818172" sldId="262"/>
            <ac:picMk id="34" creationId="{7C268552-D473-46ED-B1B8-422042C4DEF1}"/>
          </ac:picMkLst>
        </pc:picChg>
        <pc:picChg chg="add del">
          <ac:chgData name="Hayes, William T" userId="7612dcaf-a9fb-4a57-942b-990022442ca6" providerId="ADAL" clId="{7F8ACFCA-244F-4666-99B6-BC66399D1C2C}" dt="2023-04-24T20:34:47.573" v="46" actId="26606"/>
          <ac:picMkLst>
            <pc:docMk/>
            <pc:sldMk cId="3608818172" sldId="262"/>
            <ac:picMk id="38" creationId="{B9238B3E-24AA-439A-B527-6C5DF6D72145}"/>
          </ac:picMkLst>
        </pc:picChg>
        <pc:picChg chg="add del">
          <ac:chgData name="Hayes, William T" userId="7612dcaf-a9fb-4a57-942b-990022442ca6" providerId="ADAL" clId="{7F8ACFCA-244F-4666-99B6-BC66399D1C2C}" dt="2023-04-24T20:34:47.573" v="46" actId="26606"/>
          <ac:picMkLst>
            <pc:docMk/>
            <pc:sldMk cId="3608818172" sldId="262"/>
            <ac:picMk id="40" creationId="{69F01145-BEA3-4CBF-AA21-10077B948CA8}"/>
          </ac:picMkLst>
        </pc:picChg>
        <pc:picChg chg="add del">
          <ac:chgData name="Hayes, William T" userId="7612dcaf-a9fb-4a57-942b-990022442ca6" providerId="ADAL" clId="{7F8ACFCA-244F-4666-99B6-BC66399D1C2C}" dt="2023-04-24T20:36:55.282" v="105" actId="26606"/>
          <ac:picMkLst>
            <pc:docMk/>
            <pc:sldMk cId="3608818172" sldId="262"/>
            <ac:picMk id="52" creationId="{41B68C77-138E-4BF7-A276-BD0C78A4219F}"/>
          </ac:picMkLst>
        </pc:picChg>
        <pc:picChg chg="add del">
          <ac:chgData name="Hayes, William T" userId="7612dcaf-a9fb-4a57-942b-990022442ca6" providerId="ADAL" clId="{7F8ACFCA-244F-4666-99B6-BC66399D1C2C}" dt="2023-04-24T20:36:55.282" v="105" actId="26606"/>
          <ac:picMkLst>
            <pc:docMk/>
            <pc:sldMk cId="3608818172" sldId="262"/>
            <ac:picMk id="53" creationId="{7C268552-D473-46ED-B1B8-422042C4DEF1}"/>
          </ac:picMkLst>
        </pc:picChg>
        <pc:picChg chg="add del">
          <ac:chgData name="Hayes, William T" userId="7612dcaf-a9fb-4a57-942b-990022442ca6" providerId="ADAL" clId="{7F8ACFCA-244F-4666-99B6-BC66399D1C2C}" dt="2023-04-24T20:36:55.282" v="105" actId="26606"/>
          <ac:picMkLst>
            <pc:docMk/>
            <pc:sldMk cId="3608818172" sldId="262"/>
            <ac:picMk id="55" creationId="{B9238B3E-24AA-439A-B527-6C5DF6D72145}"/>
          </ac:picMkLst>
        </pc:picChg>
        <pc:picChg chg="add del">
          <ac:chgData name="Hayes, William T" userId="7612dcaf-a9fb-4a57-942b-990022442ca6" providerId="ADAL" clId="{7F8ACFCA-244F-4666-99B6-BC66399D1C2C}" dt="2023-04-24T20:36:55.282" v="105" actId="26606"/>
          <ac:picMkLst>
            <pc:docMk/>
            <pc:sldMk cId="3608818172" sldId="262"/>
            <ac:picMk id="56" creationId="{69F01145-BEA3-4CBF-AA21-10077B948CA8}"/>
          </ac:picMkLst>
        </pc:picChg>
      </pc:sldChg>
      <pc:sldChg chg="addSp delSp modSp new mod setBg setClrOvrMap">
        <pc:chgData name="Hayes, William T" userId="7612dcaf-a9fb-4a57-942b-990022442ca6" providerId="ADAL" clId="{7F8ACFCA-244F-4666-99B6-BC66399D1C2C}" dt="2023-04-24T20:36:49.292" v="104" actId="1076"/>
        <pc:sldMkLst>
          <pc:docMk/>
          <pc:sldMk cId="614389204" sldId="263"/>
        </pc:sldMkLst>
        <pc:spChg chg="mo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2" creationId="{EC1A9244-151B-45C0-FE82-40E9FE66839C}"/>
          </ac:spMkLst>
        </pc:spChg>
        <pc:spChg chg="del">
          <ac:chgData name="Hayes, William T" userId="7612dcaf-a9fb-4a57-942b-990022442ca6" providerId="ADAL" clId="{7F8ACFCA-244F-4666-99B6-BC66399D1C2C}" dt="2023-04-24T20:36:07.481" v="98"/>
          <ac:spMkLst>
            <pc:docMk/>
            <pc:sldMk cId="614389204" sldId="263"/>
            <ac:spMk id="3" creationId="{4311CA92-7E06-D667-CAE3-2AA5853AF778}"/>
          </ac:spMkLst>
        </pc:spChg>
        <pc:spChg chg="add mod">
          <ac:chgData name="Hayes, William T" userId="7612dcaf-a9fb-4a57-942b-990022442ca6" providerId="ADAL" clId="{7F8ACFCA-244F-4666-99B6-BC66399D1C2C}" dt="2023-04-24T20:36:39.366" v="102" actId="14100"/>
          <ac:spMkLst>
            <pc:docMk/>
            <pc:sldMk cId="614389204" sldId="263"/>
            <ac:spMk id="8" creationId="{2DB07A2C-D170-A5BF-37D3-C75CCE58DAF6}"/>
          </ac:spMkLst>
        </pc:spChg>
        <pc:spChg chg="ad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11" creationId="{9362849A-570D-49DB-954C-63F144E88A4A}"/>
          </ac:spMkLst>
        </pc:spChg>
        <pc:spChg chg="ad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13" creationId="{1CA42011-E478-428B-9D15-A98E338BF8C1}"/>
          </ac:spMkLst>
        </pc:spChg>
        <pc:spChg chg="ad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15" creationId="{9ED2773C-FE51-4632-BA46-036BDCDA6E5C}"/>
          </ac:spMkLst>
        </pc:spChg>
        <pc:spChg chg="ad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17" creationId="{E02F9158-C4C2-46A8-BE73-A4F77E139FB6}"/>
          </ac:spMkLst>
        </pc:spChg>
        <pc:picChg chg="add mod">
          <ac:chgData name="Hayes, William T" userId="7612dcaf-a9fb-4a57-942b-990022442ca6" providerId="ADAL" clId="{7F8ACFCA-244F-4666-99B6-BC66399D1C2C}" dt="2023-04-24T20:36:49.292" v="104" actId="1076"/>
          <ac:picMkLst>
            <pc:docMk/>
            <pc:sldMk cId="614389204" sldId="263"/>
            <ac:picMk id="4" creationId="{6CAF9FB3-A91F-FC1D-2C8B-09096D5ED7D7}"/>
          </ac:picMkLst>
        </pc:picChg>
      </pc:sldChg>
      <pc:sldChg chg="new del">
        <pc:chgData name="Hayes, William T" userId="7612dcaf-a9fb-4a57-942b-990022442ca6" providerId="ADAL" clId="{7F8ACFCA-244F-4666-99B6-BC66399D1C2C}" dt="2023-04-24T20:35:22.192" v="55" actId="680"/>
        <pc:sldMkLst>
          <pc:docMk/>
          <pc:sldMk cId="216839023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sonhorton/CS352-Group-Assignmen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Peg Game</a:t>
            </a:r>
            <a:br>
              <a:rPr lang="en-US" dirty="0"/>
            </a:br>
            <a:r>
              <a:rPr lang="en-US" sz="2800" dirty="0"/>
              <a:t>CSCI 352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William Hayes &amp; Jackson Horton</a:t>
            </a:r>
          </a:p>
        </p:txBody>
      </p:sp>
    </p:spTree>
    <p:extLst>
      <p:ext uri="{BB962C8B-B14F-4D97-AF65-F5344CB8AC3E}">
        <p14:creationId xmlns:p14="http://schemas.microsoft.com/office/powerpoint/2010/main" val="37144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What is this project about?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Why a peg game from Cracker Barrel?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Background information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Rules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Tools used</a:t>
            </a:r>
          </a:p>
        </p:txBody>
      </p:sp>
      <p:sp>
        <p:nvSpPr>
          <p:cNvPr id="10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acker Barrel Old Country Store - 30 ti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1" r="4757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7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What did we use?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Libraries?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Software tools?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Design patterns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Why a Factory Method pattern?</a:t>
            </a:r>
          </a:p>
          <a:p>
            <a:pPr lvl="2"/>
            <a:endParaRPr lang="en-US" sz="2400" dirty="0">
              <a:solidFill>
                <a:srgbClr val="FFFFFF"/>
              </a:solidFill>
            </a:endParaRP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Why a Strategy pattern?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50" name="Picture 2" descr="C Sharp (C#) - Britefis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r="-1" b="3916"/>
          <a:stretch/>
        </p:blipFill>
        <p:spPr bwMode="auto">
          <a:xfrm>
            <a:off x="7230352" y="2"/>
            <a:ext cx="4962068" cy="3428999"/>
          </a:xfrm>
          <a:custGeom>
            <a:avLst/>
            <a:gdLst/>
            <a:ahLst/>
            <a:cxnLst/>
            <a:rect l="l" t="t" r="r" b="b"/>
            <a:pathLst>
              <a:path w="4962068" h="3428999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62068" y="1"/>
                </a:lnTo>
                <a:lnTo>
                  <a:pt x="4962067" y="3428999"/>
                </a:lnTo>
                <a:lnTo>
                  <a:pt x="250957" y="3428999"/>
                </a:lnTo>
                <a:lnTo>
                  <a:pt x="250957" y="3343961"/>
                </a:lnTo>
                <a:lnTo>
                  <a:pt x="251965" y="3201315"/>
                </a:lnTo>
                <a:lnTo>
                  <a:pt x="250957" y="3057297"/>
                </a:lnTo>
                <a:lnTo>
                  <a:pt x="248940" y="2911221"/>
                </a:lnTo>
                <a:lnTo>
                  <a:pt x="247091" y="2765146"/>
                </a:lnTo>
                <a:lnTo>
                  <a:pt x="243057" y="2617013"/>
                </a:lnTo>
                <a:lnTo>
                  <a:pt x="238855" y="2467509"/>
                </a:lnTo>
                <a:lnTo>
                  <a:pt x="233980" y="2318004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618" r="-1" b="5090"/>
          <a:stretch/>
        </p:blipFill>
        <p:spPr>
          <a:xfrm>
            <a:off x="7228756" y="3428997"/>
            <a:ext cx="4963244" cy="3429002"/>
          </a:xfrm>
          <a:custGeom>
            <a:avLst/>
            <a:gdLst/>
            <a:ahLst/>
            <a:cxnLst/>
            <a:rect l="l" t="t" r="r" b="b"/>
            <a:pathLst>
              <a:path w="4963244" h="3429002">
                <a:moveTo>
                  <a:pt x="252134" y="0"/>
                </a:moveTo>
                <a:lnTo>
                  <a:pt x="4963244" y="0"/>
                </a:lnTo>
                <a:lnTo>
                  <a:pt x="4963244" y="3429002"/>
                </a:lnTo>
                <a:lnTo>
                  <a:pt x="900697" y="3429002"/>
                </a:lnTo>
                <a:lnTo>
                  <a:pt x="900697" y="3429001"/>
                </a:lnTo>
                <a:lnTo>
                  <a:pt x="0" y="3429001"/>
                </a:lnTo>
                <a:lnTo>
                  <a:pt x="5883" y="3388539"/>
                </a:lnTo>
                <a:lnTo>
                  <a:pt x="23196" y="3269895"/>
                </a:lnTo>
                <a:lnTo>
                  <a:pt x="35299" y="3183484"/>
                </a:lnTo>
                <a:lnTo>
                  <a:pt x="48073" y="3080614"/>
                </a:lnTo>
                <a:lnTo>
                  <a:pt x="63369" y="2958542"/>
                </a:lnTo>
                <a:lnTo>
                  <a:pt x="79506" y="2823439"/>
                </a:lnTo>
                <a:lnTo>
                  <a:pt x="96483" y="2671192"/>
                </a:lnTo>
                <a:lnTo>
                  <a:pt x="114469" y="2505228"/>
                </a:lnTo>
                <a:lnTo>
                  <a:pt x="132454" y="2324863"/>
                </a:lnTo>
                <a:lnTo>
                  <a:pt x="150776" y="2132839"/>
                </a:lnTo>
                <a:lnTo>
                  <a:pt x="167753" y="1925727"/>
                </a:lnTo>
                <a:lnTo>
                  <a:pt x="184058" y="1709014"/>
                </a:lnTo>
                <a:lnTo>
                  <a:pt x="198849" y="1479957"/>
                </a:lnTo>
                <a:lnTo>
                  <a:pt x="212969" y="1241299"/>
                </a:lnTo>
                <a:lnTo>
                  <a:pt x="226248" y="992353"/>
                </a:lnTo>
                <a:lnTo>
                  <a:pt x="230955" y="864794"/>
                </a:lnTo>
                <a:lnTo>
                  <a:pt x="236165" y="734493"/>
                </a:lnTo>
                <a:lnTo>
                  <a:pt x="241040" y="602134"/>
                </a:lnTo>
                <a:lnTo>
                  <a:pt x="244234" y="469088"/>
                </a:lnTo>
                <a:lnTo>
                  <a:pt x="247091" y="333300"/>
                </a:lnTo>
                <a:lnTo>
                  <a:pt x="250117" y="196140"/>
                </a:lnTo>
                <a:lnTo>
                  <a:pt x="252134" y="56237"/>
                </a:lnTo>
                <a:close/>
              </a:path>
            </a:pathLst>
          </a:custGeom>
        </p:spPr>
      </p:pic>
      <p:sp>
        <p:nvSpPr>
          <p:cNvPr id="4" name="AutoShape 4" descr="Top 70 WPF Interview Questions &amp; Answers (2022 Update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Diagrams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A0516E-DB06-A7A4-B66D-A1F4B024A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7700" y="1676400"/>
            <a:ext cx="6540809" cy="43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1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08E6E-E41A-C2AB-DD14-1B4DFADF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Diagrams</a:t>
            </a:r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DF93B0-CCB8-0607-BBEF-FBA73307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1" y="2476884"/>
            <a:ext cx="10727878" cy="3942493"/>
          </a:xfrm>
          <a:prstGeom prst="rect">
            <a:avLst/>
          </a:prstGeom>
          <a:effectLst/>
        </p:spPr>
      </p:pic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77D66656-36AE-8153-FE5C-A3EC7683796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543695" y="5515583"/>
            <a:ext cx="362960" cy="6913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A9244-151B-45C0-FE82-40E9FE6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UML Diagram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F9FB3-A91F-FC1D-2C8B-09096D5E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" y="2286162"/>
            <a:ext cx="9630383" cy="4261443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07A2C-D170-A5BF-37D3-C75CCE58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975" y="3117125"/>
            <a:ext cx="45719" cy="30898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37" y="1896999"/>
            <a:ext cx="8825657" cy="1915647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237" y="4342375"/>
            <a:ext cx="8825658" cy="860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https://github.com/jacksonhorton/CS352-Group-Assignment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5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Will we implement all of the stretch goals?</a:t>
            </a:r>
          </a:p>
          <a:p>
            <a:endParaRPr lang="en-US" sz="2400" dirty="0"/>
          </a:p>
          <a:p>
            <a:r>
              <a:rPr lang="en-US" sz="2400" dirty="0"/>
              <a:t>What will this project be used for?</a:t>
            </a:r>
          </a:p>
          <a:p>
            <a:endParaRPr lang="en-US" sz="2400" dirty="0"/>
          </a:p>
          <a:p>
            <a:r>
              <a:rPr lang="en-US" sz="2400" dirty="0"/>
              <a:t>Will this be turned into a proper app someday?</a:t>
            </a:r>
          </a:p>
        </p:txBody>
      </p:sp>
    </p:spTree>
    <p:extLst>
      <p:ext uri="{BB962C8B-B14F-4D97-AF65-F5344CB8AC3E}">
        <p14:creationId xmlns:p14="http://schemas.microsoft.com/office/powerpoint/2010/main" val="3245784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101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Peg Game CSCI 352 Project</vt:lpstr>
      <vt:lpstr>Introduction</vt:lpstr>
      <vt:lpstr>Implementation</vt:lpstr>
      <vt:lpstr>UML Diagrams</vt:lpstr>
      <vt:lpstr>UML Diagrams</vt:lpstr>
      <vt:lpstr>UML Diagram</vt:lpstr>
      <vt:lpstr>Demonstration</vt:lpstr>
      <vt:lpstr>Future Work</vt:lpstr>
    </vt:vector>
  </TitlesOfParts>
  <Company>University of TN at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 Game CSCI 352 Project</dc:title>
  <dc:creator>William Hayes</dc:creator>
  <cp:lastModifiedBy>William Hayes</cp:lastModifiedBy>
  <cp:revision>3</cp:revision>
  <dcterms:created xsi:type="dcterms:W3CDTF">2023-04-11T15:35:27Z</dcterms:created>
  <dcterms:modified xsi:type="dcterms:W3CDTF">2023-04-24T21:01:18Z</dcterms:modified>
</cp:coreProperties>
</file>