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149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📈 NIFTY-50 Stock Price Prediction Using Time Series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Project on ARIMA &amp; LSTM Model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ARIMA:</a:t>
            </a:r>
          </a:p>
          <a:p>
            <a:r>
              <a:t>   - RMSE: 150.25</a:t>
            </a:r>
          </a:p>
          <a:p>
            <a:r>
              <a:t>   - MAE: 98.13</a:t>
            </a:r>
          </a:p>
          <a:p>
            <a:r>
              <a:t>• LSTM:</a:t>
            </a:r>
          </a:p>
          <a:p>
            <a:r>
              <a:t>   - RMSE: 120.55</a:t>
            </a:r>
          </a:p>
          <a:p>
            <a:r>
              <a:t>   - MAE: 85.72</a:t>
            </a:r>
          </a:p>
          <a:p>
            <a:r>
              <a:t>• LSTM outperforms ARIMA in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Web App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Flask &amp; Streamlit used for deployment.</a:t>
            </a:r>
          </a:p>
          <a:p>
            <a:r>
              <a:t>• Users can input date ranges and get stock price predictions.</a:t>
            </a:r>
          </a:p>
          <a:p>
            <a:r>
              <a:t>• Hosted on Heroku for accessibility.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Sentiment Analysis using financial news data.</a:t>
            </a:r>
          </a:p>
          <a:p>
            <a:r>
              <a:t>• Hybrid ARIMA-LSTM model for improved accuracy.</a:t>
            </a:r>
          </a:p>
          <a:p>
            <a:r>
              <a:t>• Integration with real-time stock APIs for live forecasting.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 &amp;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• Stock price prediction helps in investment strategies.</a:t>
            </a:r>
          </a:p>
          <a:p>
            <a:r>
              <a:rPr dirty="0"/>
              <a:t>• LSTM provides better accuracy compared to ARIMA.</a:t>
            </a:r>
          </a:p>
          <a:p>
            <a:r>
              <a:rPr dirty="0"/>
              <a:t>• Web deployment enhances accessibility.</a:t>
            </a:r>
          </a:p>
          <a:p>
            <a:endParaRPr dirty="0"/>
          </a:p>
          <a:p>
            <a:r>
              <a:rPr dirty="0"/>
              <a:t>💼 LinkedIn: </a:t>
            </a:r>
            <a:r>
              <a:rPr lang="en-US" b="0" i="0" dirty="0">
                <a:effectLst/>
                <a:latin typeface="-apple-system"/>
              </a:rPr>
              <a:t>www.linkedin.com/in/jacksonjacobl</a:t>
            </a:r>
            <a:endParaRPr dirty="0"/>
          </a:p>
          <a:p>
            <a:r>
              <a:rPr dirty="0"/>
              <a:t>📧 Email: </a:t>
            </a:r>
            <a:r>
              <a:rPr lang="en-US" dirty="0"/>
              <a:t>jackson24499</a:t>
            </a:r>
            <a:r>
              <a:rPr dirty="0"/>
              <a:t>@</a:t>
            </a:r>
            <a:r>
              <a:rPr lang="en-US" dirty="0"/>
              <a:t>gmail</a:t>
            </a:r>
            <a:r>
              <a:rPr dirty="0"/>
              <a:t>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Predicting NIFTY-50 stock prices using Time Series Forecasting.</a:t>
            </a:r>
          </a:p>
          <a:p>
            <a:r>
              <a:t>• Dataset: NIFTY-50 stock data (2000-2021).</a:t>
            </a:r>
          </a:p>
          <a:p>
            <a:r>
              <a:t>• Models used: ARIMA and LSTM.</a:t>
            </a:r>
          </a:p>
          <a:p>
            <a:r>
              <a:t>• Deployment: Flask &amp; Streamlit web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Preprocessing – Handling missing values, normalization.</a:t>
            </a:r>
          </a:p>
          <a:p>
            <a:r>
              <a:t>• Exploratory Data Analysis (EDA) – Visualizing stock trends.</a:t>
            </a:r>
          </a:p>
          <a:p>
            <a:r>
              <a:t>• Time Series Models – ARIMA (Statistical) &amp; LSTM (Deep Learning).</a:t>
            </a:r>
          </a:p>
          <a:p>
            <a:r>
              <a:t>• Evaluation Metrics – RMSE, MAE, MAPE.</a:t>
            </a:r>
          </a:p>
          <a:p>
            <a:r>
              <a:t>• Web App Deployment – Flask &amp; Streamlit.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Kaggle – NIFTY-50 Stock Market Data (2000-2021).</a:t>
            </a:r>
          </a:p>
          <a:p>
            <a:r>
              <a:t>• Features: Date, Open, High, Low, Close, Volume.</a:t>
            </a:r>
          </a:p>
          <a:p>
            <a:r>
              <a:t>• Used for training predictive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ARIMA 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ARIMA (AutoRegressive Integrated Moving Average).</a:t>
            </a:r>
          </a:p>
          <a:p>
            <a:r>
              <a:t>• Components: AR (AutoRegressive), I (Integrated), MA (Moving Average).</a:t>
            </a:r>
          </a:p>
          <a:p>
            <a:r>
              <a:t>• Used for capturing trends and seasonality in stock prices.</a:t>
            </a:r>
          </a:p>
          <a:p>
            <a:r>
              <a:t>• Requires stationary time series.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ARIMA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statsmodels.tsa.arima.model import ARIMA</a:t>
            </a:r>
          </a:p>
          <a:p>
            <a:endParaRPr/>
          </a:p>
          <a:p>
            <a:r>
              <a:t>model = ARIMA(train, order=(5,1,0))</a:t>
            </a:r>
          </a:p>
          <a:p>
            <a:r>
              <a:t>arima_model = model.fit()</a:t>
            </a:r>
          </a:p>
          <a:p>
            <a:r>
              <a:t>arima_predictions = arima_model.forecast(steps=len(test))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LSTM 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LSTM (Long Short-Term Memory) Neural Networks.</a:t>
            </a:r>
          </a:p>
          <a:p>
            <a:r>
              <a:t>• Captures long-term dependencies in stock prices.</a:t>
            </a:r>
          </a:p>
          <a:p>
            <a:r>
              <a:t>• Handles sequential data efficiently.</a:t>
            </a:r>
          </a:p>
          <a:p>
            <a:r>
              <a:t>• Requires large datasets and computational power.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LSTM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551219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from </a:t>
            </a:r>
            <a:r>
              <a:rPr dirty="0" err="1"/>
              <a:t>tensorflow.keras.models</a:t>
            </a:r>
            <a:r>
              <a:rPr dirty="0"/>
              <a:t> import Sequential</a:t>
            </a:r>
          </a:p>
          <a:p>
            <a:r>
              <a:rPr dirty="0"/>
              <a:t>from </a:t>
            </a:r>
            <a:r>
              <a:rPr dirty="0" err="1"/>
              <a:t>tensorflow.keras.layers</a:t>
            </a:r>
            <a:r>
              <a:rPr dirty="0"/>
              <a:t> import LSTM, Dense</a:t>
            </a:r>
          </a:p>
          <a:p>
            <a:endParaRPr dirty="0"/>
          </a:p>
          <a:p>
            <a:r>
              <a:rPr dirty="0"/>
              <a:t>model = Sequential([</a:t>
            </a:r>
          </a:p>
          <a:p>
            <a:r>
              <a:rPr dirty="0"/>
              <a:t>    LSTM(50, </a:t>
            </a:r>
            <a:r>
              <a:rPr dirty="0" err="1"/>
              <a:t>return_sequences</a:t>
            </a:r>
            <a:r>
              <a:rPr dirty="0"/>
              <a:t>=True, </a:t>
            </a:r>
            <a:r>
              <a:rPr dirty="0" err="1"/>
              <a:t>input_shape</a:t>
            </a:r>
            <a:r>
              <a:rPr dirty="0"/>
              <a:t>=(60, 1)),</a:t>
            </a:r>
          </a:p>
          <a:p>
            <a:r>
              <a:rPr dirty="0"/>
              <a:t>    LSTM(50),</a:t>
            </a:r>
          </a:p>
          <a:p>
            <a:r>
              <a:rPr dirty="0"/>
              <a:t>    Dense(1)</a:t>
            </a:r>
          </a:p>
          <a:p>
            <a:r>
              <a:rPr dirty="0"/>
              <a:t>])</a:t>
            </a:r>
          </a:p>
          <a:p>
            <a:r>
              <a:rPr dirty="0" err="1"/>
              <a:t>model.compile</a:t>
            </a:r>
            <a:r>
              <a:rPr dirty="0"/>
              <a:t>(optimizer='</a:t>
            </a:r>
            <a:r>
              <a:rPr dirty="0" err="1"/>
              <a:t>adam</a:t>
            </a:r>
            <a:r>
              <a:rPr dirty="0"/>
              <a:t>', loss='</a:t>
            </a:r>
            <a:r>
              <a:rPr dirty="0" err="1"/>
              <a:t>mean_squared_error</a:t>
            </a:r>
            <a:r>
              <a:rPr dirty="0"/>
              <a:t>')</a:t>
            </a:r>
          </a:p>
          <a:p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epochs=20, </a:t>
            </a:r>
            <a:r>
              <a:rPr dirty="0" err="1"/>
              <a:t>batch_size</a:t>
            </a:r>
            <a:r>
              <a:rPr dirty="0"/>
              <a:t>=32)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RMSE (Root Mean Square Error) - Measures error magnitude.</a:t>
            </a:r>
          </a:p>
          <a:p>
            <a:r>
              <a:t>• MAE (Mean Absolute Error) - Measures average absolute error.</a:t>
            </a:r>
          </a:p>
          <a:p>
            <a:r>
              <a:t>• MAPE (Mean Absolute Percentage Error) - Measures percentage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562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-apple-system</vt:lpstr>
      <vt:lpstr>Arial</vt:lpstr>
      <vt:lpstr>Calibri</vt:lpstr>
      <vt:lpstr>Office Theme</vt:lpstr>
      <vt:lpstr>📈 NIFTY-50 Stock Price Prediction Using Time Series Forecasting</vt:lpstr>
      <vt:lpstr>📌 Project Overview</vt:lpstr>
      <vt:lpstr>🚀 Features</vt:lpstr>
      <vt:lpstr>📂 Dataset Details</vt:lpstr>
      <vt:lpstr>📊 ARIMA Model Implementation</vt:lpstr>
      <vt:lpstr>📌 ARIMA Code Example</vt:lpstr>
      <vt:lpstr>📊 LSTM Model Implementation</vt:lpstr>
      <vt:lpstr>📌 LSTM Code Example</vt:lpstr>
      <vt:lpstr>📊 Evaluation Metrics</vt:lpstr>
      <vt:lpstr>📈 Model Performance</vt:lpstr>
      <vt:lpstr>🌐 Web App Deployment</vt:lpstr>
      <vt:lpstr>📌 Future Enhancements</vt:lpstr>
      <vt:lpstr>✅ Conclusion &amp; Contact Info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jackson jacob</cp:lastModifiedBy>
  <cp:revision>3</cp:revision>
  <dcterms:created xsi:type="dcterms:W3CDTF">2013-01-27T09:14:16Z</dcterms:created>
  <dcterms:modified xsi:type="dcterms:W3CDTF">2025-02-04T11:51:03Z</dcterms:modified>
  <cp:category/>
</cp:coreProperties>
</file>