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1b6bb0a8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1b6bb0a8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1b6bb0a8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1b6bb0a8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1b6bb0a8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1b6bb0a8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1b6bb0a8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1b6bb0a8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b6bb0a8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b6bb0a8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b6bb0a8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b6bb0a8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1b6bb0a8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1b6bb0a8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475" y="206638"/>
            <a:ext cx="4007051" cy="47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Litkenhous though...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Created in 1934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Lack transparency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Simply playing an inferior opponent harms a good team’s rating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Outdated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1700"/>
            <a:ext cx="8839198" cy="324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philosophical look at our systems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Massey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Point Differential measures how good a team is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Colley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Only counts wins and losses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Elo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Creates a prediction for each game and rates teams based off of that projection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Massey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Uses a matrix for point differential for each game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Benefits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Ratings are measured by the point differential (with a cap) 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We set to 36 for football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Game * Massey = PD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Massey = inv( Game</a:t>
            </a:r>
            <a:r>
              <a:rPr baseline="30000" lang="en" sz="1800">
                <a:solidFill>
                  <a:srgbClr val="000000"/>
                </a:solidFill>
              </a:rPr>
              <a:t>T </a:t>
            </a:r>
            <a:r>
              <a:rPr lang="en" sz="1800">
                <a:solidFill>
                  <a:srgbClr val="000000"/>
                </a:solidFill>
              </a:rPr>
              <a:t>* Game ) * Game</a:t>
            </a:r>
            <a:r>
              <a:rPr baseline="30000" lang="en" sz="1800">
                <a:solidFill>
                  <a:srgbClr val="000000"/>
                </a:solidFill>
              </a:rPr>
              <a:t>T</a:t>
            </a:r>
            <a:r>
              <a:rPr lang="en" sz="1800">
                <a:solidFill>
                  <a:srgbClr val="000000"/>
                </a:solidFill>
              </a:rPr>
              <a:t> * PD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Colley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Begins ratings with modified winning percentage of 50%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Adjust based on record and quality of opposition that the teams face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500" y="3396102"/>
            <a:ext cx="6597024" cy="13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Elo</a:t>
            </a:r>
            <a:r>
              <a:rPr b="0"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44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Rating(new) = Rating(old) + K(Outcome - Predicted)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 = 220 		K = 35  		HFA = 11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150" y="3041250"/>
            <a:ext cx="55626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