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0" r:id="rId9"/>
    <p:sldId id="272" r:id="rId10"/>
    <p:sldId id="263" r:id="rId11"/>
    <p:sldId id="262" r:id="rId12"/>
    <p:sldId id="273" r:id="rId13"/>
    <p:sldId id="274" r:id="rId14"/>
    <p:sldId id="283" r:id="rId15"/>
    <p:sldId id="279" r:id="rId16"/>
    <p:sldId id="277" r:id="rId17"/>
    <p:sldId id="282" r:id="rId18"/>
    <p:sldId id="264" r:id="rId19"/>
    <p:sldId id="267" r:id="rId20"/>
    <p:sldId id="268" r:id="rId21"/>
    <p:sldId id="265" r:id="rId22"/>
    <p:sldId id="266" r:id="rId23"/>
    <p:sldId id="281" r:id="rId24"/>
    <p:sldId id="276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93568" autoAdjust="0"/>
  </p:normalViewPr>
  <p:slideViewPr>
    <p:cSldViewPr snapToGrid="0">
      <p:cViewPr varScale="1">
        <p:scale>
          <a:sx n="60" d="100"/>
          <a:sy n="60" d="100"/>
        </p:scale>
        <p:origin x="7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C031-6F89-4D0A-8894-8D4038256163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1453-F868-4ED1-A1BE-2E2BB59FD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6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C031-6F89-4D0A-8894-8D4038256163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1453-F868-4ED1-A1BE-2E2BB59FD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3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C031-6F89-4D0A-8894-8D4038256163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1453-F868-4ED1-A1BE-2E2BB59FD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64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C031-6F89-4D0A-8894-8D4038256163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1453-F868-4ED1-A1BE-2E2BB59FD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61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C031-6F89-4D0A-8894-8D4038256163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1453-F868-4ED1-A1BE-2E2BB59FD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64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C031-6F89-4D0A-8894-8D4038256163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1453-F868-4ED1-A1BE-2E2BB59FD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2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C031-6F89-4D0A-8894-8D4038256163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1453-F868-4ED1-A1BE-2E2BB59FD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6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C031-6F89-4D0A-8894-8D4038256163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1453-F868-4ED1-A1BE-2E2BB59FD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57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C031-6F89-4D0A-8894-8D4038256163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1453-F868-4ED1-A1BE-2E2BB59FD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00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C031-6F89-4D0A-8894-8D4038256163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1453-F868-4ED1-A1BE-2E2BB59FD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1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C031-6F89-4D0A-8894-8D4038256163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1453-F868-4ED1-A1BE-2E2BB59FD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44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4C031-6F89-4D0A-8894-8D4038256163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1453-F868-4ED1-A1BE-2E2BB59FD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21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Interação Homem Computador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Interface para um ATM</a:t>
            </a:r>
          </a:p>
          <a:p>
            <a:pPr algn="l"/>
            <a:endParaRPr lang="pt-BR" dirty="0"/>
          </a:p>
          <a:p>
            <a:pPr algn="l"/>
            <a:r>
              <a:rPr lang="pt-BR" dirty="0" smtClean="0"/>
              <a:t>Jackson Kelvin</a:t>
            </a:r>
          </a:p>
          <a:p>
            <a:pPr algn="l"/>
            <a:r>
              <a:rPr lang="pt-BR" dirty="0" smtClean="0"/>
              <a:t>Richardson Souza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2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saldo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saldo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de saque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7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saque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1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de saque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05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saque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saque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2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saque</a:t>
            </a: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saque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saque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de saldo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saque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6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saque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0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de saque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77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de saque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saque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saldo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saldo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saldo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saldo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saldo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saldo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0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saldo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37" y="1825625"/>
            <a:ext cx="8364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85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80</Words>
  <Application>Microsoft Office PowerPoint</Application>
  <PresentationFormat>Widescreen</PresentationFormat>
  <Paragraphs>28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Interação Homem Computador</vt:lpstr>
      <vt:lpstr>Operação de saldo</vt:lpstr>
      <vt:lpstr>Operação de saldo</vt:lpstr>
      <vt:lpstr>Operação de saldo</vt:lpstr>
      <vt:lpstr>Operação de saldo</vt:lpstr>
      <vt:lpstr>Operação de saldo</vt:lpstr>
      <vt:lpstr>Operação de saldo</vt:lpstr>
      <vt:lpstr>Operação de saldo</vt:lpstr>
      <vt:lpstr>Operação de saldo</vt:lpstr>
      <vt:lpstr>Operação de saldo</vt:lpstr>
      <vt:lpstr>Operação de saldo</vt:lpstr>
      <vt:lpstr>Operação de saque</vt:lpstr>
      <vt:lpstr>Operação de saque</vt:lpstr>
      <vt:lpstr>Operação de saque</vt:lpstr>
      <vt:lpstr>Operação de saque</vt:lpstr>
      <vt:lpstr>Operação de saque</vt:lpstr>
      <vt:lpstr>Operação de saque</vt:lpstr>
      <vt:lpstr>Operação de saque</vt:lpstr>
      <vt:lpstr>Operação de saque</vt:lpstr>
      <vt:lpstr>Operação de saque</vt:lpstr>
      <vt:lpstr>Operação de saque</vt:lpstr>
      <vt:lpstr>Operação de saque</vt:lpstr>
      <vt:lpstr>Operação de saque</vt:lpstr>
      <vt:lpstr>Operação de saque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Richardson Souza</dc:creator>
  <cp:lastModifiedBy>Richardson Souza</cp:lastModifiedBy>
  <cp:revision>16</cp:revision>
  <dcterms:created xsi:type="dcterms:W3CDTF">2017-03-18T20:23:36Z</dcterms:created>
  <dcterms:modified xsi:type="dcterms:W3CDTF">2017-03-22T14:47:39Z</dcterms:modified>
</cp:coreProperties>
</file>