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排序演算法比較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 </a:t>
            </a:r>
            <a:r>
              <a:rPr lang="zh-TW" altLang="en-US" dirty="0"/>
              <a:t>學資料結構與演算法 </a:t>
            </a:r>
            <a:r>
              <a:rPr lang="en-US" altLang="zh-TW" dirty="0"/>
              <a:t>(</a:t>
            </a:r>
            <a:r>
              <a:rPr lang="zh-TW" altLang="en-US" dirty="0"/>
              <a:t>排序篇</a:t>
            </a:r>
            <a:r>
              <a:rPr lang="en-US" altLang="zh-TW" dirty="0"/>
              <a:t>) — </a:t>
            </a:r>
            <a:r>
              <a:rPr lang="zh-TW" altLang="en-US" dirty="0"/>
              <a:t>氣泡排序法 </a:t>
            </a:r>
            <a:r>
              <a:rPr lang="en-US" altLang="zh-TW" dirty="0"/>
              <a:t>Bubble Sort</a:t>
            </a:r>
          </a:p>
          <a:p>
            <a:r>
              <a:rPr lang="en-US" altLang="zh-TW" dirty="0"/>
              <a:t>https://oldmo860617.medium.com/js-%E5%AD%B8%E8%B3%87%E6%96%99%E7%B5%90%E6%A7%8B%E8%88%87%E6%BC%94%E7%AE%97%E6%B3%95-3-%E6%B0%A3%E6%B3%A1%E6%8E%92%E5%BA%8F%E6%B3%95-bubble-sort-88a11e0c58fb</a:t>
            </a:r>
          </a:p>
          <a:p>
            <a:endParaRPr lang="en-US" altLang="zh-TW" dirty="0"/>
          </a:p>
          <a:p>
            <a:r>
              <a:rPr lang="en-US" altLang="zh-TW" dirty="0"/>
              <a:t>selection sort</a:t>
            </a:r>
          </a:p>
          <a:p>
            <a:r>
              <a:rPr lang="en-US" altLang="zh-TW" dirty="0"/>
              <a:t>https://peterlxb.gitbooks.io/cs50-notes/content/selection-sortxuan-ze-pai-xu.html</a:t>
            </a:r>
          </a:p>
          <a:p>
            <a:endParaRPr lang="en-US" altLang="zh-TW" dirty="0"/>
          </a:p>
          <a:p>
            <a:r>
              <a:rPr lang="en-US" altLang="zh-TW" dirty="0"/>
              <a:t>Recursive Insertion Sort</a:t>
            </a:r>
          </a:p>
          <a:p>
            <a:r>
              <a:rPr lang="en-US" altLang="zh-TW" dirty="0"/>
              <a:t>https://www.geeksforgeeks.org/recursive-insertion-sort/</a:t>
            </a:r>
          </a:p>
          <a:p>
            <a:endParaRPr lang="en-US" altLang="zh-TW" dirty="0"/>
          </a:p>
          <a:p>
            <a:r>
              <a:rPr lang="zh-TW" altLang="en-US" dirty="0"/>
              <a:t>維基百科</a:t>
            </a:r>
          </a:p>
          <a:p>
            <a:r>
              <a:rPr lang="en-US" altLang="zh-TW" dirty="0"/>
              <a:t>https://zh.wikipedia.org/wiki/%E6%8E%92%E5%BA%8F%E7%AE%97%E6%B3%95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DC8379-BE49-4296-B24F-35D7781C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9" y="1508502"/>
            <a:ext cx="3670301" cy="2168975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701FB40-12CF-4520-A420-EEB98D2727A3}"/>
              </a:ext>
            </a:extLst>
          </p:cNvPr>
          <p:cNvSpPr/>
          <p:nvPr/>
        </p:nvSpPr>
        <p:spPr>
          <a:xfrm>
            <a:off x="1574800" y="38354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63C25E-0E5B-4D3A-BBF2-D71A2B013613}"/>
              </a:ext>
            </a:extLst>
          </p:cNvPr>
          <p:cNvSpPr txBox="1"/>
          <p:nvPr/>
        </p:nvSpPr>
        <p:spPr>
          <a:xfrm>
            <a:off x="1836420" y="374598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10000</a:t>
            </a:r>
            <a:r>
              <a:rPr lang="zh-TW" altLang="en-US" dirty="0"/>
              <a:t>之間的的數字共</a:t>
            </a:r>
            <a:r>
              <a:rPr lang="en-US" altLang="zh-TW" dirty="0"/>
              <a:t>10000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69BE-16BB-4123-9266-C3DDD261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4557931"/>
            <a:ext cx="3338831" cy="3632784"/>
          </a:xfrm>
          <a:prstGeom prst="rect">
            <a:avLst/>
          </a:prstGeom>
        </p:spPr>
      </p:pic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26334D5-F20C-4BC6-9CFA-489099EAFD78}"/>
              </a:ext>
            </a:extLst>
          </p:cNvPr>
          <p:cNvSpPr/>
          <p:nvPr/>
        </p:nvSpPr>
        <p:spPr>
          <a:xfrm>
            <a:off x="1574800" y="8468746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E313C-CE55-4A3E-8B8D-D08389C21278}"/>
              </a:ext>
            </a:extLst>
          </p:cNvPr>
          <p:cNvSpPr txBox="1"/>
          <p:nvPr/>
        </p:nvSpPr>
        <p:spPr>
          <a:xfrm>
            <a:off x="1844674" y="8383885"/>
            <a:ext cx="406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z</a:t>
            </a:r>
            <a:r>
              <a:rPr lang="zh-TW" altLang="en-US" dirty="0"/>
              <a:t>之間的的字母</a:t>
            </a:r>
            <a:r>
              <a:rPr lang="en-US" altLang="zh-TW" dirty="0"/>
              <a:t>100</a:t>
            </a:r>
            <a:r>
              <a:rPr lang="zh-TW" altLang="en-US" dirty="0"/>
              <a:t>個共</a:t>
            </a:r>
            <a:r>
              <a:rPr lang="en-US" altLang="zh-TW" dirty="0"/>
              <a:t>100000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264146-6392-4B35-A069-F3352F93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838237"/>
            <a:ext cx="2520000" cy="34895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EA8E68-A641-4056-9FAE-E1B68ED8AEA3}"/>
              </a:ext>
            </a:extLst>
          </p:cNvPr>
          <p:cNvSpPr txBox="1"/>
          <p:nvPr/>
        </p:nvSpPr>
        <p:spPr>
          <a:xfrm>
            <a:off x="698500" y="6514278"/>
            <a:ext cx="279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透過前後逐一比較大小，較小者往前換。</a:t>
            </a:r>
            <a:endParaRPr lang="en-US" altLang="zh-TW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6607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71F6911-2088-4CE2-A3CE-0EAE5193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3" y="5651500"/>
            <a:ext cx="3265842" cy="256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A894788-BFB5-4029-80A0-060B4254C6FC}"/>
              </a:ext>
            </a:extLst>
          </p:cNvPr>
          <p:cNvSpPr/>
          <p:nvPr/>
        </p:nvSpPr>
        <p:spPr>
          <a:xfrm>
            <a:off x="3251200" y="8512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729614-0405-42C3-994D-65A171463611}"/>
              </a:ext>
            </a:extLst>
          </p:cNvPr>
          <p:cNvSpPr txBox="1"/>
          <p:nvPr/>
        </p:nvSpPr>
        <p:spPr>
          <a:xfrm>
            <a:off x="3536290" y="84304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29591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3CAFF48A-DBA2-4C53-9D00-80951F27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843992"/>
            <a:ext cx="2997200" cy="2616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FA69C8-7612-4E9F-ACDB-2CFCD407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11960"/>
            <a:ext cx="2520000" cy="417214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F95BB91-ED39-47F1-BEEB-E9BF32C3B064}"/>
              </a:ext>
            </a:extLst>
          </p:cNvPr>
          <p:cNvSpPr/>
          <p:nvPr/>
        </p:nvSpPr>
        <p:spPr>
          <a:xfrm>
            <a:off x="368300" y="60485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DA00A-3319-4FD2-B475-4BD9BE7F7F8B}"/>
              </a:ext>
            </a:extLst>
          </p:cNvPr>
          <p:cNvSpPr txBox="1"/>
          <p:nvPr/>
        </p:nvSpPr>
        <p:spPr>
          <a:xfrm>
            <a:off x="663575" y="5958185"/>
            <a:ext cx="2638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按順序選擇為最小值，再與後方所有數字做比較，較小者往前換。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E9ED8D-DC90-4BE6-99BA-4B446152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04" y="1611960"/>
            <a:ext cx="2681696" cy="30379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D324175-7852-4CBE-9E16-900B508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90" y="5156200"/>
            <a:ext cx="3032923" cy="2859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3251200" y="8296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1CDC0D-EEBE-410F-95A2-5D7DBD223D44}"/>
              </a:ext>
            </a:extLst>
          </p:cNvPr>
          <p:cNvSpPr txBox="1"/>
          <p:nvPr/>
        </p:nvSpPr>
        <p:spPr>
          <a:xfrm>
            <a:off x="3536290" y="82145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32512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32385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133A509C-68AF-485F-BF9B-1E956343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1165"/>
            <a:ext cx="2725101" cy="4115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887754-6483-4DB8-941A-10ACAA9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64" y="1638302"/>
            <a:ext cx="2784136" cy="26878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396AFB-37A8-4F6F-A6F6-69B92F00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49" y="4851732"/>
            <a:ext cx="3449966" cy="2665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416ABCF-7230-4FF5-9C32-5F0D1031C820}"/>
              </a:ext>
            </a:extLst>
          </p:cNvPr>
          <p:cNvSpPr/>
          <p:nvPr/>
        </p:nvSpPr>
        <p:spPr>
          <a:xfrm>
            <a:off x="368300" y="5883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D00211-7604-4B5E-A3F5-F5EED4C7DD61}"/>
              </a:ext>
            </a:extLst>
          </p:cNvPr>
          <p:cNvSpPr txBox="1"/>
          <p:nvPr/>
        </p:nvSpPr>
        <p:spPr>
          <a:xfrm>
            <a:off x="647548" y="5796609"/>
            <a:ext cx="2324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按順序選擇從第二項為最小值，再與前方所有以排序數字做比較，並依大小插入。</a:t>
            </a:r>
            <a:endParaRPr lang="en-US" altLang="zh-TW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3060700" y="79916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A6995A-6F25-42D9-8C8E-E79BD1E288E8}"/>
              </a:ext>
            </a:extLst>
          </p:cNvPr>
          <p:cNvSpPr txBox="1"/>
          <p:nvPr/>
        </p:nvSpPr>
        <p:spPr>
          <a:xfrm>
            <a:off x="3345790" y="79097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495300" y="1993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876300" y="26444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2727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876300" y="30180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495300" y="37323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876300" y="44246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876300" y="47981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495300" y="54707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876300" y="61630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632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876300" y="65366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2597.52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65863B-89F9-47EA-9EB1-5B7386EC53CE}"/>
              </a:ext>
            </a:extLst>
          </p:cNvPr>
          <p:cNvSpPr txBox="1"/>
          <p:nvPr/>
        </p:nvSpPr>
        <p:spPr>
          <a:xfrm>
            <a:off x="546100" y="7310736"/>
            <a:ext cx="435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排序的時間結果：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CE5CC0-D50F-4DCF-BDA3-AA7C2E650914}"/>
              </a:ext>
            </a:extLst>
          </p:cNvPr>
          <p:cNvSpPr txBox="1"/>
          <p:nvPr/>
        </p:nvSpPr>
        <p:spPr>
          <a:xfrm>
            <a:off x="546100" y="8037731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/>
              <a:t>Insertion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Selection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273550" y="2040236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273550" y="374191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  <a:endParaRPr lang="en-US" altLang="zh-TW" sz="1800" dirty="0"/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273550" y="552094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</a:t>
            </a:r>
            <a:r>
              <a:rPr lang="en-US" altLang="zh-TW" sz="3600" dirty="0"/>
              <a:t>Linux</a:t>
            </a:r>
            <a:r>
              <a:rPr lang="zh-TW" altLang="en-US" sz="3600" dirty="0"/>
              <a:t>更加熟悉，了解到</a:t>
            </a:r>
            <a:r>
              <a:rPr lang="en-US" altLang="zh-TW" sz="3600" dirty="0" err="1"/>
              <a:t>makefile</a:t>
            </a:r>
            <a:r>
              <a:rPr lang="zh-TW" altLang="en-US" sz="3600" dirty="0"/>
              <a:t>與</a:t>
            </a:r>
            <a:r>
              <a:rPr lang="en-US" altLang="zh-TW" sz="3600" dirty="0"/>
              <a:t>header file</a:t>
            </a:r>
            <a:r>
              <a:rPr lang="zh-TW" altLang="en-US" sz="3600" dirty="0"/>
              <a:t>的重要與便利性，也學到如何開檔讀檔，而這次的作業也再次幫我複習了三個基本排序，而與上次不同，我這次以副涵式的形式來撰寫排序程式碼，另外，字串排序我以指標代替陣列來撰寫，算是一種新的突破。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644</Words>
  <Application>Microsoft Office PowerPoint</Application>
  <PresentationFormat>A4 紙張 (210x297 公釐)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31</cp:revision>
  <dcterms:created xsi:type="dcterms:W3CDTF">2021-05-06T09:31:23Z</dcterms:created>
  <dcterms:modified xsi:type="dcterms:W3CDTF">2021-05-09T14:15:39Z</dcterms:modified>
</cp:coreProperties>
</file>