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62D64E-F9CE-48FD-88E2-DC4CE9DC9E20}" v="42" dt="2024-12-04T04:34:25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B04FAF-779A-4E2B-A043-74A5BAEB9BD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73D5431-80D1-43FA-9104-00B86907838E}">
      <dgm:prSet custT="1"/>
      <dgm:spPr/>
      <dgm:t>
        <a:bodyPr/>
        <a:lstStyle/>
        <a:p>
          <a:r>
            <a:rPr lang="en-US" sz="2400" dirty="0"/>
            <a:t>Single class with 4 methods.</a:t>
          </a:r>
        </a:p>
      </dgm:t>
    </dgm:pt>
    <dgm:pt modelId="{543BFF3A-B93D-464B-AB83-F9B1CB2C8300}" type="parTrans" cxnId="{CA81EF6B-B4C7-42F3-9A3C-BE8B75C04C4F}">
      <dgm:prSet/>
      <dgm:spPr/>
      <dgm:t>
        <a:bodyPr/>
        <a:lstStyle/>
        <a:p>
          <a:endParaRPr lang="en-US"/>
        </a:p>
      </dgm:t>
    </dgm:pt>
    <dgm:pt modelId="{BF6EF70D-716D-4819-A744-54C101069522}" type="sibTrans" cxnId="{CA81EF6B-B4C7-42F3-9A3C-BE8B75C04C4F}">
      <dgm:prSet/>
      <dgm:spPr/>
      <dgm:t>
        <a:bodyPr/>
        <a:lstStyle/>
        <a:p>
          <a:endParaRPr lang="en-US"/>
        </a:p>
      </dgm:t>
    </dgm:pt>
    <dgm:pt modelId="{D80B04FC-1D52-42FC-AC45-C7B823A3ABC9}">
      <dgm:prSet/>
      <dgm:spPr/>
      <dgm:t>
        <a:bodyPr/>
        <a:lstStyle/>
        <a:p>
          <a:r>
            <a:rPr lang="en-US"/>
            <a:t>Constructor starts a worker thread (read thread)</a:t>
          </a:r>
        </a:p>
      </dgm:t>
    </dgm:pt>
    <dgm:pt modelId="{8C55FD42-ABC0-4C9D-86C0-C68149EBBCAD}" type="parTrans" cxnId="{7C53709A-3DDC-4140-AC94-E96CAC5E2F48}">
      <dgm:prSet/>
      <dgm:spPr/>
      <dgm:t>
        <a:bodyPr/>
        <a:lstStyle/>
        <a:p>
          <a:endParaRPr lang="en-US"/>
        </a:p>
      </dgm:t>
    </dgm:pt>
    <dgm:pt modelId="{44688F2D-736E-4B9A-A80D-5B8ED58A944B}" type="sibTrans" cxnId="{7C53709A-3DDC-4140-AC94-E96CAC5E2F48}">
      <dgm:prSet/>
      <dgm:spPr/>
      <dgm:t>
        <a:bodyPr/>
        <a:lstStyle/>
        <a:p>
          <a:endParaRPr lang="en-US"/>
        </a:p>
      </dgm:t>
    </dgm:pt>
    <dgm:pt modelId="{36BF793D-31C8-42F5-A9DA-2FE8EDDC89FA}">
      <dgm:prSet/>
      <dgm:spPr/>
      <dgm:t>
        <a:bodyPr/>
        <a:lstStyle/>
        <a:p>
          <a:r>
            <a:rPr lang="en-US"/>
            <a:t>Write worker loops waiting for the next buffer to fill before writing it to file, until writing is done</a:t>
          </a:r>
        </a:p>
      </dgm:t>
    </dgm:pt>
    <dgm:pt modelId="{C1D50352-4DAF-43BB-91AF-9741ECA6FC78}" type="parTrans" cxnId="{21548CF7-7CEA-4382-B1A2-F3A8E9741FCF}">
      <dgm:prSet/>
      <dgm:spPr/>
      <dgm:t>
        <a:bodyPr/>
        <a:lstStyle/>
        <a:p>
          <a:endParaRPr lang="en-US"/>
        </a:p>
      </dgm:t>
    </dgm:pt>
    <dgm:pt modelId="{5A0542B1-7FF6-4F7E-93C0-076A6F3304A6}" type="sibTrans" cxnId="{21548CF7-7CEA-4382-B1A2-F3A8E9741FCF}">
      <dgm:prSet/>
      <dgm:spPr/>
      <dgm:t>
        <a:bodyPr/>
        <a:lstStyle/>
        <a:p>
          <a:endParaRPr lang="en-US"/>
        </a:p>
      </dgm:t>
    </dgm:pt>
    <dgm:pt modelId="{9E63E35B-C275-48E4-BC4B-9BA2A12AC5A6}">
      <dgm:prSet/>
      <dgm:spPr/>
      <dgm:t>
        <a:bodyPr/>
        <a:lstStyle/>
        <a:p>
          <a:r>
            <a:rPr lang="en-US"/>
            <a:t>Write takes data and writes it into the current buffer</a:t>
          </a:r>
        </a:p>
      </dgm:t>
    </dgm:pt>
    <dgm:pt modelId="{FEFDC4A6-A046-4429-9BD7-2561184BAB6A}" type="parTrans" cxnId="{3B356A2B-D665-43BA-94A8-55B4FD3185D3}">
      <dgm:prSet/>
      <dgm:spPr/>
      <dgm:t>
        <a:bodyPr/>
        <a:lstStyle/>
        <a:p>
          <a:endParaRPr lang="en-US"/>
        </a:p>
      </dgm:t>
    </dgm:pt>
    <dgm:pt modelId="{16642BD7-E590-4538-B403-BDE7B959F79F}" type="sibTrans" cxnId="{3B356A2B-D665-43BA-94A8-55B4FD3185D3}">
      <dgm:prSet/>
      <dgm:spPr/>
      <dgm:t>
        <a:bodyPr/>
        <a:lstStyle/>
        <a:p>
          <a:endParaRPr lang="en-US"/>
        </a:p>
      </dgm:t>
    </dgm:pt>
    <dgm:pt modelId="{630E49A6-2181-4A30-8424-66B14C28592E}">
      <dgm:prSet/>
      <dgm:spPr/>
      <dgm:t>
        <a:bodyPr/>
        <a:lstStyle/>
        <a:p>
          <a:r>
            <a:rPr lang="en-US"/>
            <a:t>Destructor signals worker to finish writing then closes files</a:t>
          </a:r>
        </a:p>
      </dgm:t>
    </dgm:pt>
    <dgm:pt modelId="{CDA728F0-2204-4EA8-93B9-CB34D02D1612}" type="parTrans" cxnId="{B5A3196F-4651-4AB7-9F55-E1170E1358C1}">
      <dgm:prSet/>
      <dgm:spPr/>
      <dgm:t>
        <a:bodyPr/>
        <a:lstStyle/>
        <a:p>
          <a:endParaRPr lang="en-US"/>
        </a:p>
      </dgm:t>
    </dgm:pt>
    <dgm:pt modelId="{3780DC4F-AEA9-46C9-9A81-616CB3ACDDCA}" type="sibTrans" cxnId="{B5A3196F-4651-4AB7-9F55-E1170E1358C1}">
      <dgm:prSet/>
      <dgm:spPr/>
      <dgm:t>
        <a:bodyPr/>
        <a:lstStyle/>
        <a:p>
          <a:endParaRPr lang="en-US"/>
        </a:p>
      </dgm:t>
    </dgm:pt>
    <dgm:pt modelId="{C013C380-E812-4989-8347-7B3F6B6690D9}">
      <dgm:prSet/>
      <dgm:spPr/>
      <dgm:t>
        <a:bodyPr/>
        <a:lstStyle/>
        <a:p>
          <a:r>
            <a:rPr lang="en-US"/>
            <a:t>Shared fields controlled with mutex for writing flag, and array of mutexes for each buffer</a:t>
          </a:r>
        </a:p>
      </dgm:t>
    </dgm:pt>
    <dgm:pt modelId="{BCA408FD-6199-4F78-8F71-45F43ADF76C6}" type="parTrans" cxnId="{8B30A58F-2C32-44D4-849F-8767E31A94A8}">
      <dgm:prSet/>
      <dgm:spPr/>
      <dgm:t>
        <a:bodyPr/>
        <a:lstStyle/>
        <a:p>
          <a:endParaRPr lang="en-US"/>
        </a:p>
      </dgm:t>
    </dgm:pt>
    <dgm:pt modelId="{68349FD1-02FF-4C9E-AF46-C780A42150BB}" type="sibTrans" cxnId="{8B30A58F-2C32-44D4-849F-8767E31A94A8}">
      <dgm:prSet/>
      <dgm:spPr/>
      <dgm:t>
        <a:bodyPr/>
        <a:lstStyle/>
        <a:p>
          <a:endParaRPr lang="en-US"/>
        </a:p>
      </dgm:t>
    </dgm:pt>
    <dgm:pt modelId="{3F1A532A-E3B7-42E1-920D-6E41EED69A3D}" type="pres">
      <dgm:prSet presAssocID="{B4B04FAF-779A-4E2B-A043-74A5BAEB9BDF}" presName="linear" presStyleCnt="0">
        <dgm:presLayoutVars>
          <dgm:animLvl val="lvl"/>
          <dgm:resizeHandles val="exact"/>
        </dgm:presLayoutVars>
      </dgm:prSet>
      <dgm:spPr/>
    </dgm:pt>
    <dgm:pt modelId="{CFADA1B4-5776-4405-A99B-109AAE821072}" type="pres">
      <dgm:prSet presAssocID="{973D5431-80D1-43FA-9104-00B86907838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A7DD4F6-FF19-42A0-9055-69351569FA7B}" type="pres">
      <dgm:prSet presAssocID="{BF6EF70D-716D-4819-A744-54C101069522}" presName="spacer" presStyleCnt="0"/>
      <dgm:spPr/>
    </dgm:pt>
    <dgm:pt modelId="{3F15484E-0542-47D8-98C5-79C82289D7F5}" type="pres">
      <dgm:prSet presAssocID="{D80B04FC-1D52-42FC-AC45-C7B823A3ABC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7C580C4-5CFF-4349-A4DC-A23C27D1540C}" type="pres">
      <dgm:prSet presAssocID="{44688F2D-736E-4B9A-A80D-5B8ED58A944B}" presName="spacer" presStyleCnt="0"/>
      <dgm:spPr/>
    </dgm:pt>
    <dgm:pt modelId="{1E63ECE1-0A7F-48E4-A103-2917F6C66E25}" type="pres">
      <dgm:prSet presAssocID="{36BF793D-31C8-42F5-A9DA-2FE8EDDC89F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4A45A1B-2FB3-4328-A1F8-29E9F6E91918}" type="pres">
      <dgm:prSet presAssocID="{5A0542B1-7FF6-4F7E-93C0-076A6F3304A6}" presName="spacer" presStyleCnt="0"/>
      <dgm:spPr/>
    </dgm:pt>
    <dgm:pt modelId="{AD78E07A-57F1-483E-A5C7-C011082EC67C}" type="pres">
      <dgm:prSet presAssocID="{9E63E35B-C275-48E4-BC4B-9BA2A12AC5A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48A1C20-6E3A-4024-A79E-7F2B2BECB530}" type="pres">
      <dgm:prSet presAssocID="{16642BD7-E590-4538-B403-BDE7B959F79F}" presName="spacer" presStyleCnt="0"/>
      <dgm:spPr/>
    </dgm:pt>
    <dgm:pt modelId="{BE565178-7D81-444C-8D70-2E7DFCE6725F}" type="pres">
      <dgm:prSet presAssocID="{630E49A6-2181-4A30-8424-66B14C28592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283CC29-E83E-48B7-93BF-540EBED3FB4C}" type="pres">
      <dgm:prSet presAssocID="{3780DC4F-AEA9-46C9-9A81-616CB3ACDDCA}" presName="spacer" presStyleCnt="0"/>
      <dgm:spPr/>
    </dgm:pt>
    <dgm:pt modelId="{1512DD6F-F50D-4FE3-83FD-1967B533479F}" type="pres">
      <dgm:prSet presAssocID="{C013C380-E812-4989-8347-7B3F6B6690D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78AC011-0FEA-46C3-AD8C-5A0CDA2A4B6A}" type="presOf" srcId="{9E63E35B-C275-48E4-BC4B-9BA2A12AC5A6}" destId="{AD78E07A-57F1-483E-A5C7-C011082EC67C}" srcOrd="0" destOrd="0" presId="urn:microsoft.com/office/officeart/2005/8/layout/vList2"/>
    <dgm:cxn modelId="{3B356A2B-D665-43BA-94A8-55B4FD3185D3}" srcId="{B4B04FAF-779A-4E2B-A043-74A5BAEB9BDF}" destId="{9E63E35B-C275-48E4-BC4B-9BA2A12AC5A6}" srcOrd="3" destOrd="0" parTransId="{FEFDC4A6-A046-4429-9BD7-2561184BAB6A}" sibTransId="{16642BD7-E590-4538-B403-BDE7B959F79F}"/>
    <dgm:cxn modelId="{51CFB55F-99C5-44F3-8C67-02ADCE209B01}" type="presOf" srcId="{B4B04FAF-779A-4E2B-A043-74A5BAEB9BDF}" destId="{3F1A532A-E3B7-42E1-920D-6E41EED69A3D}" srcOrd="0" destOrd="0" presId="urn:microsoft.com/office/officeart/2005/8/layout/vList2"/>
    <dgm:cxn modelId="{CA81EF6B-B4C7-42F3-9A3C-BE8B75C04C4F}" srcId="{B4B04FAF-779A-4E2B-A043-74A5BAEB9BDF}" destId="{973D5431-80D1-43FA-9104-00B86907838E}" srcOrd="0" destOrd="0" parTransId="{543BFF3A-B93D-464B-AB83-F9B1CB2C8300}" sibTransId="{BF6EF70D-716D-4819-A744-54C101069522}"/>
    <dgm:cxn modelId="{B5A3196F-4651-4AB7-9F55-E1170E1358C1}" srcId="{B4B04FAF-779A-4E2B-A043-74A5BAEB9BDF}" destId="{630E49A6-2181-4A30-8424-66B14C28592E}" srcOrd="4" destOrd="0" parTransId="{CDA728F0-2204-4EA8-93B9-CB34D02D1612}" sibTransId="{3780DC4F-AEA9-46C9-9A81-616CB3ACDDCA}"/>
    <dgm:cxn modelId="{0FF6BE87-D991-4324-9AA8-B160DE538603}" type="presOf" srcId="{C013C380-E812-4989-8347-7B3F6B6690D9}" destId="{1512DD6F-F50D-4FE3-83FD-1967B533479F}" srcOrd="0" destOrd="0" presId="urn:microsoft.com/office/officeart/2005/8/layout/vList2"/>
    <dgm:cxn modelId="{CC98358D-FCA1-4683-9B1E-19D6BC643887}" type="presOf" srcId="{36BF793D-31C8-42F5-A9DA-2FE8EDDC89FA}" destId="{1E63ECE1-0A7F-48E4-A103-2917F6C66E25}" srcOrd="0" destOrd="0" presId="urn:microsoft.com/office/officeart/2005/8/layout/vList2"/>
    <dgm:cxn modelId="{8B30A58F-2C32-44D4-849F-8767E31A94A8}" srcId="{B4B04FAF-779A-4E2B-A043-74A5BAEB9BDF}" destId="{C013C380-E812-4989-8347-7B3F6B6690D9}" srcOrd="5" destOrd="0" parTransId="{BCA408FD-6199-4F78-8F71-45F43ADF76C6}" sibTransId="{68349FD1-02FF-4C9E-AF46-C780A42150BB}"/>
    <dgm:cxn modelId="{7C53709A-3DDC-4140-AC94-E96CAC5E2F48}" srcId="{B4B04FAF-779A-4E2B-A043-74A5BAEB9BDF}" destId="{D80B04FC-1D52-42FC-AC45-C7B823A3ABC9}" srcOrd="1" destOrd="0" parTransId="{8C55FD42-ABC0-4C9D-86C0-C68149EBBCAD}" sibTransId="{44688F2D-736E-4B9A-A80D-5B8ED58A944B}"/>
    <dgm:cxn modelId="{6AF0769C-B21C-4C09-842C-586FDA7788A3}" type="presOf" srcId="{630E49A6-2181-4A30-8424-66B14C28592E}" destId="{BE565178-7D81-444C-8D70-2E7DFCE6725F}" srcOrd="0" destOrd="0" presId="urn:microsoft.com/office/officeart/2005/8/layout/vList2"/>
    <dgm:cxn modelId="{429664CA-D981-49AB-B5DA-205A3369EA70}" type="presOf" srcId="{973D5431-80D1-43FA-9104-00B86907838E}" destId="{CFADA1B4-5776-4405-A99B-109AAE821072}" srcOrd="0" destOrd="0" presId="urn:microsoft.com/office/officeart/2005/8/layout/vList2"/>
    <dgm:cxn modelId="{831506DA-BFEC-4B51-A594-91EBCCF47F1F}" type="presOf" srcId="{D80B04FC-1D52-42FC-AC45-C7B823A3ABC9}" destId="{3F15484E-0542-47D8-98C5-79C82289D7F5}" srcOrd="0" destOrd="0" presId="urn:microsoft.com/office/officeart/2005/8/layout/vList2"/>
    <dgm:cxn modelId="{21548CF7-7CEA-4382-B1A2-F3A8E9741FCF}" srcId="{B4B04FAF-779A-4E2B-A043-74A5BAEB9BDF}" destId="{36BF793D-31C8-42F5-A9DA-2FE8EDDC89FA}" srcOrd="2" destOrd="0" parTransId="{C1D50352-4DAF-43BB-91AF-9741ECA6FC78}" sibTransId="{5A0542B1-7FF6-4F7E-93C0-076A6F3304A6}"/>
    <dgm:cxn modelId="{15DB93A8-7162-45BA-B73A-E42503B4DDD6}" type="presParOf" srcId="{3F1A532A-E3B7-42E1-920D-6E41EED69A3D}" destId="{CFADA1B4-5776-4405-A99B-109AAE821072}" srcOrd="0" destOrd="0" presId="urn:microsoft.com/office/officeart/2005/8/layout/vList2"/>
    <dgm:cxn modelId="{B071222F-245E-49FD-B7F3-A8E6D0795F01}" type="presParOf" srcId="{3F1A532A-E3B7-42E1-920D-6E41EED69A3D}" destId="{2A7DD4F6-FF19-42A0-9055-69351569FA7B}" srcOrd="1" destOrd="0" presId="urn:microsoft.com/office/officeart/2005/8/layout/vList2"/>
    <dgm:cxn modelId="{3C162410-5401-417A-88E4-C27EAF943F2C}" type="presParOf" srcId="{3F1A532A-E3B7-42E1-920D-6E41EED69A3D}" destId="{3F15484E-0542-47D8-98C5-79C82289D7F5}" srcOrd="2" destOrd="0" presId="urn:microsoft.com/office/officeart/2005/8/layout/vList2"/>
    <dgm:cxn modelId="{BC83AEE3-477C-4FBF-AE42-8FAC29DABCAC}" type="presParOf" srcId="{3F1A532A-E3B7-42E1-920D-6E41EED69A3D}" destId="{C7C580C4-5CFF-4349-A4DC-A23C27D1540C}" srcOrd="3" destOrd="0" presId="urn:microsoft.com/office/officeart/2005/8/layout/vList2"/>
    <dgm:cxn modelId="{EFCF7B20-10D5-4376-8692-01E633CBD1C2}" type="presParOf" srcId="{3F1A532A-E3B7-42E1-920D-6E41EED69A3D}" destId="{1E63ECE1-0A7F-48E4-A103-2917F6C66E25}" srcOrd="4" destOrd="0" presId="urn:microsoft.com/office/officeart/2005/8/layout/vList2"/>
    <dgm:cxn modelId="{6D535138-EDAC-4883-9200-4AC4D34F129F}" type="presParOf" srcId="{3F1A532A-E3B7-42E1-920D-6E41EED69A3D}" destId="{44A45A1B-2FB3-4328-A1F8-29E9F6E91918}" srcOrd="5" destOrd="0" presId="urn:microsoft.com/office/officeart/2005/8/layout/vList2"/>
    <dgm:cxn modelId="{CB61F058-935C-431D-B1EA-BCC1125DF846}" type="presParOf" srcId="{3F1A532A-E3B7-42E1-920D-6E41EED69A3D}" destId="{AD78E07A-57F1-483E-A5C7-C011082EC67C}" srcOrd="6" destOrd="0" presId="urn:microsoft.com/office/officeart/2005/8/layout/vList2"/>
    <dgm:cxn modelId="{123E2A16-90A0-41F7-9CE5-6796515CD065}" type="presParOf" srcId="{3F1A532A-E3B7-42E1-920D-6E41EED69A3D}" destId="{548A1C20-6E3A-4024-A79E-7F2B2BECB530}" srcOrd="7" destOrd="0" presId="urn:microsoft.com/office/officeart/2005/8/layout/vList2"/>
    <dgm:cxn modelId="{F5499345-D19D-4715-941D-E38E900816B9}" type="presParOf" srcId="{3F1A532A-E3B7-42E1-920D-6E41EED69A3D}" destId="{BE565178-7D81-444C-8D70-2E7DFCE6725F}" srcOrd="8" destOrd="0" presId="urn:microsoft.com/office/officeart/2005/8/layout/vList2"/>
    <dgm:cxn modelId="{E478BDE0-B158-422C-A408-30564DBA60CF}" type="presParOf" srcId="{3F1A532A-E3B7-42E1-920D-6E41EED69A3D}" destId="{4283CC29-E83E-48B7-93BF-540EBED3FB4C}" srcOrd="9" destOrd="0" presId="urn:microsoft.com/office/officeart/2005/8/layout/vList2"/>
    <dgm:cxn modelId="{992270A5-35FE-4F89-B5F9-8F835EC4CE44}" type="presParOf" srcId="{3F1A532A-E3B7-42E1-920D-6E41EED69A3D}" destId="{1512DD6F-F50D-4FE3-83FD-1967B533479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045792-8EB0-471A-B848-4D775AF827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BBC9C1-32D1-43A4-84F7-43CD2C8088EB}">
      <dgm:prSet/>
      <dgm:spPr/>
      <dgm:t>
        <a:bodyPr/>
        <a:lstStyle/>
        <a:p>
          <a:r>
            <a:rPr lang="en-US" b="1" baseline="0"/>
            <a:t>Utilize single threaded step functions</a:t>
          </a:r>
          <a:endParaRPr lang="en-US"/>
        </a:p>
      </dgm:t>
    </dgm:pt>
    <dgm:pt modelId="{C2E6481D-10D3-473D-807A-A88EF76DF671}" type="parTrans" cxnId="{CDE4FC95-0C4A-40D4-A137-7F8E59FC18E2}">
      <dgm:prSet/>
      <dgm:spPr/>
      <dgm:t>
        <a:bodyPr/>
        <a:lstStyle/>
        <a:p>
          <a:endParaRPr lang="en-US"/>
        </a:p>
      </dgm:t>
    </dgm:pt>
    <dgm:pt modelId="{7DFE6006-78C7-48AA-91B2-5E7ED62C58F9}" type="sibTrans" cxnId="{CDE4FC95-0C4A-40D4-A137-7F8E59FC18E2}">
      <dgm:prSet/>
      <dgm:spPr/>
      <dgm:t>
        <a:bodyPr/>
        <a:lstStyle/>
        <a:p>
          <a:endParaRPr lang="en-US"/>
        </a:p>
      </dgm:t>
    </dgm:pt>
    <dgm:pt modelId="{7144F2D6-1433-462C-AD8E-ED867634FE69}">
      <dgm:prSet/>
      <dgm:spPr/>
      <dgm:t>
        <a:bodyPr/>
        <a:lstStyle/>
        <a:p>
          <a:r>
            <a:rPr lang="en-US" b="1" baseline="0" dirty="0"/>
            <a:t>Recursively generate every state reachable from a set of initial states</a:t>
          </a:r>
          <a:endParaRPr lang="en-US" dirty="0"/>
        </a:p>
      </dgm:t>
    </dgm:pt>
    <dgm:pt modelId="{DAE3073A-CA30-40E0-81E2-3093C6208465}" type="parTrans" cxnId="{B66BADF6-ED1C-427E-8A82-EB8B1032FF57}">
      <dgm:prSet/>
      <dgm:spPr/>
      <dgm:t>
        <a:bodyPr/>
        <a:lstStyle/>
        <a:p>
          <a:endParaRPr lang="en-US"/>
        </a:p>
      </dgm:t>
    </dgm:pt>
    <dgm:pt modelId="{7C656429-A96C-4834-B273-5D37F66B430D}" type="sibTrans" cxnId="{B66BADF6-ED1C-427E-8A82-EB8B1032FF57}">
      <dgm:prSet/>
      <dgm:spPr/>
      <dgm:t>
        <a:bodyPr/>
        <a:lstStyle/>
        <a:p>
          <a:endParaRPr lang="en-US"/>
        </a:p>
      </dgm:t>
    </dgm:pt>
    <dgm:pt modelId="{A32D002F-DBE3-4AD6-8D6D-C0192B25B3A0}">
      <dgm:prSet/>
      <dgm:spPr/>
      <dgm:t>
        <a:bodyPr/>
        <a:lstStyle/>
        <a:p>
          <a:r>
            <a:rPr lang="en-US" baseline="0"/>
            <a:t>Step single thread – simply call the step function for the correct method</a:t>
          </a:r>
          <a:endParaRPr lang="en-US"/>
        </a:p>
      </dgm:t>
    </dgm:pt>
    <dgm:pt modelId="{220C414A-EB7A-47B7-A5AF-BCE481BBAE38}" type="parTrans" cxnId="{A0FB0DC9-2311-4924-8525-FE5D3B4A815E}">
      <dgm:prSet/>
      <dgm:spPr/>
      <dgm:t>
        <a:bodyPr/>
        <a:lstStyle/>
        <a:p>
          <a:endParaRPr lang="en-US"/>
        </a:p>
      </dgm:t>
    </dgm:pt>
    <dgm:pt modelId="{BC32F5BE-BF97-4DE8-B920-0EE5A955A88B}" type="sibTrans" cxnId="{A0FB0DC9-2311-4924-8525-FE5D3B4A815E}">
      <dgm:prSet/>
      <dgm:spPr/>
      <dgm:t>
        <a:bodyPr/>
        <a:lstStyle/>
        <a:p>
          <a:endParaRPr lang="en-US"/>
        </a:p>
      </dgm:t>
    </dgm:pt>
    <dgm:pt modelId="{4C527575-431A-43AD-907B-134871C9C48E}">
      <dgm:prSet/>
      <dgm:spPr/>
      <dgm:t>
        <a:bodyPr/>
        <a:lstStyle/>
        <a:p>
          <a:r>
            <a:rPr lang="en-US" baseline="0"/>
            <a:t>Step both threads – determine whether stepping both is legal, then step both or show error</a:t>
          </a:r>
          <a:endParaRPr lang="en-US"/>
        </a:p>
      </dgm:t>
    </dgm:pt>
    <dgm:pt modelId="{3C18718E-6FBB-4D38-A396-3863ADB09C06}" type="parTrans" cxnId="{38847A5F-F01D-40DE-BDDC-926CBD9FEF0F}">
      <dgm:prSet/>
      <dgm:spPr/>
      <dgm:t>
        <a:bodyPr/>
        <a:lstStyle/>
        <a:p>
          <a:endParaRPr lang="en-US"/>
        </a:p>
      </dgm:t>
    </dgm:pt>
    <dgm:pt modelId="{A18C20DC-98B5-4550-A222-8303AD3EFD6E}" type="sibTrans" cxnId="{38847A5F-F01D-40DE-BDDC-926CBD9FEF0F}">
      <dgm:prSet/>
      <dgm:spPr/>
      <dgm:t>
        <a:bodyPr/>
        <a:lstStyle/>
        <a:p>
          <a:endParaRPr lang="en-US"/>
        </a:p>
      </dgm:t>
    </dgm:pt>
    <dgm:pt modelId="{E4AB9DCC-0FBD-49E3-9F2D-004D5BF96068}" type="pres">
      <dgm:prSet presAssocID="{DA045792-8EB0-471A-B848-4D775AF82745}" presName="linear" presStyleCnt="0">
        <dgm:presLayoutVars>
          <dgm:animLvl val="lvl"/>
          <dgm:resizeHandles val="exact"/>
        </dgm:presLayoutVars>
      </dgm:prSet>
      <dgm:spPr/>
    </dgm:pt>
    <dgm:pt modelId="{11135DE1-05C1-4811-9A8E-EB27AD01F66C}" type="pres">
      <dgm:prSet presAssocID="{FCBBC9C1-32D1-43A4-84F7-43CD2C8088E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B28BE36-6CB3-45B8-BBC5-BB732BA17EFD}" type="pres">
      <dgm:prSet presAssocID="{7DFE6006-78C7-48AA-91B2-5E7ED62C58F9}" presName="spacer" presStyleCnt="0"/>
      <dgm:spPr/>
    </dgm:pt>
    <dgm:pt modelId="{5002A50E-546A-493B-801F-36187520C497}" type="pres">
      <dgm:prSet presAssocID="{7144F2D6-1433-462C-AD8E-ED867634FE6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765A686-D4ED-4094-B5FC-6353D74BE586}" type="pres">
      <dgm:prSet presAssocID="{7C656429-A96C-4834-B273-5D37F66B430D}" presName="spacer" presStyleCnt="0"/>
      <dgm:spPr/>
    </dgm:pt>
    <dgm:pt modelId="{47D9083D-9E5F-4C27-9F0E-0747F27AF4C9}" type="pres">
      <dgm:prSet presAssocID="{A32D002F-DBE3-4AD6-8D6D-C0192B25B3A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DA44ADB-E251-4775-9D48-B3C11D1E1496}" type="pres">
      <dgm:prSet presAssocID="{BC32F5BE-BF97-4DE8-B920-0EE5A955A88B}" presName="spacer" presStyleCnt="0"/>
      <dgm:spPr/>
    </dgm:pt>
    <dgm:pt modelId="{73E8963E-F8D8-458D-91EC-12F20F5BB9F3}" type="pres">
      <dgm:prSet presAssocID="{4C527575-431A-43AD-907B-134871C9C48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528D337-5F2D-4A2C-8320-B1BF4445B0C2}" type="presOf" srcId="{7144F2D6-1433-462C-AD8E-ED867634FE69}" destId="{5002A50E-546A-493B-801F-36187520C497}" srcOrd="0" destOrd="0" presId="urn:microsoft.com/office/officeart/2005/8/layout/vList2"/>
    <dgm:cxn modelId="{38847A5F-F01D-40DE-BDDC-926CBD9FEF0F}" srcId="{DA045792-8EB0-471A-B848-4D775AF82745}" destId="{4C527575-431A-43AD-907B-134871C9C48E}" srcOrd="3" destOrd="0" parTransId="{3C18718E-6FBB-4D38-A396-3863ADB09C06}" sibTransId="{A18C20DC-98B5-4550-A222-8303AD3EFD6E}"/>
    <dgm:cxn modelId="{5F250B47-F588-49AD-ACFB-3099644B9EB7}" type="presOf" srcId="{4C527575-431A-43AD-907B-134871C9C48E}" destId="{73E8963E-F8D8-458D-91EC-12F20F5BB9F3}" srcOrd="0" destOrd="0" presId="urn:microsoft.com/office/officeart/2005/8/layout/vList2"/>
    <dgm:cxn modelId="{8E04B98A-2C06-4D61-B236-E14DC43B1A1B}" type="presOf" srcId="{DA045792-8EB0-471A-B848-4D775AF82745}" destId="{E4AB9DCC-0FBD-49E3-9F2D-004D5BF96068}" srcOrd="0" destOrd="0" presId="urn:microsoft.com/office/officeart/2005/8/layout/vList2"/>
    <dgm:cxn modelId="{CDE4FC95-0C4A-40D4-A137-7F8E59FC18E2}" srcId="{DA045792-8EB0-471A-B848-4D775AF82745}" destId="{FCBBC9C1-32D1-43A4-84F7-43CD2C8088EB}" srcOrd="0" destOrd="0" parTransId="{C2E6481D-10D3-473D-807A-A88EF76DF671}" sibTransId="{7DFE6006-78C7-48AA-91B2-5E7ED62C58F9}"/>
    <dgm:cxn modelId="{44B5D1AD-0CF4-4349-A861-9D2DAB9E42E3}" type="presOf" srcId="{A32D002F-DBE3-4AD6-8D6D-C0192B25B3A0}" destId="{47D9083D-9E5F-4C27-9F0E-0747F27AF4C9}" srcOrd="0" destOrd="0" presId="urn:microsoft.com/office/officeart/2005/8/layout/vList2"/>
    <dgm:cxn modelId="{A0FB0DC9-2311-4924-8525-FE5D3B4A815E}" srcId="{DA045792-8EB0-471A-B848-4D775AF82745}" destId="{A32D002F-DBE3-4AD6-8D6D-C0192B25B3A0}" srcOrd="2" destOrd="0" parTransId="{220C414A-EB7A-47B7-A5AF-BCE481BBAE38}" sibTransId="{BC32F5BE-BF97-4DE8-B920-0EE5A955A88B}"/>
    <dgm:cxn modelId="{B66BADF6-ED1C-427E-8A82-EB8B1032FF57}" srcId="{DA045792-8EB0-471A-B848-4D775AF82745}" destId="{7144F2D6-1433-462C-AD8E-ED867634FE69}" srcOrd="1" destOrd="0" parTransId="{DAE3073A-CA30-40E0-81E2-3093C6208465}" sibTransId="{7C656429-A96C-4834-B273-5D37F66B430D}"/>
    <dgm:cxn modelId="{4EBA61FC-E21C-439D-B85C-ACB9467CD1BD}" type="presOf" srcId="{FCBBC9C1-32D1-43A4-84F7-43CD2C8088EB}" destId="{11135DE1-05C1-4811-9A8E-EB27AD01F66C}" srcOrd="0" destOrd="0" presId="urn:microsoft.com/office/officeart/2005/8/layout/vList2"/>
    <dgm:cxn modelId="{47A00BA8-79B4-4519-BAB5-FCE4852705A9}" type="presParOf" srcId="{E4AB9DCC-0FBD-49E3-9F2D-004D5BF96068}" destId="{11135DE1-05C1-4811-9A8E-EB27AD01F66C}" srcOrd="0" destOrd="0" presId="urn:microsoft.com/office/officeart/2005/8/layout/vList2"/>
    <dgm:cxn modelId="{73DC6D0D-F283-44D8-BD3D-C2ED3AB99B81}" type="presParOf" srcId="{E4AB9DCC-0FBD-49E3-9F2D-004D5BF96068}" destId="{6B28BE36-6CB3-45B8-BBC5-BB732BA17EFD}" srcOrd="1" destOrd="0" presId="urn:microsoft.com/office/officeart/2005/8/layout/vList2"/>
    <dgm:cxn modelId="{C9259F3C-562E-4D2A-A073-7F0B67596E00}" type="presParOf" srcId="{E4AB9DCC-0FBD-49E3-9F2D-004D5BF96068}" destId="{5002A50E-546A-493B-801F-36187520C497}" srcOrd="2" destOrd="0" presId="urn:microsoft.com/office/officeart/2005/8/layout/vList2"/>
    <dgm:cxn modelId="{8F3412A7-94B7-4557-9178-7258D6DBD2DB}" type="presParOf" srcId="{E4AB9DCC-0FBD-49E3-9F2D-004D5BF96068}" destId="{1765A686-D4ED-4094-B5FC-6353D74BE586}" srcOrd="3" destOrd="0" presId="urn:microsoft.com/office/officeart/2005/8/layout/vList2"/>
    <dgm:cxn modelId="{CBC296C7-CE3A-4A12-9451-44BC96BC77E1}" type="presParOf" srcId="{E4AB9DCC-0FBD-49E3-9F2D-004D5BF96068}" destId="{47D9083D-9E5F-4C27-9F0E-0747F27AF4C9}" srcOrd="4" destOrd="0" presId="urn:microsoft.com/office/officeart/2005/8/layout/vList2"/>
    <dgm:cxn modelId="{9378053B-5FEC-4897-A437-935FB01793A0}" type="presParOf" srcId="{E4AB9DCC-0FBD-49E3-9F2D-004D5BF96068}" destId="{0DA44ADB-E251-4775-9D48-B3C11D1E1496}" srcOrd="5" destOrd="0" presId="urn:microsoft.com/office/officeart/2005/8/layout/vList2"/>
    <dgm:cxn modelId="{892598AC-96F3-4862-9839-3368FCBE4E0E}" type="presParOf" srcId="{E4AB9DCC-0FBD-49E3-9F2D-004D5BF96068}" destId="{73E8963E-F8D8-458D-91EC-12F20F5BB9F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DA1B4-5776-4405-A99B-109AAE821072}">
      <dsp:nvSpPr>
        <dsp:cNvPr id="0" name=""/>
        <dsp:cNvSpPr/>
      </dsp:nvSpPr>
      <dsp:spPr>
        <a:xfrm>
          <a:off x="0" y="41117"/>
          <a:ext cx="6172199" cy="8213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Single class with 4 methods.</a:t>
          </a:r>
        </a:p>
      </dsp:txBody>
      <dsp:txXfrm>
        <a:off x="40094" y="81211"/>
        <a:ext cx="6092011" cy="741151"/>
      </dsp:txXfrm>
    </dsp:sp>
    <dsp:sp modelId="{3F15484E-0542-47D8-98C5-79C82289D7F5}">
      <dsp:nvSpPr>
        <dsp:cNvPr id="0" name=""/>
        <dsp:cNvSpPr/>
      </dsp:nvSpPr>
      <dsp:spPr>
        <a:xfrm>
          <a:off x="0" y="899897"/>
          <a:ext cx="6172199" cy="821339"/>
        </a:xfrm>
        <a:prstGeom prst="roundRect">
          <a:avLst/>
        </a:prstGeom>
        <a:solidFill>
          <a:schemeClr val="accent2">
            <a:hueOff val="300431"/>
            <a:satOff val="541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Constructor starts a worker thread (read thread)</a:t>
          </a:r>
        </a:p>
      </dsp:txBody>
      <dsp:txXfrm>
        <a:off x="40094" y="939991"/>
        <a:ext cx="6092011" cy="741151"/>
      </dsp:txXfrm>
    </dsp:sp>
    <dsp:sp modelId="{1E63ECE1-0A7F-48E4-A103-2917F6C66E25}">
      <dsp:nvSpPr>
        <dsp:cNvPr id="0" name=""/>
        <dsp:cNvSpPr/>
      </dsp:nvSpPr>
      <dsp:spPr>
        <a:xfrm>
          <a:off x="0" y="1758677"/>
          <a:ext cx="6172199" cy="821339"/>
        </a:xfrm>
        <a:prstGeom prst="roundRect">
          <a:avLst/>
        </a:prstGeom>
        <a:solidFill>
          <a:schemeClr val="accent2">
            <a:hueOff val="600863"/>
            <a:satOff val="1081"/>
            <a:lumOff val="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Write worker loops waiting for the next buffer to fill before writing it to file, until writing is done</a:t>
          </a:r>
        </a:p>
      </dsp:txBody>
      <dsp:txXfrm>
        <a:off x="40094" y="1798771"/>
        <a:ext cx="6092011" cy="741151"/>
      </dsp:txXfrm>
    </dsp:sp>
    <dsp:sp modelId="{AD78E07A-57F1-483E-A5C7-C011082EC67C}">
      <dsp:nvSpPr>
        <dsp:cNvPr id="0" name=""/>
        <dsp:cNvSpPr/>
      </dsp:nvSpPr>
      <dsp:spPr>
        <a:xfrm>
          <a:off x="0" y="2617457"/>
          <a:ext cx="6172199" cy="821339"/>
        </a:xfrm>
        <a:prstGeom prst="roundRect">
          <a:avLst/>
        </a:prstGeom>
        <a:solidFill>
          <a:schemeClr val="accent2">
            <a:hueOff val="901294"/>
            <a:satOff val="1622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Write takes data and writes it into the current buffer</a:t>
          </a:r>
        </a:p>
      </dsp:txBody>
      <dsp:txXfrm>
        <a:off x="40094" y="2657551"/>
        <a:ext cx="6092011" cy="741151"/>
      </dsp:txXfrm>
    </dsp:sp>
    <dsp:sp modelId="{BE565178-7D81-444C-8D70-2E7DFCE6725F}">
      <dsp:nvSpPr>
        <dsp:cNvPr id="0" name=""/>
        <dsp:cNvSpPr/>
      </dsp:nvSpPr>
      <dsp:spPr>
        <a:xfrm>
          <a:off x="0" y="3476237"/>
          <a:ext cx="6172199" cy="821339"/>
        </a:xfrm>
        <a:prstGeom prst="roundRect">
          <a:avLst/>
        </a:prstGeom>
        <a:solidFill>
          <a:schemeClr val="accent2">
            <a:hueOff val="1201726"/>
            <a:satOff val="2162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Destructor signals worker to finish writing then closes files</a:t>
          </a:r>
        </a:p>
      </dsp:txBody>
      <dsp:txXfrm>
        <a:off x="40094" y="3516331"/>
        <a:ext cx="6092011" cy="741151"/>
      </dsp:txXfrm>
    </dsp:sp>
    <dsp:sp modelId="{1512DD6F-F50D-4FE3-83FD-1967B533479F}">
      <dsp:nvSpPr>
        <dsp:cNvPr id="0" name=""/>
        <dsp:cNvSpPr/>
      </dsp:nvSpPr>
      <dsp:spPr>
        <a:xfrm>
          <a:off x="0" y="4335017"/>
          <a:ext cx="6172199" cy="821339"/>
        </a:xfrm>
        <a:prstGeom prst="roundRect">
          <a:avLst/>
        </a:prstGeom>
        <a:solidFill>
          <a:schemeClr val="accent2">
            <a:hueOff val="1502157"/>
            <a:satOff val="2703"/>
            <a:lumOff val="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Shared fields controlled with mutex for writing flag, and array of mutexes for each buffer</a:t>
          </a:r>
        </a:p>
      </dsp:txBody>
      <dsp:txXfrm>
        <a:off x="40094" y="4375111"/>
        <a:ext cx="6092011" cy="7411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135DE1-05C1-4811-9A8E-EB27AD01F66C}">
      <dsp:nvSpPr>
        <dsp:cNvPr id="0" name=""/>
        <dsp:cNvSpPr/>
      </dsp:nvSpPr>
      <dsp:spPr>
        <a:xfrm>
          <a:off x="0" y="260323"/>
          <a:ext cx="6172412" cy="11281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baseline="0"/>
            <a:t>Utilize single threaded step functions</a:t>
          </a:r>
          <a:endParaRPr lang="en-US" sz="1900" kern="1200"/>
        </a:p>
      </dsp:txBody>
      <dsp:txXfrm>
        <a:off x="55073" y="315396"/>
        <a:ext cx="6062266" cy="1018026"/>
      </dsp:txXfrm>
    </dsp:sp>
    <dsp:sp modelId="{5002A50E-546A-493B-801F-36187520C497}">
      <dsp:nvSpPr>
        <dsp:cNvPr id="0" name=""/>
        <dsp:cNvSpPr/>
      </dsp:nvSpPr>
      <dsp:spPr>
        <a:xfrm>
          <a:off x="0" y="1443216"/>
          <a:ext cx="6172412" cy="11281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baseline="0" dirty="0"/>
            <a:t>Recursively generate every state reachable from a set of initial states</a:t>
          </a:r>
          <a:endParaRPr lang="en-US" sz="1900" kern="1200" dirty="0"/>
        </a:p>
      </dsp:txBody>
      <dsp:txXfrm>
        <a:off x="55073" y="1498289"/>
        <a:ext cx="6062266" cy="1018026"/>
      </dsp:txXfrm>
    </dsp:sp>
    <dsp:sp modelId="{47D9083D-9E5F-4C27-9F0E-0747F27AF4C9}">
      <dsp:nvSpPr>
        <dsp:cNvPr id="0" name=""/>
        <dsp:cNvSpPr/>
      </dsp:nvSpPr>
      <dsp:spPr>
        <a:xfrm>
          <a:off x="0" y="2626108"/>
          <a:ext cx="6172412" cy="11281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Step single thread – simply call the step function for the correct method</a:t>
          </a:r>
          <a:endParaRPr lang="en-US" sz="1900" kern="1200"/>
        </a:p>
      </dsp:txBody>
      <dsp:txXfrm>
        <a:off x="55073" y="2681181"/>
        <a:ext cx="6062266" cy="1018026"/>
      </dsp:txXfrm>
    </dsp:sp>
    <dsp:sp modelId="{73E8963E-F8D8-458D-91EC-12F20F5BB9F3}">
      <dsp:nvSpPr>
        <dsp:cNvPr id="0" name=""/>
        <dsp:cNvSpPr/>
      </dsp:nvSpPr>
      <dsp:spPr>
        <a:xfrm>
          <a:off x="0" y="3809001"/>
          <a:ext cx="6172412" cy="11281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Step both threads – determine whether stepping both is legal, then step both or show error</a:t>
          </a:r>
          <a:endParaRPr lang="en-US" sz="1900" kern="1200"/>
        </a:p>
      </dsp:txBody>
      <dsp:txXfrm>
        <a:off x="55073" y="3864074"/>
        <a:ext cx="6062266" cy="1018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53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0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91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22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9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74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4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28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9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3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47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9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nd white background with lines and dots&#10;&#10;Description automatically generated">
            <a:extLst>
              <a:ext uri="{FF2B5EF4-FFF2-40B4-BE49-F238E27FC236}">
                <a16:creationId xmlns:a16="http://schemas.microsoft.com/office/drawing/2014/main" id="{82996BBB-8A41-4575-3CDA-3D9D7D1981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736" r="-2" b="12319"/>
          <a:stretch/>
        </p:blipFill>
        <p:spPr>
          <a:xfrm>
            <a:off x="20" y="1074544"/>
            <a:ext cx="7573364" cy="506986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4DFC90-093C-36CF-EC70-B3AA62243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3100">
                <a:solidFill>
                  <a:schemeClr val="bg1"/>
                </a:solidFill>
              </a:rPr>
              <a:t>Modeling C++ Threaded Ring Buffer in ACL2s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0764B-F1E4-59CE-A19C-89777E70B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5" y="4238046"/>
            <a:ext cx="3751260" cy="1741404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Jackson Magas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3455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8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835F464-7A59-4221-AA5E-B60EF8D3C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F6889-313C-996C-A44D-D236D5EF4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</p:spPr>
        <p:txBody>
          <a:bodyPr>
            <a:normAutofit/>
          </a:bodyPr>
          <a:lstStyle/>
          <a:p>
            <a:r>
              <a:rPr lang="en-US" dirty="0"/>
              <a:t>Original Program Structure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57B5ED-61CB-4AF5-A47A-A41A996F8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61644" y="0"/>
            <a:ext cx="7530351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4C9CDB-7738-4B6C-BCE1-D9516C1E0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CA1F14-F7F6-CD4D-1B14-F8FDEB178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036751"/>
              </p:ext>
            </p:extLst>
          </p:nvPr>
        </p:nvGraphicFramePr>
        <p:xfrm>
          <a:off x="5376863" y="704850"/>
          <a:ext cx="6172200" cy="519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203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CAF81-5B00-D3EE-4E3D-08AE8A7E4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2" y="4872251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Modeling State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0BE68-7458-4FF8-47E2-3DF4A487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2" y="705114"/>
            <a:ext cx="9935571" cy="370311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 state model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All class fields become fields of record type “</a:t>
            </a:r>
            <a:r>
              <a:rPr lang="en-US" dirty="0" err="1"/>
              <a:t>globals</a:t>
            </a:r>
            <a:r>
              <a:rPr lang="en-US" dirty="0"/>
              <a:t>”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globals</a:t>
            </a:r>
            <a:r>
              <a:rPr lang="en-US" dirty="0"/>
              <a:t>” also gets fields for the state of each thread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Also include a field representing memory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Threads have id and local state including location of program execution and local vars</a:t>
            </a:r>
          </a:p>
        </p:txBody>
      </p:sp>
    </p:spTree>
    <p:extLst>
      <p:ext uri="{BB962C8B-B14F-4D97-AF65-F5344CB8AC3E}">
        <p14:creationId xmlns:p14="http://schemas.microsoft.com/office/powerpoint/2010/main" val="355766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12F5D-ADC5-CC2F-3E38-9FEB101CB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000">
                <a:solidFill>
                  <a:schemeClr val="bg1"/>
                </a:solidFill>
              </a:rPr>
              <a:t>Modeling</a:t>
            </a:r>
            <a:br>
              <a:rPr 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Single-thread Program Execution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2D2EB-D96E-71DA-340F-2C75B6BE7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Constructor builds initial state from arguments mirroring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Other functions broken up into atomic actions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Each line is atomic in this case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Functions defined which take a program state in one function and return the state after applying the operation at the current line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Includes memory operations and control flow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Functions also return errors such as illegal mutex actions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lvl="1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15242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C3DD2-DDF9-3F45-2FAC-019CCCCF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Multi-threaded Execution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13C6F2-6593-7235-9B97-128C46E125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671421"/>
              </p:ext>
            </p:extLst>
          </p:nvPr>
        </p:nvGraphicFramePr>
        <p:xfrm>
          <a:off x="5376671" y="705113"/>
          <a:ext cx="6172412" cy="519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765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76DB5D-868E-5E24-9AC1-73FAD0AC6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Detecting Threading Errors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3C082-1994-573D-5AD9-07618C463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300161"/>
            <a:ext cx="9935571" cy="3426158"/>
          </a:xfrm>
        </p:spPr>
        <p:txBody>
          <a:bodyPr anchor="t">
            <a:noAutofit/>
          </a:bodyPr>
          <a:lstStyle/>
          <a:p>
            <a:pPr>
              <a:lnSpc>
                <a:spcPct val="130000"/>
              </a:lnSpc>
            </a:pPr>
            <a:r>
              <a:rPr lang="en-US" sz="1600" dirty="0"/>
              <a:t>Data races:</a:t>
            </a:r>
          </a:p>
          <a:p>
            <a:pPr>
              <a:lnSpc>
                <a:spcPct val="130000"/>
              </a:lnSpc>
            </a:pPr>
            <a:r>
              <a:rPr lang="en-US" sz="1600" dirty="0"/>
              <a:t>The same state being simultaneously accessed by multiple threads</a:t>
            </a:r>
          </a:p>
          <a:p>
            <a:pPr>
              <a:lnSpc>
                <a:spcPct val="130000"/>
              </a:lnSpc>
            </a:pPr>
            <a:r>
              <a:rPr lang="en-US" sz="1600" dirty="0"/>
              <a:t>Note the line number(s) of the access in each thread, and any conditions</a:t>
            </a:r>
          </a:p>
          <a:p>
            <a:pPr>
              <a:lnSpc>
                <a:spcPct val="130000"/>
              </a:lnSpc>
            </a:pPr>
            <a:r>
              <a:rPr lang="en-US" sz="1600" dirty="0"/>
              <a:t>If the threads are on the right lines and meet the conditions, then return data race error</a:t>
            </a:r>
          </a:p>
          <a:p>
            <a:pPr>
              <a:lnSpc>
                <a:spcPct val="130000"/>
              </a:lnSpc>
            </a:pPr>
            <a:endParaRPr lang="en-US" sz="1600" dirty="0"/>
          </a:p>
          <a:p>
            <a:pPr>
              <a:lnSpc>
                <a:spcPct val="130000"/>
              </a:lnSpc>
            </a:pPr>
            <a:r>
              <a:rPr lang="en-US" sz="1600" dirty="0"/>
              <a:t>Deadlocks:</a:t>
            </a:r>
          </a:p>
          <a:p>
            <a:pPr>
              <a:lnSpc>
                <a:spcPct val="130000"/>
              </a:lnSpc>
            </a:pPr>
            <a:r>
              <a:rPr lang="en-US" sz="1600" dirty="0"/>
              <a:t>Both threads waiting for the other thread</a:t>
            </a:r>
          </a:p>
          <a:p>
            <a:pPr>
              <a:lnSpc>
                <a:spcPct val="130000"/>
              </a:lnSpc>
            </a:pPr>
            <a:r>
              <a:rPr lang="en-US" sz="1600" dirty="0"/>
              <a:t>Note the line numbers and conditions of all blocking mutex lock() calls</a:t>
            </a:r>
          </a:p>
          <a:p>
            <a:pPr>
              <a:lnSpc>
                <a:spcPct val="130000"/>
              </a:lnSpc>
            </a:pPr>
            <a:r>
              <a:rPr lang="en-US" sz="1600" dirty="0"/>
              <a:t>If the threads are both on blocking lock() calls then return deadlock error</a:t>
            </a:r>
          </a:p>
          <a:p>
            <a:pPr>
              <a:lnSpc>
                <a:spcPct val="13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8069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CA4CB2-9071-41EB-AABB-2D8EB939D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EC2F2DA5-9587-2912-B49C-843864E92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584" y="799696"/>
            <a:ext cx="3691130" cy="369113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86F6BD-9C49-4F4F-99EA-9C5AA3183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7806" y="-2"/>
            <a:ext cx="7494194" cy="1641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9649A-2A45-8EA2-4E7B-52AFC1ACB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1" y="265706"/>
            <a:ext cx="6399212" cy="116280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Outcomes/Lessons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DA365B-E064-481A-A62D-18CD31DB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4795" y="1658471"/>
            <a:ext cx="7517205" cy="354105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DBE49D-AABD-458B-B2DF-4D5FA7D5C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05919"/>
            <a:ext cx="4651248" cy="16520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833CC6-729B-40E8-B891-D93467E34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36801" y="3396995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38C9F-4318-BBCF-EB4C-8F80D4258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0" y="1940119"/>
            <a:ext cx="6172413" cy="3029446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Completed program model, but was unable to prove correctness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Judgement calls in model design allow possibility of model not exactly matching original program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Substantial mechanical process after initial judgement calls – could be automated, also removing human error in manual translation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process of modeling the code revealed clear mistakes before doing any analysis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757897-7307-46AF-923D-FF5BF45DD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5205919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76343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LightSeedRightStep">
      <a:dk1>
        <a:srgbClr val="000000"/>
      </a:dk1>
      <a:lt1>
        <a:srgbClr val="FFFFFF"/>
      </a:lt1>
      <a:dk2>
        <a:srgbClr val="243241"/>
      </a:dk2>
      <a:lt2>
        <a:srgbClr val="E8E2E6"/>
      </a:lt2>
      <a:accent1>
        <a:srgbClr val="64B27A"/>
      </a:accent1>
      <a:accent2>
        <a:srgbClr val="59AF95"/>
      </a:accent2>
      <a:accent3>
        <a:srgbClr val="60ADB7"/>
      </a:accent3>
      <a:accent4>
        <a:srgbClr val="6999CF"/>
      </a:accent4>
      <a:accent5>
        <a:srgbClr val="8489D8"/>
      </a:accent5>
      <a:accent6>
        <a:srgbClr val="8F69CF"/>
      </a:accent6>
      <a:hlink>
        <a:srgbClr val="AE699B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C26CC8497B1744A8BA71DAABF069E6" ma:contentTypeVersion="16" ma:contentTypeDescription="Create a new document." ma:contentTypeScope="" ma:versionID="6ac03a5ea92b538e54a305a480a6c39b">
  <xsd:schema xmlns:xsd="http://www.w3.org/2001/XMLSchema" xmlns:xs="http://www.w3.org/2001/XMLSchema" xmlns:p="http://schemas.microsoft.com/office/2006/metadata/properties" xmlns:ns3="504ddef4-d1f4-47bb-a7fe-bcdac784bd5a" xmlns:ns4="b0f44e4b-82e2-4987-b31e-e4fb0fe8ee6d" targetNamespace="http://schemas.microsoft.com/office/2006/metadata/properties" ma:root="true" ma:fieldsID="15f52b124313645bf6b06e54481f71aa" ns3:_="" ns4:_="">
    <xsd:import namespace="504ddef4-d1f4-47bb-a7fe-bcdac784bd5a"/>
    <xsd:import namespace="b0f44e4b-82e2-4987-b31e-e4fb0fe8ee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4ddef4-d1f4-47bb-a7fe-bcdac784bd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f44e4b-82e2-4987-b31e-e4fb0fe8ee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04ddef4-d1f4-47bb-a7fe-bcdac784bd5a" xsi:nil="true"/>
  </documentManagement>
</p:properties>
</file>

<file path=customXml/itemProps1.xml><?xml version="1.0" encoding="utf-8"?>
<ds:datastoreItem xmlns:ds="http://schemas.openxmlformats.org/officeDocument/2006/customXml" ds:itemID="{6BD0FFE1-EAAA-4D57-85D5-B3150E873C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4ddef4-d1f4-47bb-a7fe-bcdac784bd5a"/>
    <ds:schemaRef ds:uri="b0f44e4b-82e2-4987-b31e-e4fb0fe8ee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6C0C51-879E-4A1D-9DB5-170055FCD8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625ECF-AC0C-4CF7-8AD1-44EF35C9A3C4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b0f44e4b-82e2-4987-b31e-e4fb0fe8ee6d"/>
    <ds:schemaRef ds:uri="504ddef4-d1f4-47bb-a7fe-bcdac784bd5a"/>
    <ds:schemaRef ds:uri="http://purl.org/dc/terms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389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Meiryo</vt:lpstr>
      <vt:lpstr>Arial</vt:lpstr>
      <vt:lpstr>Corbel</vt:lpstr>
      <vt:lpstr>ShojiVTI</vt:lpstr>
      <vt:lpstr>Modeling C++ Threaded Ring Buffer in ACL2s</vt:lpstr>
      <vt:lpstr>Original Program Structure</vt:lpstr>
      <vt:lpstr>Modeling State</vt:lpstr>
      <vt:lpstr>Modeling Single-thread Program Execution</vt:lpstr>
      <vt:lpstr>Modeling Multi-threaded Execution</vt:lpstr>
      <vt:lpstr>Detecting Threading Errors</vt:lpstr>
      <vt:lpstr>Outcomes/Lessons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Jackson Magas</dc:creator>
  <cp:lastModifiedBy>Jackson Magas</cp:lastModifiedBy>
  <cp:revision>2</cp:revision>
  <dcterms:created xsi:type="dcterms:W3CDTF">2024-12-04T03:49:58Z</dcterms:created>
  <dcterms:modified xsi:type="dcterms:W3CDTF">2024-12-04T04:42:10Z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0x01010002C26CC8497B1744A8BA71DAABF069E6</vt:lpwstr>
  </property>
</Properties>
</file>