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9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62AB8C-79F3-485F-AE8B-650A882CCCCE}" v="10" dt="2024-11-20T04:53:27.7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DDB92-2715-1C72-280E-CE9458726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22373C-02D6-06A2-0A29-9FE444ADA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82815-D62F-ABAA-9622-3E153E6ED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4503-48D3-4491-AA03-855E34FC14F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D9901-D8C2-19D1-2628-3B2B108E7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EE0A6-ACB4-0048-B68A-5E3A4853A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DC7D7-20AA-49E5-B743-BE395C7D8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50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8E4AA-C3CA-0EAB-5D62-E00BF2CE6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1B1C6-DDF0-0FA3-5CFA-16025528A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CDB66-C9BF-E3EA-A935-0D9B8B16A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4503-48D3-4491-AA03-855E34FC14F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8BCF8-14B9-4E1F-35DD-6DFB32B2A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0D5A7-A08A-D605-0126-081E9DC94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DC7D7-20AA-49E5-B743-BE395C7D8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67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8B8FCF-9945-6EEF-3ABA-02D3A957B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5377D-EEDD-7014-0855-E07B16B54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55EB6-59CC-F999-9A7A-1211653B9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4503-48D3-4491-AA03-855E34FC14F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62D65-A3FE-BD2F-E3B7-24F19A307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094EF-BD90-3F4D-CDB6-8FFD780E7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DC7D7-20AA-49E5-B743-BE395C7D8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97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CAADF-EFF7-75B0-EF46-872585A44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004CB-6CEB-2118-E597-6921649FD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6A41B-87C6-D9B5-8664-3403A79EC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4503-48D3-4491-AA03-855E34FC14F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BEEBD-AB62-1381-9BC7-F6FF6A8F5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0D83B-C7A7-D9B5-C20C-BE20D5596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DC7D7-20AA-49E5-B743-BE395C7D8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47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6FE73-FAF9-2F6F-CCE1-1875B5653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C6387-BE3B-B361-F920-56A187D57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40D4E-FAB1-63C1-BB44-4BCD1695B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4503-48D3-4491-AA03-855E34FC14F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1C3EE-1AEE-8C7C-0337-7970A8F22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C4345-A568-4F79-7E6F-560E2E1C8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DC7D7-20AA-49E5-B743-BE395C7D8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84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11224-2D7C-284B-7F62-7FCA5B99A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5F521-FB44-0A66-BF83-100C07CFA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3927BE-6123-35D9-A80B-8C0035764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CD153-94CE-12AE-C8D9-047A8F8BF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4503-48D3-4491-AA03-855E34FC14F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3F9D4-527A-AE08-506A-05F0A898E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34642-D15C-0347-DAEC-7CE799E2F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DC7D7-20AA-49E5-B743-BE395C7D8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2E26F-FC2C-5EC5-87E5-7B33D0D4A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B5098-A5C6-AA2E-BA94-FDEB77E9D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1CF91A-5C16-3979-13B4-DE6655EF7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196FB2-A2F3-7430-B94C-D141579FC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E4C0BA-B10C-9901-C14F-030635D0C5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96EC59-9C4B-E337-FD63-F451CEAFA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4503-48D3-4491-AA03-855E34FC14F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42F372-BDF9-459E-5C23-9EC382A53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A38752-BFD8-466B-76F3-3D537C7FD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DC7D7-20AA-49E5-B743-BE395C7D8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82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2798F-0C87-862A-906C-35BD29D68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49FA90-07F3-A6B9-18DB-B26BFEFF8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4503-48D3-4491-AA03-855E34FC14F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8B9172-33E0-4745-7786-751039C2A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1DBB9-3DAD-F81E-00B0-2060B316D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DC7D7-20AA-49E5-B743-BE395C7D8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5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18F2E6-5F9D-4E14-AD90-44789EC54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4503-48D3-4491-AA03-855E34FC14F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E08828-8125-505B-93D9-AACB8D763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DBBEEE-357D-3CF5-618F-9F37ED24A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DC7D7-20AA-49E5-B743-BE395C7D8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54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C8C9A-8C35-346E-5B4B-9F0E3C0DB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D6DF2-838A-6353-554B-BE76329A0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4C8DE-2ACE-D2BB-3F68-5649E2D9F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ECB72-BD10-A1E7-63AE-15B5DC02E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4503-48D3-4491-AA03-855E34FC14F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B4D6B-3F9B-F6F5-1800-039E081C6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3915B0-2F40-5E42-A692-B37932C3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DC7D7-20AA-49E5-B743-BE395C7D8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45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74712-34CA-2BE2-C477-CCBD2ECB7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E675D6-84ED-1E65-DB70-F8D5768F01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B08DB7-A1A5-5E6F-739C-62559607A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ED8B2-2D78-679E-D217-D75A9730C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4503-48D3-4491-AA03-855E34FC14F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0ED91-B57F-8675-626C-FA8FA02CB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C5DF7-A06E-0156-3504-4A8BE2145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DC7D7-20AA-49E5-B743-BE395C7D8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02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8CFF27-6E30-C097-177B-B4DE15BBE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B525B-DABF-138D-17B2-CA3873A77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5EAE3-1AA9-7109-1173-2A39E62E0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2D4503-48D3-4491-AA03-855E34FC14F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A2C5D-DE39-2019-995B-4C6BAA5314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F9AD3-CA5A-690A-AA55-3A5A1F2D78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8DC7D7-20AA-49E5-B743-BE395C7D8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06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945B2E-6112-3FA7-62DF-840E741FD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11500"/>
              <a:t>Project Update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8FDD50A-99F1-8EA1-0D73-31E8868D9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Jackson Magas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8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775E283-67F7-88FB-1753-8171D643C5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5279"/>
          <a:stretch/>
        </p:blipFill>
        <p:spPr>
          <a:xfrm>
            <a:off x="639934" y="2174468"/>
            <a:ext cx="4555650" cy="40585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D49C52-067C-381B-DD62-FDBE28B7F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Defined Data Types for Class Members (global state)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5C6D8E-47E3-11BA-E82F-B698C9E3522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1130"/>
          <a:stretch/>
        </p:blipFill>
        <p:spPr>
          <a:xfrm>
            <a:off x="5481630" y="1427981"/>
            <a:ext cx="5977064" cy="4136262"/>
          </a:xfrm>
          <a:prstGeom prst="rect">
            <a:avLst/>
          </a:prstGeom>
        </p:spPr>
      </p:pic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1AC647D2-659D-7614-DE0F-33DCD38EA27D}"/>
              </a:ext>
            </a:extLst>
          </p:cNvPr>
          <p:cNvSpPr/>
          <p:nvPr/>
        </p:nvSpPr>
        <p:spPr>
          <a:xfrm flipH="1">
            <a:off x="8569525" y="3292475"/>
            <a:ext cx="3291840" cy="3200400"/>
          </a:xfrm>
          <a:prstGeom prst="rtTriangle">
            <a:avLst/>
          </a:prstGeom>
          <a:solidFill>
            <a:srgbClr val="0F9E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77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266670-E83A-A56C-E107-48A6BD538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6FD7672-78BE-4D6F-A711-2CDB79B5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0D84CD-9D9E-7EDE-83F6-B5B9BEA8A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293" y="806364"/>
            <a:ext cx="3354636" cy="28474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Defined Local State for Each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4FA61-B1B3-1257-395F-3E1BD8D76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293" y="3703250"/>
            <a:ext cx="2435507" cy="11227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Includes parameters and all local variables defined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026399-655B-F5E0-F249-95A9774AC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558" y="1528676"/>
            <a:ext cx="5604636" cy="378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613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123BC-6452-6A33-536C-D48C4F323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Created Skeleton for Valid State Predicate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4DB468-EA43-9CF3-3B0E-582DCF4A4D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220528"/>
            <a:ext cx="8268225" cy="173156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A6ACBB-9B46-2A63-F19C-B0AD0AD01791}"/>
              </a:ext>
            </a:extLst>
          </p:cNvPr>
          <p:cNvSpPr txBox="1"/>
          <p:nvPr/>
        </p:nvSpPr>
        <p:spPr>
          <a:xfrm>
            <a:off x="838200" y="1857157"/>
            <a:ext cx="2834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Takes any state and history of inputs to the program and determines if the state is valid given the inputs.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1AD8A1-8621-1B60-9D40-3921FC411683}"/>
              </a:ext>
            </a:extLst>
          </p:cNvPr>
          <p:cNvSpPr txBox="1"/>
          <p:nvPr/>
        </p:nvSpPr>
        <p:spPr>
          <a:xfrm>
            <a:off x="4500880" y="1857157"/>
            <a:ext cx="2834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Valid memory:</a:t>
            </a:r>
          </a:p>
          <a:p>
            <a:r>
              <a:rPr lang="en-US" dirty="0"/>
              <a:t>everything in the memory is within the bounds of the buffer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88751C-E391-FDCE-5057-9FBA31C5023F}"/>
              </a:ext>
            </a:extLst>
          </p:cNvPr>
          <p:cNvSpPr txBox="1"/>
          <p:nvPr/>
        </p:nvSpPr>
        <p:spPr>
          <a:xfrm>
            <a:off x="7911564" y="1851958"/>
            <a:ext cx="2834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continuity:</a:t>
            </a:r>
          </a:p>
          <a:p>
            <a:r>
              <a:rPr lang="en-US" dirty="0"/>
              <a:t>the history is exactly the output file plus some amount of the memory after the write index in the buffer</a:t>
            </a: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18D3442C-71E5-D1C5-BEA8-9EAF74C96D7C}"/>
              </a:ext>
            </a:extLst>
          </p:cNvPr>
          <p:cNvSpPr/>
          <p:nvPr/>
        </p:nvSpPr>
        <p:spPr>
          <a:xfrm flipH="1">
            <a:off x="9106425" y="3767553"/>
            <a:ext cx="2754940" cy="2725321"/>
          </a:xfrm>
          <a:prstGeom prst="rtTriangle">
            <a:avLst/>
          </a:prstGeom>
          <a:solidFill>
            <a:srgbClr val="0F9E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BBB2F00-F0AF-AF3E-F586-5DE3F6FC15F1}"/>
              </a:ext>
            </a:extLst>
          </p:cNvPr>
          <p:cNvSpPr/>
          <p:nvPr/>
        </p:nvSpPr>
        <p:spPr>
          <a:xfrm rot="10800000" flipH="1">
            <a:off x="407034" y="365124"/>
            <a:ext cx="658368" cy="660101"/>
          </a:xfrm>
          <a:prstGeom prst="rtTriangle">
            <a:avLst/>
          </a:prstGeom>
          <a:solidFill>
            <a:srgbClr val="0F9E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5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C26CC8497B1744A8BA71DAABF069E6" ma:contentTypeVersion="16" ma:contentTypeDescription="Create a new document." ma:contentTypeScope="" ma:versionID="6ac03a5ea92b538e54a305a480a6c39b">
  <xsd:schema xmlns:xsd="http://www.w3.org/2001/XMLSchema" xmlns:xs="http://www.w3.org/2001/XMLSchema" xmlns:p="http://schemas.microsoft.com/office/2006/metadata/properties" xmlns:ns3="504ddef4-d1f4-47bb-a7fe-bcdac784bd5a" xmlns:ns4="b0f44e4b-82e2-4987-b31e-e4fb0fe8ee6d" targetNamespace="http://schemas.microsoft.com/office/2006/metadata/properties" ma:root="true" ma:fieldsID="15f52b124313645bf6b06e54481f71aa" ns3:_="" ns4:_="">
    <xsd:import namespace="504ddef4-d1f4-47bb-a7fe-bcdac784bd5a"/>
    <xsd:import namespace="b0f44e4b-82e2-4987-b31e-e4fb0fe8ee6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_activity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4ddef4-d1f4-47bb-a7fe-bcdac784bd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f44e4b-82e2-4987-b31e-e4fb0fe8ee6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04ddef4-d1f4-47bb-a7fe-bcdac784bd5a" xsi:nil="true"/>
  </documentManagement>
</p:properties>
</file>

<file path=customXml/itemProps1.xml><?xml version="1.0" encoding="utf-8"?>
<ds:datastoreItem xmlns:ds="http://schemas.openxmlformats.org/officeDocument/2006/customXml" ds:itemID="{25C53702-C435-415E-AF85-3369F455BE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4ddef4-d1f4-47bb-a7fe-bcdac784bd5a"/>
    <ds:schemaRef ds:uri="b0f44e4b-82e2-4987-b31e-e4fb0fe8ee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2BBB87C-8D62-4759-B9BD-BAA0F2FB74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026D721-692D-4724-B521-1566EEB59430}">
  <ds:schemaRefs>
    <ds:schemaRef ds:uri="http://purl.org/dc/dcmitype/"/>
    <ds:schemaRef ds:uri="http://www.w3.org/XML/1998/namespace"/>
    <ds:schemaRef ds:uri="http://purl.org/dc/terms/"/>
    <ds:schemaRef ds:uri="http://schemas.microsoft.com/office/2006/documentManagement/types"/>
    <ds:schemaRef ds:uri="b0f44e4b-82e2-4987-b31e-e4fb0fe8ee6d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504ddef4-d1f4-47bb-a7fe-bcdac784bd5a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91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Project Update</vt:lpstr>
      <vt:lpstr>Defined Data Types for Class Members (global state)</vt:lpstr>
      <vt:lpstr>Defined Local State for Each Function</vt:lpstr>
      <vt:lpstr>Created Skeleton for Valid State Predicate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Jackson Magas</dc:creator>
  <cp:lastModifiedBy>Jackson Magas</cp:lastModifiedBy>
  <cp:revision>2</cp:revision>
  <dcterms:created xsi:type="dcterms:W3CDTF">2024-11-20T04:23:47Z</dcterms:created>
  <dcterms:modified xsi:type="dcterms:W3CDTF">2024-11-20T04:56:07Z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0x01010002C26CC8497B1744A8BA71DAABF069E6</vt:lpwstr>
  </property>
</Properties>
</file>