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1"/>
    <p:restoredTop sz="94694"/>
  </p:normalViewPr>
  <p:slideViewPr>
    <p:cSldViewPr snapToGrid="0" snapToObjects="1">
      <p:cViewPr varScale="1">
        <p:scale>
          <a:sx n="117" d="100"/>
          <a:sy n="117" d="100"/>
        </p:scale>
        <p:origin x="9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8356-59FD-A24B-A619-F2DE79C8DEB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D841846-2D7D-D142-888E-67FA9C6E2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7FE106A-E3CF-A041-935E-19956930E8C9}"/>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5" name="Footer Placeholder 4">
            <a:extLst>
              <a:ext uri="{FF2B5EF4-FFF2-40B4-BE49-F238E27FC236}">
                <a16:creationId xmlns:a16="http://schemas.microsoft.com/office/drawing/2014/main" id="{CB2CA35F-1711-A249-AE5D-55AFEF307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99B6D-BACE-3B43-8C85-C289F26CA8FD}"/>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98796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E9FB-2510-3246-8EFD-561F0FE3EE5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00CEF9-502F-3240-93CC-F20C9DB7202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C9DAD2-F890-5346-998F-6DF7DBBDEF3D}"/>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5" name="Footer Placeholder 4">
            <a:extLst>
              <a:ext uri="{FF2B5EF4-FFF2-40B4-BE49-F238E27FC236}">
                <a16:creationId xmlns:a16="http://schemas.microsoft.com/office/drawing/2014/main" id="{44DFB16C-D3A7-8645-996F-227AFB457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6059D-CFAC-3543-9F35-23C74DE923A1}"/>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263365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033EF-EC6E-EA46-BA24-13F88B0276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3E9382-9281-D142-9C80-57ED90D4755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2E3DBC-8812-DD4C-ADFD-F7DF5FC3326C}"/>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5" name="Footer Placeholder 4">
            <a:extLst>
              <a:ext uri="{FF2B5EF4-FFF2-40B4-BE49-F238E27FC236}">
                <a16:creationId xmlns:a16="http://schemas.microsoft.com/office/drawing/2014/main" id="{4766D811-27F3-E54A-8835-6FCB5A8F6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71EF0-5D89-C64E-8979-FFBD0AC67100}"/>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336706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E924-C636-AE44-8EC2-D8E47298430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1DB846-3D97-374C-B451-6DAF1AC0BA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3CC7E-F890-8A45-90FC-89AB732C8782}"/>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5" name="Footer Placeholder 4">
            <a:extLst>
              <a:ext uri="{FF2B5EF4-FFF2-40B4-BE49-F238E27FC236}">
                <a16:creationId xmlns:a16="http://schemas.microsoft.com/office/drawing/2014/main" id="{CF76795C-E68A-3946-BE98-EA8EA1076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41B72-B9EE-4044-9CC5-4245EA1E52CC}"/>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260648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0D75-B060-5744-8989-02EEC8BA4E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8398969-1BA9-1949-8016-D500A09E0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3FE9FF-D0B5-2F44-A994-FD8EFF657676}"/>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5" name="Footer Placeholder 4">
            <a:extLst>
              <a:ext uri="{FF2B5EF4-FFF2-40B4-BE49-F238E27FC236}">
                <a16:creationId xmlns:a16="http://schemas.microsoft.com/office/drawing/2014/main" id="{978A288C-FE9A-7B4D-93FB-FE3E0C4DB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52495-69C4-4142-8CCC-A41BDFDD20C7}"/>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194902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6A18-DFA8-394A-B318-39817E6F59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048E94-0320-614B-85A9-642B682E98C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B0F1E9-9D15-B640-920C-FEF3CEF4E3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7102EDC-9C37-BC48-AC6E-98E858AD7D5F}"/>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6" name="Footer Placeholder 5">
            <a:extLst>
              <a:ext uri="{FF2B5EF4-FFF2-40B4-BE49-F238E27FC236}">
                <a16:creationId xmlns:a16="http://schemas.microsoft.com/office/drawing/2014/main" id="{C2AE7441-27EE-CB42-8F24-CE4494E04A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CD387-BEF7-7B48-980F-B2FC69622E3D}"/>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65670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9C1B-903A-9944-ACB2-747B336D7A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4D7D4-8164-A046-A7A2-CC877489FB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C89334-BA9E-C646-8506-14BE28C9932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178F46-EDCA-D04A-B2F9-B98BAE9F2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D13D737-6785-E048-8108-7F72466EA1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5C3581D-1E70-E948-B5D4-80628372B2B9}"/>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8" name="Footer Placeholder 7">
            <a:extLst>
              <a:ext uri="{FF2B5EF4-FFF2-40B4-BE49-F238E27FC236}">
                <a16:creationId xmlns:a16="http://schemas.microsoft.com/office/drawing/2014/main" id="{110103B6-1351-6147-A927-159147449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466090-5B06-7B40-B634-17B9E4716694}"/>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116637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3B8-440D-2E46-AD06-C30DF91DB4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AAF0DD6-E4DF-D941-B336-9D93CA91681E}"/>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4" name="Footer Placeholder 3">
            <a:extLst>
              <a:ext uri="{FF2B5EF4-FFF2-40B4-BE49-F238E27FC236}">
                <a16:creationId xmlns:a16="http://schemas.microsoft.com/office/drawing/2014/main" id="{940ECE44-BB82-5541-9E5F-7BE5CBB803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02D8EF-E60E-4047-8359-5DB08EDBFCA5}"/>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409239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E0CC9-B964-2942-B4C7-17679BCF9FFE}"/>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3" name="Footer Placeholder 2">
            <a:extLst>
              <a:ext uri="{FF2B5EF4-FFF2-40B4-BE49-F238E27FC236}">
                <a16:creationId xmlns:a16="http://schemas.microsoft.com/office/drawing/2014/main" id="{38B8397E-77BE-884D-AEE3-1D3CB9D1FB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E7C6C3-E158-8B4A-AECA-F636B416F379}"/>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333279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B1C3-C01D-CE46-A7E7-B34711096A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330970C-48CF-5A4C-BBE4-3C32D3E04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EEED776-1882-DC4F-BCE7-B040DA4F2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7664A1-FFB1-F448-AC5D-B942CC503ECF}"/>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6" name="Footer Placeholder 5">
            <a:extLst>
              <a:ext uri="{FF2B5EF4-FFF2-40B4-BE49-F238E27FC236}">
                <a16:creationId xmlns:a16="http://schemas.microsoft.com/office/drawing/2014/main" id="{220FB3FB-E584-484C-A900-31B6E7ABA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52B71-C2D7-E249-B0DB-1A6A2EA57A50}"/>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66711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7900-6FDD-7C41-912C-56C7EB214B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3AAE94-A2E1-384C-A32B-628047563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A9B4C4-0DC3-4145-A656-294127D6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5629EA-935E-4B48-9063-8A58BF8C2553}"/>
              </a:ext>
            </a:extLst>
          </p:cNvPr>
          <p:cNvSpPr>
            <a:spLocks noGrp="1"/>
          </p:cNvSpPr>
          <p:nvPr>
            <p:ph type="dt" sz="half" idx="10"/>
          </p:nvPr>
        </p:nvSpPr>
        <p:spPr/>
        <p:txBody>
          <a:bodyPr/>
          <a:lstStyle/>
          <a:p>
            <a:fld id="{46CBAC64-6B1F-2547-8EF0-9C5E0DBBF5B3}" type="datetimeFigureOut">
              <a:rPr lang="en-US" smtClean="0"/>
              <a:t>7/25/20</a:t>
            </a:fld>
            <a:endParaRPr lang="en-US"/>
          </a:p>
        </p:txBody>
      </p:sp>
      <p:sp>
        <p:nvSpPr>
          <p:cNvPr id="6" name="Footer Placeholder 5">
            <a:extLst>
              <a:ext uri="{FF2B5EF4-FFF2-40B4-BE49-F238E27FC236}">
                <a16:creationId xmlns:a16="http://schemas.microsoft.com/office/drawing/2014/main" id="{2BC9B217-E5DC-5E49-A7F6-CD19B6F97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21184-EAC7-894B-AB3B-FC180F8A6070}"/>
              </a:ext>
            </a:extLst>
          </p:cNvPr>
          <p:cNvSpPr>
            <a:spLocks noGrp="1"/>
          </p:cNvSpPr>
          <p:nvPr>
            <p:ph type="sldNum" sz="quarter" idx="12"/>
          </p:nvPr>
        </p:nvSpPr>
        <p:spPr/>
        <p:txBody>
          <a:bodyPr/>
          <a:lstStyle/>
          <a:p>
            <a:fld id="{8AAF315B-6BB0-844A-A8EA-38FAAC4A6662}" type="slidenum">
              <a:rPr lang="en-US" smtClean="0"/>
              <a:t>‹#›</a:t>
            </a:fld>
            <a:endParaRPr lang="en-US"/>
          </a:p>
        </p:txBody>
      </p:sp>
    </p:spTree>
    <p:extLst>
      <p:ext uri="{BB962C8B-B14F-4D97-AF65-F5344CB8AC3E}">
        <p14:creationId xmlns:p14="http://schemas.microsoft.com/office/powerpoint/2010/main" val="419041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BBCB4-EE1E-C245-AD2B-9AAC3C7E4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BAD8BF-7F27-E343-AD27-C4B8AAD09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95AC48-526C-7D4D-AC3F-B562A71E4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BAC64-6B1F-2547-8EF0-9C5E0DBBF5B3}" type="datetimeFigureOut">
              <a:rPr lang="en-US" smtClean="0"/>
              <a:t>7/25/20</a:t>
            </a:fld>
            <a:endParaRPr lang="en-US"/>
          </a:p>
        </p:txBody>
      </p:sp>
      <p:sp>
        <p:nvSpPr>
          <p:cNvPr id="5" name="Footer Placeholder 4">
            <a:extLst>
              <a:ext uri="{FF2B5EF4-FFF2-40B4-BE49-F238E27FC236}">
                <a16:creationId xmlns:a16="http://schemas.microsoft.com/office/drawing/2014/main" id="{94F65586-209D-254B-8581-05A3F871A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043AB-74E3-5F40-8947-BCB82FEC6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F315B-6BB0-844A-A8EA-38FAAC4A6662}" type="slidenum">
              <a:rPr lang="en-US" smtClean="0"/>
              <a:t>‹#›</a:t>
            </a:fld>
            <a:endParaRPr lang="en-US"/>
          </a:p>
        </p:txBody>
      </p:sp>
      <p:pic>
        <p:nvPicPr>
          <p:cNvPr id="9" name="Picture 8">
            <a:extLst>
              <a:ext uri="{FF2B5EF4-FFF2-40B4-BE49-F238E27FC236}">
                <a16:creationId xmlns:a16="http://schemas.microsoft.com/office/drawing/2014/main" id="{25B099AE-9FCC-1F43-8C61-C16BB38F2909}"/>
              </a:ext>
            </a:extLst>
          </p:cNvPr>
          <p:cNvPicPr>
            <a:picLocks noChangeAspect="1"/>
          </p:cNvPicPr>
          <p:nvPr userDrawn="1"/>
        </p:nvPicPr>
        <p:blipFill>
          <a:blip r:embed="rId13">
            <a:alphaModFix/>
          </a:blip>
          <a:stretch>
            <a:fillRect/>
          </a:stretch>
        </p:blipFill>
        <p:spPr>
          <a:xfrm>
            <a:off x="0" y="0"/>
            <a:ext cx="12192000" cy="68580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D2DBC2D1-46D7-6041-9C24-8918767ABB59}"/>
              </a:ext>
            </a:extLst>
          </p:cNvPr>
          <p:cNvPicPr>
            <a:picLocks noChangeAspect="1"/>
          </p:cNvPicPr>
          <p:nvPr userDrawn="1"/>
        </p:nvPicPr>
        <p:blipFill>
          <a:blip r:embed="rId14">
            <a:alphaModFix amt="50000"/>
          </a:blip>
          <a:stretch>
            <a:fillRect/>
          </a:stretch>
        </p:blipFill>
        <p:spPr>
          <a:xfrm>
            <a:off x="-247320" y="646197"/>
            <a:ext cx="1897445" cy="637796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C61144DF-C22A-CB4B-84C0-40518265794E}"/>
              </a:ext>
            </a:extLst>
          </p:cNvPr>
          <p:cNvPicPr>
            <a:picLocks noChangeAspect="1"/>
          </p:cNvPicPr>
          <p:nvPr userDrawn="1"/>
        </p:nvPicPr>
        <p:blipFill>
          <a:blip r:embed="rId14">
            <a:alphaModFix amt="50000"/>
          </a:blip>
          <a:stretch>
            <a:fillRect/>
          </a:stretch>
        </p:blipFill>
        <p:spPr>
          <a:xfrm rot="10800000">
            <a:off x="10783287" y="47984"/>
            <a:ext cx="1897445" cy="6377967"/>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920117B6-0D07-E545-9364-7C3EF6266E0D}"/>
              </a:ext>
            </a:extLst>
          </p:cNvPr>
          <p:cNvPicPr>
            <a:picLocks noChangeAspect="1"/>
          </p:cNvPicPr>
          <p:nvPr userDrawn="1"/>
        </p:nvPicPr>
        <p:blipFill>
          <a:blip r:embed="rId14">
            <a:alphaModFix amt="50000"/>
          </a:blip>
          <a:stretch>
            <a:fillRect/>
          </a:stretch>
        </p:blipFill>
        <p:spPr>
          <a:xfrm rot="5800982">
            <a:off x="1279593" y="-1813233"/>
            <a:ext cx="1298109" cy="4363392"/>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2FA53559-D271-054E-AAA4-189BDFA23AB4}"/>
              </a:ext>
            </a:extLst>
          </p:cNvPr>
          <p:cNvPicPr>
            <a:picLocks noChangeAspect="1"/>
          </p:cNvPicPr>
          <p:nvPr userDrawn="1"/>
        </p:nvPicPr>
        <p:blipFill>
          <a:blip r:embed="rId14">
            <a:alphaModFix amt="50000"/>
          </a:blip>
          <a:stretch>
            <a:fillRect/>
          </a:stretch>
        </p:blipFill>
        <p:spPr>
          <a:xfrm rot="16200000">
            <a:off x="9614298" y="4462992"/>
            <a:ext cx="1298109" cy="4363392"/>
          </a:xfrm>
          <a:prstGeom prst="rect">
            <a:avLst/>
          </a:prstGeom>
        </p:spPr>
      </p:pic>
    </p:spTree>
    <p:extLst>
      <p:ext uri="{BB962C8B-B14F-4D97-AF65-F5344CB8AC3E}">
        <p14:creationId xmlns:p14="http://schemas.microsoft.com/office/powerpoint/2010/main" val="141677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F22D-E4E3-3D49-B3D6-01FD088E6B35}"/>
              </a:ext>
            </a:extLst>
          </p:cNvPr>
          <p:cNvSpPr>
            <a:spLocks noGrp="1"/>
          </p:cNvSpPr>
          <p:nvPr>
            <p:ph type="title"/>
          </p:nvPr>
        </p:nvSpPr>
        <p:spPr>
          <a:xfrm>
            <a:off x="838200" y="1887815"/>
            <a:ext cx="10515600" cy="488442"/>
          </a:xfrm>
        </p:spPr>
        <p:txBody>
          <a:bodyPr>
            <a:noAutofit/>
          </a:bodyPr>
          <a:lstStyle/>
          <a:p>
            <a:pPr algn="ctr"/>
            <a:r>
              <a:rPr lang="en-US" sz="4000" b="1">
                <a:latin typeface="Arial Black" panose="020B0604020202020204" pitchFamily="34" charset="0"/>
                <a:cs typeface="Arial Black" panose="020B0604020202020204" pitchFamily="34" charset="0"/>
              </a:rPr>
              <a:t>Acknowledgement </a:t>
            </a:r>
            <a:r>
              <a:rPr lang="en-US" sz="4000" b="1" dirty="0">
                <a:latin typeface="Arial Black" panose="020B0604020202020204" pitchFamily="34" charset="0"/>
                <a:cs typeface="Arial Black" panose="020B0604020202020204" pitchFamily="34" charset="0"/>
              </a:rPr>
              <a:t>of Country</a:t>
            </a:r>
          </a:p>
        </p:txBody>
      </p:sp>
      <p:sp>
        <p:nvSpPr>
          <p:cNvPr id="4" name="Rectangle 3">
            <a:extLst>
              <a:ext uri="{FF2B5EF4-FFF2-40B4-BE49-F238E27FC236}">
                <a16:creationId xmlns:a16="http://schemas.microsoft.com/office/drawing/2014/main" id="{492E4E4A-1832-B541-A641-596CA845E8BA}"/>
              </a:ext>
            </a:extLst>
          </p:cNvPr>
          <p:cNvSpPr/>
          <p:nvPr/>
        </p:nvSpPr>
        <p:spPr>
          <a:xfrm>
            <a:off x="1928648" y="2594642"/>
            <a:ext cx="8334704" cy="2308324"/>
          </a:xfrm>
          <a:prstGeom prst="rect">
            <a:avLst/>
          </a:prstGeom>
        </p:spPr>
        <p:txBody>
          <a:bodyPr wrap="square">
            <a:spAutoFit/>
          </a:bodyPr>
          <a:lstStyle/>
          <a:p>
            <a:pPr algn="ctr"/>
            <a:r>
              <a:rPr lang="en-AU" sz="2400" i="0" dirty="0">
                <a:ln w="0">
                  <a:noFill/>
                </a:ln>
                <a:solidFill>
                  <a:schemeClr val="bg2">
                    <a:lumMod val="10000"/>
                  </a:schemeClr>
                </a:solidFill>
                <a:effectLst>
                  <a:outerShdw blurRad="38100" dist="19050" dir="2700000" algn="tl" rotWithShape="0">
                    <a:schemeClr val="dk1">
                      <a:alpha val="40000"/>
                    </a:schemeClr>
                  </a:outerShdw>
                </a:effectLst>
                <a:latin typeface="Book Antiqua" panose="02040602050305030304" pitchFamily="18" charset="0"/>
              </a:rPr>
              <a:t>We acknowledge and pay our respects to the Kaurna people, the traditional custodians whose ancestral lands we gather on. We acknowledge the deep feelings of attachment and relationship of the Kaurna people to country and we respect and value their past, present and ongoing connection to the land and cultural beliefs</a:t>
            </a:r>
            <a:r>
              <a:rPr lang="en-AU" sz="2400" i="0" dirty="0">
                <a:ln w="0">
                  <a:solidFill>
                    <a:schemeClr val="tx1"/>
                  </a:solidFill>
                </a:ln>
                <a:solidFill>
                  <a:schemeClr val="bg2">
                    <a:lumMod val="10000"/>
                  </a:schemeClr>
                </a:solidFill>
                <a:effectLst>
                  <a:outerShdw blurRad="38100" dist="19050" dir="2700000" algn="tl" rotWithShape="0">
                    <a:schemeClr val="dk1">
                      <a:alpha val="40000"/>
                    </a:schemeClr>
                  </a:outerShdw>
                </a:effectLst>
                <a:latin typeface="Book Antiqua" panose="02040602050305030304" pitchFamily="18" charset="0"/>
              </a:rPr>
              <a:t>.</a:t>
            </a:r>
            <a:endParaRPr lang="en-US" sz="2400" dirty="0">
              <a:ln w="0">
                <a:solidFill>
                  <a:schemeClr val="tx1"/>
                </a:solidFill>
              </a:ln>
              <a:solidFill>
                <a:schemeClr val="bg2">
                  <a:lumMod val="10000"/>
                </a:schemeClr>
              </a:solidFill>
              <a:effectLst>
                <a:outerShdw blurRad="38100" dist="19050" dir="2700000" algn="tl" rotWithShape="0">
                  <a:schemeClr val="dk1">
                    <a:alpha val="40000"/>
                  </a:schemeClr>
                </a:outerShdw>
              </a:effectLst>
              <a:latin typeface="Book Antiqua" panose="02040602050305030304" pitchFamily="18" charset="0"/>
            </a:endParaRPr>
          </a:p>
        </p:txBody>
      </p:sp>
    </p:spTree>
    <p:extLst>
      <p:ext uri="{BB962C8B-B14F-4D97-AF65-F5344CB8AC3E}">
        <p14:creationId xmlns:p14="http://schemas.microsoft.com/office/powerpoint/2010/main" val="428454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58</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Book Antiqua</vt:lpstr>
      <vt:lpstr>Calibri</vt:lpstr>
      <vt:lpstr>Calibri Light</vt:lpstr>
      <vt:lpstr>Office Theme</vt:lpstr>
      <vt:lpstr>Acknowledgement of Country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Mai-sie Crawford-Owers</dc:creator>
  <cp:lastModifiedBy>Markus Wagner</cp:lastModifiedBy>
  <cp:revision>7</cp:revision>
  <dcterms:created xsi:type="dcterms:W3CDTF">2020-02-19T00:49:57Z</dcterms:created>
  <dcterms:modified xsi:type="dcterms:W3CDTF">2020-07-25T03:38:49Z</dcterms:modified>
</cp:coreProperties>
</file>