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2" r:id="rId5"/>
    <p:sldId id="258" r:id="rId6"/>
    <p:sldId id="257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F6134"/>
    <a:srgbClr val="42E28A"/>
    <a:srgbClr val="054B28"/>
    <a:srgbClr val="148246"/>
    <a:srgbClr val="149B55"/>
    <a:srgbClr val="1ACC6F"/>
    <a:srgbClr val="199B55"/>
    <a:srgbClr val="158949"/>
    <a:srgbClr val="158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42" y="78"/>
      </p:cViewPr>
      <p:guideLst>
        <p:guide orient="horz" pos="1117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25/11/2019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263588"/>
            <a:ext cx="2302952" cy="14876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5600" y="1459352"/>
            <a:ext cx="7642098" cy="645681"/>
          </a:xfrm>
        </p:spPr>
        <p:txBody>
          <a:bodyPr>
            <a:normAutofit/>
          </a:bodyPr>
          <a:lstStyle>
            <a:lvl1pPr algn="r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5599" y="3405670"/>
            <a:ext cx="7617729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5026744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609600" y="260648"/>
            <a:ext cx="1097280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spcBef>
                <a:spcPct val="0"/>
              </a:spcBef>
              <a:buNone/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3414" y="2152605"/>
            <a:ext cx="7642098" cy="645681"/>
          </a:xfrm>
        </p:spPr>
        <p:txBody>
          <a:bodyPr>
            <a:normAutofit/>
          </a:bodyPr>
          <a:lstStyle>
            <a:lvl1pPr algn="ctr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5599" y="3405670"/>
            <a:ext cx="7617729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5026744" cy="3651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263588"/>
            <a:ext cx="2302952" cy="14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>
            <a:normAutofit/>
          </a:bodyPr>
          <a:lstStyle>
            <a:lvl1pPr algn="l"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372" y="4406903"/>
            <a:ext cx="7518028" cy="1362075"/>
          </a:xfrm>
        </p:spPr>
        <p:txBody>
          <a:bodyPr anchor="t">
            <a:normAutofit/>
          </a:bodyPr>
          <a:lstStyle>
            <a:lvl1pPr algn="l">
              <a:defRPr sz="3600" b="0" cap="all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064372" y="2906713"/>
            <a:ext cx="751802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24238"/>
            <a:ext cx="3809524" cy="38095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2" t="92210"/>
          <a:stretch/>
        </p:blipFill>
        <p:spPr>
          <a:xfrm flipH="1">
            <a:off x="1703512" y="3"/>
            <a:ext cx="10513168" cy="90694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017" y="5791148"/>
            <a:ext cx="1440160" cy="9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>
            <a:normAutofit/>
          </a:bodyPr>
          <a:lstStyle>
            <a:lvl1pPr algn="l">
              <a:defRPr sz="36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2400" b="0" smtClean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2400" b="0" dirty="0" smtClean="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3600" dirty="0"/>
            </a:lvl1pPr>
          </a:lstStyle>
          <a:p>
            <a:pPr lvl="0" algn="l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7920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sz="3600" dirty="0"/>
            </a:lvl1pPr>
          </a:lstStyle>
          <a:p>
            <a:pPr lvl="0" algn="l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latin typeface="Roboto Black" panose="02000000000000000000" pitchFamily="2" charset="0"/>
                <a:ea typeface="Roboto Black" panose="02000000000000000000" pitchFamily="2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 flipV="1">
            <a:off x="-24680" y="476673"/>
            <a:ext cx="323528" cy="36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10000"/>
            <a:ext cx="1672379" cy="5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</a:lstStyle>
          <a:p>
            <a:fld id="{53AA0E47-E0C0-45CC-B12C-3507664E132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Verdana" panose="020B060403050404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1784" y="2276872"/>
            <a:ext cx="7642098" cy="681739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Jogo “Foda-se” em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35760" y="3645024"/>
            <a:ext cx="7617729" cy="1968624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Igor Medina</a:t>
            </a:r>
          </a:p>
          <a:p>
            <a:pPr algn="l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 C. T. da S.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Strapaçon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Augusto de Lima</a:t>
            </a:r>
          </a:p>
          <a:p>
            <a:pPr algn="l"/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2000" dirty="0"/>
              <a:t>Jacson </a:t>
            </a:r>
            <a:r>
              <a:rPr lang="pt-BR" sz="2000" dirty="0" err="1"/>
              <a:t>Antonio</a:t>
            </a:r>
            <a:r>
              <a:rPr lang="pt-BR" sz="2000" dirty="0"/>
              <a:t> do Prado Lima.</a:t>
            </a:r>
          </a:p>
          <a:p>
            <a:pPr algn="l"/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8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Contexto e Problema:</a:t>
            </a:r>
          </a:p>
          <a:p>
            <a:r>
              <a:rPr lang="pt-BR" dirty="0"/>
              <a:t>Diferente do Truco, o jogo "Foda-se" não possui uma versão para computador ou qualquer dispositivo eletrônico, então buscou-se de forma simples construir uma versão adaptada do mesmo reunindo dados/informações com o propósito de responder ao seguinte problema: Como construir o jogo “Foda-se” em Python sem perder todas as características do jogo?</a:t>
            </a:r>
          </a:p>
        </p:txBody>
      </p:sp>
    </p:spTree>
    <p:extLst>
      <p:ext uri="{BB962C8B-B14F-4D97-AF65-F5344CB8AC3E}">
        <p14:creationId xmlns:p14="http://schemas.microsoft.com/office/powerpoint/2010/main" val="402889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“Foda-se” é uma forma variada do Truco, que possui a mesma ordem de naipes e números.</a:t>
            </a:r>
          </a:p>
          <a:p>
            <a:r>
              <a:rPr lang="pt-BR" dirty="0"/>
              <a:t>Existem variadas versões desse jogo.</a:t>
            </a:r>
          </a:p>
        </p:txBody>
      </p:sp>
    </p:spTree>
    <p:extLst>
      <p:ext uri="{BB962C8B-B14F-4D97-AF65-F5344CB8AC3E}">
        <p14:creationId xmlns:p14="http://schemas.microsoft.com/office/powerpoint/2010/main" val="35389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 necessidade de uma versão do jogo "Foda-se" para dispositivos eletrônicos, surge a proposta de criar de forma adaptada do mesmo, tal que as características básicas do jogo fossem mantidas.</a:t>
            </a:r>
          </a:p>
        </p:txBody>
      </p:sp>
    </p:spTree>
    <p:extLst>
      <p:ext uri="{BB962C8B-B14F-4D97-AF65-F5344CB8AC3E}">
        <p14:creationId xmlns:p14="http://schemas.microsoft.com/office/powerpoint/2010/main" val="246203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1268760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Utilizar os conhecimentos adquiridos durante as aulas colocando eles em prática construindo um jogo de cartas.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23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Específico: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as regras adaptadas do jogo "Foda-se“,</a:t>
            </a:r>
          </a:p>
          <a:p>
            <a:r>
              <a:rPr lang="pt-BR" dirty="0"/>
              <a:t>Definir com base no truco, as cartas, ordem e valores,</a:t>
            </a:r>
          </a:p>
          <a:p>
            <a:r>
              <a:rPr lang="pt-BR" dirty="0"/>
              <a:t>Construir um algoritmo para que os outros players (computadores) joguem corretamente.</a:t>
            </a:r>
          </a:p>
        </p:txBody>
      </p:sp>
    </p:spTree>
    <p:extLst>
      <p:ext uri="{BB962C8B-B14F-4D97-AF65-F5344CB8AC3E}">
        <p14:creationId xmlns:p14="http://schemas.microsoft.com/office/powerpoint/2010/main" val="4930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Programa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as bibliotecas: </a:t>
            </a:r>
          </a:p>
          <a:p>
            <a:r>
              <a:rPr lang="pt-BR" b="1" dirty="0" err="1"/>
              <a:t>Pydealer</a:t>
            </a:r>
            <a:r>
              <a:rPr lang="pt-BR" b="1" dirty="0"/>
              <a:t>: </a:t>
            </a:r>
            <a:r>
              <a:rPr lang="pt-BR" sz="2400" dirty="0"/>
              <a:t>Monta um baralho de 52 cartas, além da função de embaralhar, comparar cartas entre outras funções.</a:t>
            </a:r>
          </a:p>
          <a:p>
            <a:r>
              <a:rPr lang="pt-BR" b="1" dirty="0" err="1"/>
              <a:t>Random</a:t>
            </a:r>
            <a:r>
              <a:rPr lang="pt-BR" dirty="0"/>
              <a:t>: </a:t>
            </a:r>
            <a:r>
              <a:rPr lang="pt-BR" sz="2400" dirty="0"/>
              <a:t>Usada para definir a escolha dos computadores.</a:t>
            </a:r>
          </a:p>
          <a:p>
            <a:r>
              <a:rPr lang="pt-BR" b="1" dirty="0" err="1"/>
              <a:t>Truco_ranks</a:t>
            </a:r>
            <a:r>
              <a:rPr lang="pt-BR" b="1" dirty="0"/>
              <a:t>: </a:t>
            </a:r>
            <a:r>
              <a:rPr lang="pt-BR" sz="2400" dirty="0"/>
              <a:t>Define o valor das cartas baseada no “vira”.</a:t>
            </a:r>
          </a:p>
        </p:txBody>
      </p:sp>
    </p:spTree>
    <p:extLst>
      <p:ext uri="{BB962C8B-B14F-4D97-AF65-F5344CB8AC3E}">
        <p14:creationId xmlns:p14="http://schemas.microsoft.com/office/powerpoint/2010/main" val="67558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partes da biblioteca </a:t>
            </a:r>
            <a:r>
              <a:rPr lang="pt-BR" dirty="0" err="1"/>
              <a:t>Pydealer</a:t>
            </a:r>
            <a:r>
              <a:rPr lang="pt-BR" dirty="0"/>
              <a:t> e definida utilizando classes e métodos, e como não foi umas das matérias abordadas durante o semestre, gerou a dificuldade em entender e aplicar no código. </a:t>
            </a:r>
          </a:p>
          <a:p>
            <a:r>
              <a:rPr lang="pt-BR" dirty="0"/>
              <a:t>E houve dificuldades em definir quais seriam as jogadas dos computadores, e definir comando aleatórios que satisfizessem as regras do jogo.</a:t>
            </a:r>
          </a:p>
        </p:txBody>
      </p:sp>
    </p:spTree>
    <p:extLst>
      <p:ext uri="{BB962C8B-B14F-4D97-AF65-F5344CB8AC3E}">
        <p14:creationId xmlns:p14="http://schemas.microsoft.com/office/powerpoint/2010/main" val="426750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Obtivemos êxito em fazer o jogo na linguagem Python, porém com ajustes </a:t>
            </a:r>
            <a:r>
              <a:rPr lang="pt-BR"/>
              <a:t>nas regras, </a:t>
            </a:r>
            <a:r>
              <a:rPr lang="pt-BR" dirty="0"/>
              <a:t>como </a:t>
            </a:r>
            <a:r>
              <a:rPr lang="pt-BR"/>
              <a:t>por exemplo, </a:t>
            </a:r>
            <a:r>
              <a:rPr lang="pt-BR" dirty="0"/>
              <a:t>o número de cartas fixas em 4, e o jogo acabar quando o jogador obter 5 pontos.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868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49B55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presentação1" id="{F5C6C2B6-B863-4EE0-B83F-A39A7266FB30}" vid="{8C58B9FA-A5F1-4286-A844-50FC911719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(3)</Template>
  <TotalTime>449</TotalTime>
  <Words>370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Roboto</vt:lpstr>
      <vt:lpstr>Roboto Black</vt:lpstr>
      <vt:lpstr>Roboto Light</vt:lpstr>
      <vt:lpstr>Roboto Mono</vt:lpstr>
      <vt:lpstr>Verdana</vt:lpstr>
      <vt:lpstr>Tema do Office</vt:lpstr>
      <vt:lpstr>Jogo “Foda-se” em Python</vt:lpstr>
      <vt:lpstr>Introdução</vt:lpstr>
      <vt:lpstr>O jogo</vt:lpstr>
      <vt:lpstr>Motivação</vt:lpstr>
      <vt:lpstr>Objetivo geral:</vt:lpstr>
      <vt:lpstr>Objetivo Específico:</vt:lpstr>
      <vt:lpstr>O Programa </vt:lpstr>
      <vt:lpstr>Dificuldades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“Foda-se” em Python</dc:title>
  <dc:creator>Cliente</dc:creator>
  <cp:lastModifiedBy>nandolima2990@outlook.com</cp:lastModifiedBy>
  <cp:revision>10</cp:revision>
  <dcterms:created xsi:type="dcterms:W3CDTF">2019-11-25T16:15:24Z</dcterms:created>
  <dcterms:modified xsi:type="dcterms:W3CDTF">2019-11-25T23:53:11Z</dcterms:modified>
</cp:coreProperties>
</file>