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5" r:id="rId1"/>
    <p:sldMasterId id="2147483871" r:id="rId2"/>
    <p:sldMasterId id="2147483886" r:id="rId3"/>
    <p:sldMasterId id="2147483902" r:id="rId4"/>
  </p:sldMasterIdLst>
  <p:notesMasterIdLst>
    <p:notesMasterId r:id="rId15"/>
  </p:notesMasterIdLst>
  <p:handoutMasterIdLst>
    <p:handoutMasterId r:id="rId16"/>
  </p:handoutMasterIdLst>
  <p:sldIdLst>
    <p:sldId id="263" r:id="rId5"/>
    <p:sldId id="264" r:id="rId6"/>
    <p:sldId id="265" r:id="rId7"/>
    <p:sldId id="266" r:id="rId8"/>
    <p:sldId id="272" r:id="rId9"/>
    <p:sldId id="267"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0E0"/>
    <a:srgbClr val="74C695"/>
    <a:srgbClr val="358154"/>
    <a:srgbClr val="8DB5BF"/>
    <a:srgbClr val="A5CD89"/>
    <a:srgbClr val="9DD7C8"/>
    <a:srgbClr val="8C79FB"/>
    <a:srgbClr val="236292"/>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4" d="100"/>
          <a:sy n="74" d="100"/>
        </p:scale>
        <p:origin x="456" y="72"/>
      </p:cViewPr>
      <p:guideLst>
        <p:guide orient="horz" pos="2160"/>
        <p:guide pos="3840"/>
      </p:guideLst>
    </p:cSldViewPr>
  </p:slideViewPr>
  <p:notesTextViewPr>
    <p:cViewPr>
      <p:scale>
        <a:sx n="1" d="1"/>
        <a:sy n="1" d="1"/>
      </p:scale>
      <p:origin x="0" y="0"/>
    </p:cViewPr>
  </p:notesTextViewPr>
  <p:notesViewPr>
    <p:cSldViewPr snapToGrid="0">
      <p:cViewPr varScale="1">
        <p:scale>
          <a:sx n="79" d="100"/>
          <a:sy n="79" d="100"/>
        </p:scale>
        <p:origin x="-204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FFABBE-D5C5-4E54-AA86-C1C657B8B4B5}" type="datetimeFigureOut">
              <a:rPr lang="en-US" smtClean="0"/>
              <a:pPr/>
              <a:t>2/16/2019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AB21790-4758-41F7-BF5B-7E49ECB1D730}" type="slidenum">
              <a:rPr lang="en-US" smtClean="0"/>
              <a:pPr/>
              <a:t>‹#›</a:t>
            </a:fld>
            <a:endParaRPr lang="en-US"/>
          </a:p>
        </p:txBody>
      </p:sp>
    </p:spTree>
    <p:extLst>
      <p:ext uri="{BB962C8B-B14F-4D97-AF65-F5344CB8AC3E}">
        <p14:creationId xmlns:p14="http://schemas.microsoft.com/office/powerpoint/2010/main" val="383293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C43729-40F3-46B4-AA80-92412D561576}" type="datetimeFigureOut">
              <a:rPr lang="en-US" smtClean="0"/>
              <a:pPr/>
              <a:t>2/16/2019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BE044-6F0F-4F84-8EE1-DD1FC0F4B8DB}" type="slidenum">
              <a:rPr lang="en-US" smtClean="0"/>
              <a:pPr/>
              <a:t>‹#›</a:t>
            </a:fld>
            <a:endParaRPr lang="en-US"/>
          </a:p>
        </p:txBody>
      </p:sp>
    </p:spTree>
    <p:extLst>
      <p:ext uri="{BB962C8B-B14F-4D97-AF65-F5344CB8AC3E}">
        <p14:creationId xmlns:p14="http://schemas.microsoft.com/office/powerpoint/2010/main" val="895179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smtClean="0"/>
              <a:t>Guidelines</a:t>
            </a:r>
            <a:r>
              <a:rPr lang="en-US" baseline="0" dirty="0" smtClean="0"/>
              <a:t>: Although the basic template is expected to be kept like so, t</a:t>
            </a:r>
            <a:r>
              <a:rPr lang="en-US" dirty="0" smtClean="0"/>
              <a:t>eams expected to be creative</a:t>
            </a:r>
            <a:r>
              <a:rPr lang="en-US" baseline="0" dirty="0" smtClean="0"/>
              <a:t> at wherever possible while preparing this presentation pitch.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smtClean="0"/>
              <a:t>Team Name</a:t>
            </a:r>
            <a:r>
              <a:rPr lang="en-US" baseline="0" dirty="0" smtClean="0"/>
              <a:t>: Add team name to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1" u="sng" dirty="0" err="1" smtClean="0"/>
              <a:t>Hackathon</a:t>
            </a:r>
            <a:r>
              <a:rPr lang="en-US" b="1" u="sng" dirty="0" smtClean="0"/>
              <a:t> Date</a:t>
            </a:r>
            <a:r>
              <a:rPr lang="en-US" dirty="0" smtClean="0"/>
              <a:t>: Add date to</a:t>
            </a:r>
            <a:r>
              <a:rPr lang="en-US" baseline="0" dirty="0" smtClean="0"/>
              <a:t> the entry field</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1</a:t>
            </a:fld>
            <a:endParaRPr lang="en-US"/>
          </a:p>
        </p:txBody>
      </p:sp>
    </p:spTree>
    <p:extLst>
      <p:ext uri="{BB962C8B-B14F-4D97-AF65-F5344CB8AC3E}">
        <p14:creationId xmlns:p14="http://schemas.microsoft.com/office/powerpoint/2010/main" val="1083418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Idea/Solution/Prototype</a:t>
            </a:r>
            <a:r>
              <a:rPr lang="en-US" dirty="0" smtClean="0"/>
              <a:t>: Give a one-liner about the solution for the given</a:t>
            </a:r>
            <a:r>
              <a:rPr lang="en-US" baseline="0" dirty="0" smtClean="0"/>
              <a:t> </a:t>
            </a:r>
            <a:r>
              <a:rPr lang="en-US" dirty="0" smtClean="0"/>
              <a:t>problem</a:t>
            </a:r>
            <a:r>
              <a:rPr lang="en-US" baseline="0" dirty="0" smtClean="0"/>
              <a:t>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Team Name</a:t>
            </a:r>
            <a:r>
              <a:rPr lang="en-US" dirty="0" smtClean="0"/>
              <a:t>: Add team name to</a:t>
            </a:r>
            <a:r>
              <a:rPr lang="en-US" baseline="0" dirty="0" smtClean="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Mentor Name</a:t>
            </a:r>
            <a:r>
              <a:rPr lang="en-US" dirty="0" smtClean="0"/>
              <a:t>: Add mentor’s name to</a:t>
            </a:r>
            <a:r>
              <a:rPr lang="en-US" baseline="0" dirty="0" smtClean="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err="1" smtClean="0"/>
              <a:t>Ideator</a:t>
            </a:r>
            <a:r>
              <a:rPr lang="en-US" b="1" u="sng" dirty="0" smtClean="0"/>
              <a:t> Name</a:t>
            </a:r>
            <a:r>
              <a:rPr lang="en-US" dirty="0" smtClean="0"/>
              <a:t>: Add </a:t>
            </a:r>
            <a:r>
              <a:rPr lang="en-US" dirty="0" err="1" smtClean="0"/>
              <a:t>ideator’s</a:t>
            </a:r>
            <a:r>
              <a:rPr lang="en-US" dirty="0" smtClean="0"/>
              <a:t> name to</a:t>
            </a:r>
            <a:r>
              <a:rPr lang="en-US" baseline="0" dirty="0" smtClean="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Team Lead Name</a:t>
            </a:r>
            <a:r>
              <a:rPr lang="en-US" dirty="0" smtClean="0"/>
              <a:t>: Add team lead’s name to</a:t>
            </a:r>
            <a:r>
              <a:rPr lang="en-US" baseline="0" dirty="0" smtClean="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sng"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Team Members Name</a:t>
            </a:r>
            <a:r>
              <a:rPr lang="en-US" dirty="0" smtClean="0"/>
              <a:t>: Add team member’s name to</a:t>
            </a:r>
            <a:r>
              <a:rPr lang="en-US" baseline="0" dirty="0" smtClean="0"/>
              <a:t> the entry fields one after another</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2</a:t>
            </a:fld>
            <a:endParaRPr lang="en-US"/>
          </a:p>
        </p:txBody>
      </p:sp>
    </p:spTree>
    <p:extLst>
      <p:ext uri="{BB962C8B-B14F-4D97-AF65-F5344CB8AC3E}">
        <p14:creationId xmlns:p14="http://schemas.microsoft.com/office/powerpoint/2010/main" val="3969767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Problem Statement</a:t>
            </a:r>
            <a:r>
              <a:rPr lang="en-US" sz="1200" b="0" i="0" u="none" strike="noStrike" kern="1200" baseline="0" dirty="0" smtClean="0">
                <a:solidFill>
                  <a:schemeClr val="tx1"/>
                </a:solidFill>
                <a:latin typeface="+mn-lt"/>
                <a:ea typeface="+mn-ea"/>
                <a:cs typeface="+mn-cs"/>
              </a:rPr>
              <a:t>: Illustrate the basic problem along with technologies used</a:t>
            </a: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Approach</a:t>
            </a:r>
            <a:r>
              <a:rPr lang="en-US" sz="1200" b="0" i="0" u="none" strike="noStrike" kern="1200" baseline="0" dirty="0" smtClean="0">
                <a:solidFill>
                  <a:schemeClr val="tx1"/>
                </a:solidFill>
                <a:latin typeface="+mn-lt"/>
                <a:ea typeface="+mn-ea"/>
                <a:cs typeface="+mn-cs"/>
              </a:rPr>
              <a:t>: Methods planned to solve the target problem in order to attain a viable solution within the constrained time of 2 days of </a:t>
            </a:r>
            <a:r>
              <a:rPr lang="en-US" sz="1200" b="0" i="0" u="none" strike="noStrike" kern="1200" baseline="0" dirty="0" err="1" smtClean="0">
                <a:solidFill>
                  <a:schemeClr val="tx1"/>
                </a:solidFill>
                <a:latin typeface="+mn-lt"/>
                <a:ea typeface="+mn-ea"/>
                <a:cs typeface="+mn-cs"/>
              </a:rPr>
              <a:t>hackathon</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Outcome</a:t>
            </a:r>
            <a:r>
              <a:rPr lang="en-US" sz="1200" b="0" i="0" u="none" strike="noStrike" kern="1200" baseline="0" dirty="0" smtClean="0">
                <a:solidFill>
                  <a:schemeClr val="tx1"/>
                </a:solidFill>
                <a:latin typeface="+mn-lt"/>
                <a:ea typeface="+mn-ea"/>
                <a:cs typeface="+mn-cs"/>
              </a:rPr>
              <a:t>: Results obtained as part of development towards the end of </a:t>
            </a:r>
            <a:r>
              <a:rPr lang="en-US" sz="1200" b="0" i="0" u="none" strike="noStrike" kern="1200" baseline="0" dirty="0" err="1" smtClean="0">
                <a:solidFill>
                  <a:schemeClr val="tx1"/>
                </a:solidFill>
                <a:latin typeface="+mn-lt"/>
                <a:ea typeface="+mn-ea"/>
                <a:cs typeface="+mn-cs"/>
              </a:rPr>
              <a:t>hackathon</a:t>
            </a:r>
            <a:r>
              <a:rPr lang="en-US" sz="1200" b="0" i="0" u="none" strike="noStrike" kern="1200" baseline="0" dirty="0" smtClean="0">
                <a:solidFill>
                  <a:schemeClr val="tx1"/>
                </a:solidFill>
                <a:latin typeface="+mn-lt"/>
                <a:ea typeface="+mn-ea"/>
                <a:cs typeface="+mn-cs"/>
              </a:rPr>
              <a:t> to be demonstrated with the help of table, diagram if any</a:t>
            </a:r>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3</a:t>
            </a:fld>
            <a:endParaRPr lang="en-US"/>
          </a:p>
        </p:txBody>
      </p:sp>
    </p:spTree>
    <p:extLst>
      <p:ext uri="{BB962C8B-B14F-4D97-AF65-F5344CB8AC3E}">
        <p14:creationId xmlns:p14="http://schemas.microsoft.com/office/powerpoint/2010/main" val="506767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System Architecture</a:t>
            </a:r>
            <a:r>
              <a:rPr lang="en-US" sz="1200" b="0" i="0" u="none" strike="noStrike" kern="1200" baseline="0" dirty="0" smtClean="0">
                <a:solidFill>
                  <a:schemeClr val="tx1"/>
                </a:solidFill>
                <a:latin typeface="+mn-lt"/>
                <a:ea typeface="+mn-ea"/>
                <a:cs typeface="+mn-cs"/>
              </a:rPr>
              <a:t>: Outline &amp; detail the basic architecture of prototyped solution with the help of block diagrams, etc. if any. You can also provide a brief description of each block of the diagram, if that make sense</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4</a:t>
            </a:fld>
            <a:endParaRPr lang="en-US"/>
          </a:p>
        </p:txBody>
      </p:sp>
    </p:spTree>
    <p:extLst>
      <p:ext uri="{BB962C8B-B14F-4D97-AF65-F5344CB8AC3E}">
        <p14:creationId xmlns:p14="http://schemas.microsoft.com/office/powerpoint/2010/main" val="3861672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System Architecture</a:t>
            </a:r>
            <a:r>
              <a:rPr lang="en-US" sz="1200" b="0" i="0" u="none" strike="noStrike" kern="1200" baseline="0" dirty="0" smtClean="0">
                <a:solidFill>
                  <a:schemeClr val="tx1"/>
                </a:solidFill>
                <a:latin typeface="+mn-lt"/>
                <a:ea typeface="+mn-ea"/>
                <a:cs typeface="+mn-cs"/>
              </a:rPr>
              <a:t>: Outline &amp; detail the basic architecture of prototyped solution with the help of block diagrams, etc. if any. You can also provide a brief description of each block of the diagram, if that make sense</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5</a:t>
            </a:fld>
            <a:endParaRPr lang="en-US"/>
          </a:p>
        </p:txBody>
      </p:sp>
    </p:spTree>
    <p:extLst>
      <p:ext uri="{BB962C8B-B14F-4D97-AF65-F5344CB8AC3E}">
        <p14:creationId xmlns:p14="http://schemas.microsoft.com/office/powerpoint/2010/main" val="1882495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Typical Deployment</a:t>
            </a:r>
            <a:r>
              <a:rPr lang="en-US" sz="1200" b="0" i="0" u="none" strike="noStrike" kern="1200" baseline="0" dirty="0" smtClean="0">
                <a:solidFill>
                  <a:schemeClr val="tx1"/>
                </a:solidFill>
                <a:latin typeface="+mn-lt"/>
                <a:ea typeface="+mn-ea"/>
                <a:cs typeface="+mn-cs"/>
              </a:rPr>
              <a:t>: How the Solution Can be Deployed? -- Target Environment, What is needed, etc.</a:t>
            </a: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Value Added to </a:t>
            </a:r>
            <a:r>
              <a:rPr lang="en-US" sz="1200" b="1" i="0" u="sng" strike="noStrike" kern="1200" baseline="0" dirty="0" err="1" smtClean="0">
                <a:solidFill>
                  <a:schemeClr val="tx1"/>
                </a:solidFill>
                <a:latin typeface="+mn-lt"/>
                <a:ea typeface="+mn-ea"/>
                <a:cs typeface="+mn-cs"/>
              </a:rPr>
              <a:t>QuEST</a:t>
            </a:r>
            <a:r>
              <a:rPr lang="en-US" sz="1200" b="0" i="0" u="none" strike="noStrike" kern="1200" baseline="0" dirty="0" smtClean="0">
                <a:solidFill>
                  <a:schemeClr val="tx1"/>
                </a:solidFill>
                <a:latin typeface="+mn-lt"/>
                <a:ea typeface="+mn-ea"/>
                <a:cs typeface="+mn-cs"/>
              </a:rPr>
              <a:t>: Business Benefits? -- How </a:t>
            </a:r>
            <a:r>
              <a:rPr lang="en-US" sz="1200" b="0" i="0" u="none" strike="noStrike" kern="1200" baseline="0" dirty="0" err="1" smtClean="0">
                <a:solidFill>
                  <a:schemeClr val="tx1"/>
                </a:solidFill>
                <a:latin typeface="+mn-lt"/>
                <a:ea typeface="+mn-ea"/>
                <a:cs typeface="+mn-cs"/>
              </a:rPr>
              <a:t>QuEST</a:t>
            </a:r>
            <a:r>
              <a:rPr lang="en-US" sz="1200" b="0" i="0" u="none" strike="noStrike" kern="1200" baseline="0" dirty="0" smtClean="0">
                <a:solidFill>
                  <a:schemeClr val="tx1"/>
                </a:solidFill>
                <a:latin typeface="+mn-lt"/>
                <a:ea typeface="+mn-ea"/>
                <a:cs typeface="+mn-cs"/>
              </a:rPr>
              <a:t> can benefit; be specific about customer, VBU etc.</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6</a:t>
            </a:fld>
            <a:endParaRPr lang="en-US"/>
          </a:p>
        </p:txBody>
      </p:sp>
    </p:spTree>
    <p:extLst>
      <p:ext uri="{BB962C8B-B14F-4D97-AF65-F5344CB8AC3E}">
        <p14:creationId xmlns:p14="http://schemas.microsoft.com/office/powerpoint/2010/main" val="1285405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Key Learning</a:t>
            </a:r>
            <a:r>
              <a:rPr lang="en-US" sz="1200" b="0" i="0" u="none" strike="noStrike" kern="1200" baseline="0" dirty="0" smtClean="0">
                <a:solidFill>
                  <a:schemeClr val="tx1"/>
                </a:solidFill>
                <a:latin typeface="+mn-lt"/>
                <a:ea typeface="+mn-ea"/>
                <a:cs typeface="+mn-cs"/>
              </a:rPr>
              <a:t>: Team Experience, Bottle necks, “Aha” Moments, etc.</a:t>
            </a: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Scope for Improvement</a:t>
            </a:r>
            <a:r>
              <a:rPr lang="en-US" sz="1200" b="0" i="0" u="none" strike="noStrike" kern="1200" baseline="0" dirty="0" smtClean="0">
                <a:solidFill>
                  <a:schemeClr val="tx1"/>
                </a:solidFill>
                <a:latin typeface="+mn-lt"/>
                <a:ea typeface="+mn-ea"/>
                <a:cs typeface="+mn-cs"/>
              </a:rPr>
              <a:t>: How the solution can be improved further?</a:t>
            </a:r>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7</a:t>
            </a:fld>
            <a:endParaRPr lang="en-US"/>
          </a:p>
        </p:txBody>
      </p:sp>
    </p:spTree>
    <p:extLst>
      <p:ext uri="{BB962C8B-B14F-4D97-AF65-F5344CB8AC3E}">
        <p14:creationId xmlns:p14="http://schemas.microsoft.com/office/powerpoint/2010/main" val="2615335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Technology Choice</a:t>
            </a:r>
            <a:r>
              <a:rPr lang="en-US" dirty="0" smtClean="0"/>
              <a:t>: Add technologies used and rationale</a:t>
            </a:r>
            <a:r>
              <a:rPr lang="en-US" baseline="0" dirty="0" smtClean="0"/>
              <a:t> for selecting so</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8</a:t>
            </a:fld>
            <a:endParaRPr lang="en-US"/>
          </a:p>
        </p:txBody>
      </p:sp>
    </p:spTree>
    <p:extLst>
      <p:ext uri="{BB962C8B-B14F-4D97-AF65-F5344CB8AC3E}">
        <p14:creationId xmlns:p14="http://schemas.microsoft.com/office/powerpoint/2010/main" val="1761681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THE EXPERIENCE</a:t>
            </a:r>
            <a:r>
              <a:rPr lang="en-US" dirty="0" smtClean="0"/>
              <a:t>: Add one liner by</a:t>
            </a:r>
            <a:r>
              <a:rPr lang="en-US" baseline="0" dirty="0" smtClean="0"/>
              <a:t> team member(s) as well </a:t>
            </a:r>
            <a:r>
              <a:rPr lang="en-US" dirty="0" smtClean="0"/>
              <a:t>as mentor about their overall </a:t>
            </a:r>
            <a:r>
              <a:rPr lang="en-US" dirty="0" err="1" smtClean="0"/>
              <a:t>hackathon</a:t>
            </a:r>
            <a:r>
              <a:rPr lang="en-US" dirty="0" smtClean="0"/>
              <a:t> experience. Teams may mention</a:t>
            </a:r>
            <a:r>
              <a:rPr lang="en-IN" sz="1200" kern="1200" dirty="0" smtClean="0">
                <a:solidFill>
                  <a:schemeClr val="tx1"/>
                </a:solidFill>
                <a:effectLst/>
                <a:latin typeface="+mn-lt"/>
                <a:ea typeface="+mn-ea"/>
                <a:cs typeface="+mn-cs"/>
              </a:rPr>
              <a:t> about learning something new, meeting new people, explain the process of building stuff, testing and validating their technical skills, etc. Mentor may talk about working with the team and their achievement at the </a:t>
            </a:r>
            <a:r>
              <a:rPr lang="en-IN" sz="1200" kern="1200" dirty="0" err="1" smtClean="0">
                <a:solidFill>
                  <a:schemeClr val="tx1"/>
                </a:solidFill>
                <a:effectLst/>
                <a:latin typeface="+mn-lt"/>
                <a:ea typeface="+mn-ea"/>
                <a:cs typeface="+mn-cs"/>
              </a:rPr>
              <a:t>hackathon</a:t>
            </a:r>
            <a:r>
              <a:rPr lang="en-IN"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b="1" u="sng" dirty="0" smtClean="0"/>
              <a:t>PHOTO</a:t>
            </a:r>
            <a:r>
              <a:rPr lang="en-US" dirty="0" smtClean="0"/>
              <a:t>: Add picture</a:t>
            </a:r>
            <a:r>
              <a:rPr lang="en-US" baseline="0" dirty="0" smtClean="0"/>
              <a:t> of the team along with their developed prototype</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9</a:t>
            </a:fld>
            <a:endParaRPr lang="en-US"/>
          </a:p>
        </p:txBody>
      </p:sp>
    </p:spTree>
    <p:extLst>
      <p:ext uri="{BB962C8B-B14F-4D97-AF65-F5344CB8AC3E}">
        <p14:creationId xmlns:p14="http://schemas.microsoft.com/office/powerpoint/2010/main" val="16668791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hyperlink" Target="https://www.facebook.com/QuESTGlobal"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hyperlink" Target="http://engineering.quest-global.com/index.php" TargetMode="External"/><Relationship Id="rId5" Type="http://schemas.openxmlformats.org/officeDocument/2006/relationships/image" Target="../media/image5.png"/><Relationship Id="rId4" Type="http://schemas.openxmlformats.org/officeDocument/2006/relationships/hyperlink" Target="http://www.linkedin.com/company/quest-global/" TargetMode="External"/><Relationship Id="rId9"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linkedin.com/company/quest-global/" TargetMode="External"/><Relationship Id="rId7" Type="http://schemas.openxmlformats.org/officeDocument/2006/relationships/hyperlink" Target="https://www.facebook.com/QuESTGlobal" TargetMode="External"/><Relationship Id="rId2" Type="http://schemas.openxmlformats.org/officeDocument/2006/relationships/image" Target="../media/image20.jpe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hyperlink" Target="http://engineering.quest-global.com/index.php" TargetMode="Externa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ide">
    <p:spTree>
      <p:nvGrpSpPr>
        <p:cNvPr id="1" name=""/>
        <p:cNvGrpSpPr/>
        <p:nvPr/>
      </p:nvGrpSpPr>
      <p:grpSpPr>
        <a:xfrm>
          <a:off x="0" y="0"/>
          <a:ext cx="0" cy="0"/>
          <a:chOff x="0" y="0"/>
          <a:chExt cx="0" cy="0"/>
        </a:xfrm>
      </p:grpSpPr>
      <p:sp>
        <p:nvSpPr>
          <p:cNvPr id="2" name="Rectangle 1"/>
          <p:cNvSpPr/>
          <p:nvPr userDrawn="1"/>
        </p:nvSpPr>
        <p:spPr>
          <a:xfrm>
            <a:off x="1524" y="4034118"/>
            <a:ext cx="12188952" cy="2823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325"/>
            <a:ext cx="12192000" cy="6278880"/>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27367" y="304800"/>
            <a:ext cx="1898657" cy="1099930"/>
          </a:xfrm>
          <a:prstGeom prst="rect">
            <a:avLst/>
          </a:prstGeom>
        </p:spPr>
      </p:pic>
      <p:sp>
        <p:nvSpPr>
          <p:cNvPr id="7" name="Rectangle 6"/>
          <p:cNvSpPr/>
          <p:nvPr userDrawn="1"/>
        </p:nvSpPr>
        <p:spPr>
          <a:xfrm>
            <a:off x="430307" y="6369477"/>
            <a:ext cx="11091134" cy="400110"/>
          </a:xfrm>
          <a:prstGeom prst="rect">
            <a:avLst/>
          </a:prstGeom>
        </p:spPr>
        <p:txBody>
          <a:bodyPr wrap="square">
            <a:spAutoFit/>
          </a:bodyPr>
          <a:lstStyle/>
          <a:p>
            <a:pPr algn="ctr"/>
            <a:r>
              <a:rPr lang="en-US" sz="1000" b="0" dirty="0" smtClean="0">
                <a:solidFill>
                  <a:schemeClr val="bg2">
                    <a:lumMod val="50000"/>
                  </a:schemeClr>
                </a:solidFill>
                <a:latin typeface="Arial" panose="020B0604020202020204" pitchFamily="34" charset="0"/>
                <a:cs typeface="Arial" panose="020B0604020202020204" pitchFamily="34" charset="0"/>
              </a:rPr>
              <a:t>© 2019 QuEST Global Engineering Services </a:t>
            </a:r>
            <a:r>
              <a:rPr lang="en-US" sz="1000" b="0" dirty="0" err="1" smtClean="0">
                <a:solidFill>
                  <a:schemeClr val="bg2">
                    <a:lumMod val="50000"/>
                  </a:schemeClr>
                </a:solidFill>
                <a:latin typeface="Arial" panose="020B0604020202020204" pitchFamily="34" charset="0"/>
                <a:cs typeface="Arial" panose="020B0604020202020204" pitchFamily="34" charset="0"/>
              </a:rPr>
              <a:t>Pte</a:t>
            </a:r>
            <a:r>
              <a:rPr lang="en-US" sz="1000" b="0" dirty="0" smtClean="0">
                <a:solidFill>
                  <a:schemeClr val="bg2">
                    <a:lumMod val="50000"/>
                  </a:schemeClr>
                </a:solidFill>
                <a:latin typeface="Arial" panose="020B0604020202020204" pitchFamily="34" charset="0"/>
                <a:cs typeface="Arial" panose="020B0604020202020204" pitchFamily="34" charset="0"/>
              </a:rPr>
              <a:t> Ltd. The information in this document is the property of QuEST Global Engineering Services </a:t>
            </a:r>
            <a:r>
              <a:rPr lang="en-US" sz="1000" b="0" dirty="0" err="1" smtClean="0">
                <a:solidFill>
                  <a:schemeClr val="bg2">
                    <a:lumMod val="50000"/>
                  </a:schemeClr>
                </a:solidFill>
                <a:latin typeface="Arial" panose="020B0604020202020204" pitchFamily="34" charset="0"/>
                <a:cs typeface="Arial" panose="020B0604020202020204" pitchFamily="34" charset="0"/>
              </a:rPr>
              <a:t>Pte</a:t>
            </a:r>
            <a:r>
              <a:rPr lang="en-US" sz="1000" b="0" dirty="0" smtClean="0">
                <a:solidFill>
                  <a:schemeClr val="bg2">
                    <a:lumMod val="50000"/>
                  </a:schemeClr>
                </a:solidFill>
                <a:latin typeface="Arial" panose="020B0604020202020204" pitchFamily="34" charset="0"/>
                <a:cs typeface="Arial" panose="020B0604020202020204" pitchFamily="34" charset="0"/>
              </a:rPr>
              <a:t> Ltd. and may not be copied or communicated </a:t>
            </a:r>
          </a:p>
          <a:p>
            <a:pPr algn="ctr"/>
            <a:r>
              <a:rPr lang="en-US" sz="1000" b="0" dirty="0" smtClean="0">
                <a:solidFill>
                  <a:schemeClr val="bg2">
                    <a:lumMod val="50000"/>
                  </a:schemeClr>
                </a:solidFill>
                <a:latin typeface="Arial" panose="020B0604020202020204" pitchFamily="34" charset="0"/>
                <a:cs typeface="Arial" panose="020B0604020202020204" pitchFamily="34" charset="0"/>
              </a:rPr>
              <a:t>to a third party or used for any purpose other than that for which it is supplied without the written consent of QuEST Global Engineering Services </a:t>
            </a:r>
            <a:r>
              <a:rPr lang="en-US" sz="1000" b="0" dirty="0" err="1" smtClean="0">
                <a:solidFill>
                  <a:schemeClr val="bg2">
                    <a:lumMod val="50000"/>
                  </a:schemeClr>
                </a:solidFill>
                <a:latin typeface="Arial" panose="020B0604020202020204" pitchFamily="34" charset="0"/>
                <a:cs typeface="Arial" panose="020B0604020202020204" pitchFamily="34" charset="0"/>
              </a:rPr>
              <a:t>Pte</a:t>
            </a:r>
            <a:r>
              <a:rPr lang="en-US" sz="1000" b="0" dirty="0" smtClean="0">
                <a:solidFill>
                  <a:schemeClr val="bg2">
                    <a:lumMod val="50000"/>
                  </a:schemeClr>
                </a:solidFill>
                <a:latin typeface="Arial" panose="020B0604020202020204" pitchFamily="34" charset="0"/>
                <a:cs typeface="Arial" panose="020B0604020202020204" pitchFamily="34" charset="0"/>
              </a:rPr>
              <a:t> Ltd.</a:t>
            </a:r>
            <a:endParaRPr lang="en-US" sz="1000" b="0" dirty="0">
              <a:solidFill>
                <a:schemeClr val="bg2">
                  <a:lumMod val="50000"/>
                </a:schemeClr>
              </a:solidFill>
              <a:latin typeface="Arial" panose="020B0604020202020204" pitchFamily="34" charset="0"/>
              <a:cs typeface="Arial" panose="020B0604020202020204" pitchFamily="34" charset="0"/>
            </a:endParaRPr>
          </a:p>
        </p:txBody>
      </p:sp>
      <p:sp>
        <p:nvSpPr>
          <p:cNvPr id="12" name="Rectangle 1"/>
          <p:cNvSpPr/>
          <p:nvPr userDrawn="1"/>
        </p:nvSpPr>
        <p:spPr>
          <a:xfrm>
            <a:off x="0" y="5049159"/>
            <a:ext cx="5053013" cy="521061"/>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latin typeface="+mn-lt"/>
            </a:endParaRPr>
          </a:p>
        </p:txBody>
      </p:sp>
      <p:sp>
        <p:nvSpPr>
          <p:cNvPr id="13" name="Rectangle 1"/>
          <p:cNvSpPr/>
          <p:nvPr userDrawn="1"/>
        </p:nvSpPr>
        <p:spPr>
          <a:xfrm>
            <a:off x="0" y="4337959"/>
            <a:ext cx="5573486" cy="660762"/>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p>
        </p:txBody>
      </p:sp>
      <p:sp>
        <p:nvSpPr>
          <p:cNvPr id="15" name="Rectangle 1"/>
          <p:cNvSpPr/>
          <p:nvPr userDrawn="1"/>
        </p:nvSpPr>
        <p:spPr>
          <a:xfrm>
            <a:off x="0" y="4279901"/>
            <a:ext cx="5573486" cy="665479"/>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p>
        </p:txBody>
      </p:sp>
      <p:sp>
        <p:nvSpPr>
          <p:cNvPr id="16" name="Text Placeholder 8"/>
          <p:cNvSpPr>
            <a:spLocks noGrp="1"/>
          </p:cNvSpPr>
          <p:nvPr>
            <p:ph type="body" sz="quarter" idx="10" hasCustomPrompt="1"/>
          </p:nvPr>
        </p:nvSpPr>
        <p:spPr bwMode="auto">
          <a:xfrm>
            <a:off x="58058" y="4268651"/>
            <a:ext cx="5428343" cy="6945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Ins="457200" anchor="ctr">
            <a:normAutofit/>
          </a:bodyPr>
          <a:lstStyle>
            <a:lvl1pPr marL="0" indent="0" algn="r">
              <a:buNone/>
              <a:defRPr sz="2400" b="0">
                <a:solidFill>
                  <a:schemeClr val="bg1"/>
                </a:solidFill>
                <a:latin typeface="Arial" panose="020B0604020202020204" pitchFamily="34" charset="0"/>
                <a:cs typeface="Arial" panose="020B0604020202020204" pitchFamily="34" charset="0"/>
              </a:defRPr>
            </a:lvl1pPr>
          </a:lstStyle>
          <a:p>
            <a:pPr lvl="0"/>
            <a:r>
              <a:rPr lang="en-US" dirty="0" smtClean="0"/>
              <a:t>Click here to add title</a:t>
            </a:r>
          </a:p>
        </p:txBody>
      </p:sp>
      <p:sp>
        <p:nvSpPr>
          <p:cNvPr id="17" name="Rectangle 1"/>
          <p:cNvSpPr/>
          <p:nvPr userDrawn="1"/>
        </p:nvSpPr>
        <p:spPr>
          <a:xfrm>
            <a:off x="0" y="5016501"/>
            <a:ext cx="5035550" cy="515619"/>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latin typeface="Arial" panose="020B0604020202020204" pitchFamily="34" charset="0"/>
              <a:cs typeface="Arial" panose="020B0604020202020204" pitchFamily="34" charset="0"/>
            </a:endParaRPr>
          </a:p>
        </p:txBody>
      </p:sp>
      <p:sp>
        <p:nvSpPr>
          <p:cNvPr id="18" name="Text Placeholder 8"/>
          <p:cNvSpPr>
            <a:spLocks noGrp="1"/>
          </p:cNvSpPr>
          <p:nvPr>
            <p:ph type="body" sz="quarter" idx="11" hasCustomPrompt="1"/>
          </p:nvPr>
        </p:nvSpPr>
        <p:spPr bwMode="auto">
          <a:xfrm>
            <a:off x="58059" y="5036456"/>
            <a:ext cx="4761592" cy="5370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Ins="457200" anchor="ctr">
            <a:normAutofit/>
          </a:bodyPr>
          <a:lstStyle>
            <a:lvl1pPr marL="0" indent="0" algn="r">
              <a:buNone/>
              <a:defRPr sz="1800" b="0">
                <a:solidFill>
                  <a:schemeClr val="bg1"/>
                </a:solidFill>
                <a:latin typeface="Arial" panose="020B0604020202020204" pitchFamily="34" charset="0"/>
                <a:cs typeface="Arial" panose="020B0604020202020204" pitchFamily="34" charset="0"/>
              </a:defRPr>
            </a:lvl1pPr>
          </a:lstStyle>
          <a:p>
            <a:pPr lvl="0"/>
            <a:r>
              <a:rPr lang="en-US" dirty="0" smtClean="0"/>
              <a:t>Click here to add sub title</a:t>
            </a:r>
          </a:p>
        </p:txBody>
      </p:sp>
      <p:sp>
        <p:nvSpPr>
          <p:cNvPr id="19" name="Rectangle 1"/>
          <p:cNvSpPr/>
          <p:nvPr userDrawn="1"/>
        </p:nvSpPr>
        <p:spPr>
          <a:xfrm>
            <a:off x="0" y="5620659"/>
            <a:ext cx="4562475" cy="521061"/>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latin typeface="+mn-lt"/>
            </a:endParaRPr>
          </a:p>
        </p:txBody>
      </p:sp>
      <p:sp>
        <p:nvSpPr>
          <p:cNvPr id="20" name="Rectangle 1"/>
          <p:cNvSpPr/>
          <p:nvPr userDrawn="1"/>
        </p:nvSpPr>
        <p:spPr>
          <a:xfrm>
            <a:off x="0" y="5588001"/>
            <a:ext cx="4548188" cy="515619"/>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latin typeface="+mn-lt"/>
            </a:endParaRPr>
          </a:p>
        </p:txBody>
      </p:sp>
      <p:sp>
        <p:nvSpPr>
          <p:cNvPr id="21" name="Text Placeholder 8"/>
          <p:cNvSpPr>
            <a:spLocks noGrp="1"/>
          </p:cNvSpPr>
          <p:nvPr>
            <p:ph type="body" sz="quarter" idx="12" hasCustomPrompt="1"/>
          </p:nvPr>
        </p:nvSpPr>
        <p:spPr bwMode="auto">
          <a:xfrm>
            <a:off x="58059" y="5607956"/>
            <a:ext cx="4309546" cy="5370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Ins="457200" anchor="ctr">
            <a:normAutofit/>
          </a:bodyPr>
          <a:lstStyle>
            <a:lvl1pPr marL="0" indent="0" algn="r">
              <a:buNone/>
              <a:defRPr sz="1600" b="0" baseline="0">
                <a:solidFill>
                  <a:schemeClr val="bg1"/>
                </a:solidFill>
                <a:latin typeface="Arial" panose="020B0604020202020204" pitchFamily="34" charset="0"/>
                <a:cs typeface="Arial" panose="020B0604020202020204" pitchFamily="34" charset="0"/>
              </a:defRPr>
            </a:lvl1pPr>
          </a:lstStyle>
          <a:p>
            <a:pPr lvl="0"/>
            <a:r>
              <a:rPr lang="en-US" dirty="0" smtClean="0"/>
              <a:t>Click here to add date/presenter’s name</a:t>
            </a:r>
          </a:p>
        </p:txBody>
      </p:sp>
    </p:spTree>
    <p:extLst>
      <p:ext uri="{BB962C8B-B14F-4D97-AF65-F5344CB8AC3E}">
        <p14:creationId xmlns:p14="http://schemas.microsoft.com/office/powerpoint/2010/main" val="18343205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9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5" name="Rectangle 24"/>
          <p:cNvSpPr/>
          <p:nvPr userDrawn="1"/>
        </p:nvSpPr>
        <p:spPr>
          <a:xfrm>
            <a:off x="1524" y="4034118"/>
            <a:ext cx="12188952" cy="2823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09" y="-43031"/>
            <a:ext cx="12187382" cy="6294783"/>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27367" y="304800"/>
            <a:ext cx="1898657" cy="1099930"/>
          </a:xfrm>
          <a:prstGeom prst="rect">
            <a:avLst/>
          </a:prstGeom>
        </p:spPr>
      </p:pic>
      <p:sp>
        <p:nvSpPr>
          <p:cNvPr id="7" name="Rectangle 6"/>
          <p:cNvSpPr/>
          <p:nvPr userDrawn="1"/>
        </p:nvSpPr>
        <p:spPr>
          <a:xfrm>
            <a:off x="494852" y="6325551"/>
            <a:ext cx="11263257" cy="400110"/>
          </a:xfrm>
          <a:prstGeom prst="rect">
            <a:avLst/>
          </a:prstGeom>
        </p:spPr>
        <p:txBody>
          <a:bodyPr wrap="square">
            <a:spAutoFit/>
          </a:bodyPr>
          <a:lstStyle/>
          <a:p>
            <a:pPr algn="ctr"/>
            <a:r>
              <a:rPr lang="en-US" sz="1000" b="0" dirty="0" smtClean="0">
                <a:solidFill>
                  <a:schemeClr val="bg2">
                    <a:lumMod val="50000"/>
                  </a:schemeClr>
                </a:solidFill>
                <a:latin typeface="Arial" panose="020B0604020202020204" pitchFamily="34" charset="0"/>
                <a:cs typeface="Arial" panose="020B0604020202020204" pitchFamily="34" charset="0"/>
              </a:rPr>
              <a:t>© 2019 QuEST Global Engineering Services </a:t>
            </a:r>
            <a:r>
              <a:rPr lang="en-US" sz="1000" b="0" dirty="0" err="1" smtClean="0">
                <a:solidFill>
                  <a:schemeClr val="bg2">
                    <a:lumMod val="50000"/>
                  </a:schemeClr>
                </a:solidFill>
                <a:latin typeface="Arial" panose="020B0604020202020204" pitchFamily="34" charset="0"/>
                <a:cs typeface="Arial" panose="020B0604020202020204" pitchFamily="34" charset="0"/>
              </a:rPr>
              <a:t>Pte</a:t>
            </a:r>
            <a:r>
              <a:rPr lang="en-US" sz="1000" b="0" dirty="0" smtClean="0">
                <a:solidFill>
                  <a:schemeClr val="bg2">
                    <a:lumMod val="50000"/>
                  </a:schemeClr>
                </a:solidFill>
                <a:latin typeface="Arial" panose="020B0604020202020204" pitchFamily="34" charset="0"/>
                <a:cs typeface="Arial" panose="020B0604020202020204" pitchFamily="34" charset="0"/>
              </a:rPr>
              <a:t> Ltd. The information in this document is the property of QuEST Global Engineering Services </a:t>
            </a:r>
            <a:r>
              <a:rPr lang="en-US" sz="1000" b="0" dirty="0" err="1" smtClean="0">
                <a:solidFill>
                  <a:schemeClr val="bg2">
                    <a:lumMod val="50000"/>
                  </a:schemeClr>
                </a:solidFill>
                <a:latin typeface="Arial" panose="020B0604020202020204" pitchFamily="34" charset="0"/>
                <a:cs typeface="Arial" panose="020B0604020202020204" pitchFamily="34" charset="0"/>
              </a:rPr>
              <a:t>Pte</a:t>
            </a:r>
            <a:r>
              <a:rPr lang="en-US" sz="1000" b="0" dirty="0" smtClean="0">
                <a:solidFill>
                  <a:schemeClr val="bg2">
                    <a:lumMod val="50000"/>
                  </a:schemeClr>
                </a:solidFill>
                <a:latin typeface="Arial" panose="020B0604020202020204" pitchFamily="34" charset="0"/>
                <a:cs typeface="Arial" panose="020B0604020202020204" pitchFamily="34" charset="0"/>
              </a:rPr>
              <a:t> Ltd. and may not be copied or communicated </a:t>
            </a:r>
          </a:p>
          <a:p>
            <a:pPr algn="ctr"/>
            <a:r>
              <a:rPr lang="en-US" sz="1000" b="0" dirty="0" smtClean="0">
                <a:solidFill>
                  <a:schemeClr val="bg2">
                    <a:lumMod val="50000"/>
                  </a:schemeClr>
                </a:solidFill>
                <a:latin typeface="Arial" panose="020B0604020202020204" pitchFamily="34" charset="0"/>
                <a:cs typeface="Arial" panose="020B0604020202020204" pitchFamily="34" charset="0"/>
              </a:rPr>
              <a:t>to a third party or used for any purpose other than that for which it is supplied without the written consent of QuEST Global Engineering Services </a:t>
            </a:r>
            <a:r>
              <a:rPr lang="en-US" sz="1000" b="0" dirty="0" err="1" smtClean="0">
                <a:solidFill>
                  <a:schemeClr val="bg2">
                    <a:lumMod val="50000"/>
                  </a:schemeClr>
                </a:solidFill>
                <a:latin typeface="Arial" panose="020B0604020202020204" pitchFamily="34" charset="0"/>
                <a:cs typeface="Arial" panose="020B0604020202020204" pitchFamily="34" charset="0"/>
              </a:rPr>
              <a:t>Pte</a:t>
            </a:r>
            <a:r>
              <a:rPr lang="en-US" sz="1000" b="0" dirty="0" smtClean="0">
                <a:solidFill>
                  <a:schemeClr val="bg2">
                    <a:lumMod val="50000"/>
                  </a:schemeClr>
                </a:solidFill>
                <a:latin typeface="Arial" panose="020B0604020202020204" pitchFamily="34" charset="0"/>
                <a:cs typeface="Arial" panose="020B0604020202020204" pitchFamily="34" charset="0"/>
              </a:rPr>
              <a:t> Ltd.</a:t>
            </a:r>
            <a:endParaRPr lang="en-US" sz="1000" b="0" dirty="0">
              <a:solidFill>
                <a:schemeClr val="bg2">
                  <a:lumMod val="50000"/>
                </a:schemeClr>
              </a:solidFill>
              <a:latin typeface="Arial" panose="020B0604020202020204" pitchFamily="34" charset="0"/>
              <a:cs typeface="Arial" panose="020B0604020202020204" pitchFamily="34" charset="0"/>
            </a:endParaRPr>
          </a:p>
        </p:txBody>
      </p:sp>
      <p:sp>
        <p:nvSpPr>
          <p:cNvPr id="13" name="Rectangle 1"/>
          <p:cNvSpPr/>
          <p:nvPr userDrawn="1"/>
        </p:nvSpPr>
        <p:spPr>
          <a:xfrm>
            <a:off x="0" y="4886740"/>
            <a:ext cx="5573486" cy="660762"/>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p>
        </p:txBody>
      </p:sp>
      <p:sp>
        <p:nvSpPr>
          <p:cNvPr id="18" name="Rectangle 1"/>
          <p:cNvSpPr/>
          <p:nvPr userDrawn="1"/>
        </p:nvSpPr>
        <p:spPr>
          <a:xfrm>
            <a:off x="0" y="4828682"/>
            <a:ext cx="5573486" cy="665479"/>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dirty="0">
              <a:latin typeface="Arial" panose="020B0604020202020204" pitchFamily="34" charset="0"/>
              <a:cs typeface="Arial" panose="020B0604020202020204" pitchFamily="34" charset="0"/>
            </a:endParaRPr>
          </a:p>
        </p:txBody>
      </p:sp>
      <p:sp>
        <p:nvSpPr>
          <p:cNvPr id="29" name="Text Placeholder 8"/>
          <p:cNvSpPr>
            <a:spLocks noGrp="1"/>
          </p:cNvSpPr>
          <p:nvPr>
            <p:ph type="body" sz="quarter" idx="10" hasCustomPrompt="1"/>
          </p:nvPr>
        </p:nvSpPr>
        <p:spPr bwMode="auto">
          <a:xfrm>
            <a:off x="58058" y="4817432"/>
            <a:ext cx="5428343" cy="6945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Ins="457200" anchor="ctr"/>
          <a:lstStyle>
            <a:lvl1pPr marL="0" indent="0" algn="r">
              <a:buNone/>
              <a:defRPr sz="2800" b="0">
                <a:solidFill>
                  <a:schemeClr val="bg1"/>
                </a:solidFill>
                <a:latin typeface="Arial" panose="020B0604020202020204" pitchFamily="34" charset="0"/>
                <a:cs typeface="Arial" panose="020B0604020202020204" pitchFamily="34" charset="0"/>
              </a:defRPr>
            </a:lvl1pPr>
          </a:lstStyle>
          <a:p>
            <a:pPr lvl="0"/>
            <a:r>
              <a:rPr lang="en-US" dirty="0" smtClean="0"/>
              <a:t>Thank You</a:t>
            </a:r>
          </a:p>
        </p:txBody>
      </p:sp>
      <p:pic>
        <p:nvPicPr>
          <p:cNvPr id="2" name="Picture 1">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59958" y="5646219"/>
            <a:ext cx="406659" cy="406659"/>
          </a:xfrm>
          <a:prstGeom prst="rect">
            <a:avLst/>
          </a:prstGeom>
        </p:spPr>
      </p:pic>
      <p:pic>
        <p:nvPicPr>
          <p:cNvPr id="4" name="Picture 3">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98417" y="5647181"/>
            <a:ext cx="404734" cy="404734"/>
          </a:xfrm>
          <a:prstGeom prst="rect">
            <a:avLst/>
          </a:prstGeom>
        </p:spPr>
      </p:pic>
      <p:sp>
        <p:nvSpPr>
          <p:cNvPr id="6" name="Rectangle 5"/>
          <p:cNvSpPr/>
          <p:nvPr userDrawn="1"/>
        </p:nvSpPr>
        <p:spPr>
          <a:xfrm>
            <a:off x="775066" y="5647181"/>
            <a:ext cx="12978" cy="404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p>
        </p:txBody>
      </p:sp>
      <p:pic>
        <p:nvPicPr>
          <p:cNvPr id="8" name="Picture 7">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423424" y="5654871"/>
            <a:ext cx="390247" cy="389354"/>
          </a:xfrm>
          <a:prstGeom prst="rect">
            <a:avLst/>
          </a:prstGeom>
        </p:spPr>
      </p:pic>
      <p:sp>
        <p:nvSpPr>
          <p:cNvPr id="30" name="Rectangle 29"/>
          <p:cNvSpPr/>
          <p:nvPr userDrawn="1"/>
        </p:nvSpPr>
        <p:spPr>
          <a:xfrm>
            <a:off x="1338532" y="5647181"/>
            <a:ext cx="12978" cy="404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p>
        </p:txBody>
      </p:sp>
    </p:spTree>
    <p:extLst>
      <p:ext uri="{BB962C8B-B14F-4D97-AF65-F5344CB8AC3E}">
        <p14:creationId xmlns:p14="http://schemas.microsoft.com/office/powerpoint/2010/main" val="303505340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Oil &amp; Gas ">
    <p:spTree>
      <p:nvGrpSpPr>
        <p:cNvPr id="1" name=""/>
        <p:cNvGrpSpPr/>
        <p:nvPr/>
      </p:nvGrpSpPr>
      <p:grpSpPr>
        <a:xfrm>
          <a:off x="0" y="0"/>
          <a:ext cx="0" cy="0"/>
          <a:chOff x="0" y="0"/>
          <a:chExt cx="0" cy="0"/>
        </a:xfrm>
      </p:grpSpPr>
      <p:cxnSp>
        <p:nvCxnSpPr>
          <p:cNvPr id="39" name="Straight Connector 38"/>
          <p:cNvCxnSpPr/>
          <p:nvPr userDrawn="1"/>
        </p:nvCxnSpPr>
        <p:spPr>
          <a:xfrm>
            <a:off x="4062211"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8129788"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5" name="Title Placeholder 15"/>
          <p:cNvSpPr>
            <a:spLocks noGrp="1"/>
          </p:cNvSpPr>
          <p:nvPr>
            <p:ph type="title" hasCustomPrompt="1"/>
          </p:nvPr>
        </p:nvSpPr>
        <p:spPr>
          <a:xfrm>
            <a:off x="341086" y="118385"/>
            <a:ext cx="10515600" cy="723447"/>
          </a:xfrm>
          <a:prstGeom prst="rect">
            <a:avLst/>
          </a:prstGeom>
        </p:spPr>
        <p:txBody>
          <a:bodyPr anchor="ctr">
            <a:normAutofit/>
          </a:bodyPr>
          <a:lstStyle>
            <a:lvl1pPr>
              <a:defRPr b="1"/>
            </a:lvl1pPr>
          </a:lstStyle>
          <a:p>
            <a:pPr lvl="0" fontAlgn="auto">
              <a:spcAft>
                <a:spcPts val="0"/>
              </a:spcAft>
            </a:pPr>
            <a:r>
              <a:rPr lang="en-US" dirty="0" smtClean="0"/>
              <a:t>(edit) Scope</a:t>
            </a:r>
          </a:p>
        </p:txBody>
      </p:sp>
      <p:sp>
        <p:nvSpPr>
          <p:cNvPr id="16" name="Snip Single Corner Rectangle 15"/>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endParaRPr>
          </a:p>
        </p:txBody>
      </p:sp>
      <p:sp>
        <p:nvSpPr>
          <p:cNvPr id="19" name="Snip Single Corner Rectangle 18"/>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endParaRPr>
          </a:p>
        </p:txBody>
      </p:sp>
      <p:sp>
        <p:nvSpPr>
          <p:cNvPr id="22" name="Snip Single Corner Rectangle 21"/>
          <p:cNvSpPr/>
          <p:nvPr userDrawn="1"/>
        </p:nvSpPr>
        <p:spPr>
          <a:xfrm>
            <a:off x="8368875"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373435"/>
              </a:solidFill>
            </a:endParaRPr>
          </a:p>
        </p:txBody>
      </p:sp>
      <p:sp>
        <p:nvSpPr>
          <p:cNvPr id="25"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800" b="0" i="0">
                <a:solidFill>
                  <a:srgbClr val="404040"/>
                </a:solidFill>
                <a:effectLst/>
                <a:latin typeface="PF DinText Pro" panose="02000506020000020004" pitchFamily="2"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(edit) Illustrate the basic problem along with technologies used</a:t>
            </a:r>
            <a:endParaRPr lang="en-US" dirty="0"/>
          </a:p>
        </p:txBody>
      </p:sp>
      <p:sp>
        <p:nvSpPr>
          <p:cNvPr id="26"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800" b="0" i="0" smtClean="0">
                <a:solidFill>
                  <a:srgbClr val="404040"/>
                </a:solidFill>
                <a:effectLst/>
                <a:latin typeface="PF DinText Pro" panose="02000506020000020004" pitchFamily="2"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(edit) Methods planned to solve the target problem in order to attain a viable solution within the constrained time of 2 days of </a:t>
            </a:r>
            <a:r>
              <a:rPr lang="en-US" dirty="0" err="1" smtClean="0"/>
              <a:t>hackathon</a:t>
            </a:r>
            <a:endParaRPr lang="en-US" dirty="0"/>
          </a:p>
        </p:txBody>
      </p:sp>
      <p:sp>
        <p:nvSpPr>
          <p:cNvPr id="27" name="Text Placeholder 2"/>
          <p:cNvSpPr>
            <a:spLocks noGrp="1"/>
          </p:cNvSpPr>
          <p:nvPr>
            <p:ph type="body" sz="quarter" idx="12" hasCustomPrompt="1"/>
          </p:nvPr>
        </p:nvSpPr>
        <p:spPr>
          <a:xfrm>
            <a:off x="8368875"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800" b="0" i="0" smtClean="0">
                <a:solidFill>
                  <a:srgbClr val="404040"/>
                </a:solidFill>
                <a:effectLst/>
                <a:latin typeface="PF DinText Pro" panose="02000506020000020004" pitchFamily="2"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(edit) Results obtained as part of development towards the end of </a:t>
            </a:r>
            <a:r>
              <a:rPr lang="en-US" dirty="0" err="1" smtClean="0"/>
              <a:t>hackathon</a:t>
            </a:r>
            <a:r>
              <a:rPr lang="en-US" dirty="0" smtClean="0"/>
              <a:t> to be demonstrated with the help of table, diagram if any</a:t>
            </a:r>
            <a:endParaRPr lang="en-US" dirty="0"/>
          </a:p>
        </p:txBody>
      </p:sp>
      <p:sp>
        <p:nvSpPr>
          <p:cNvPr id="28" name="Text Placeholder 2"/>
          <p:cNvSpPr>
            <a:spLocks noGrp="1"/>
          </p:cNvSpPr>
          <p:nvPr>
            <p:ph type="body" sz="quarter" idx="13" hasCustomPrompt="1"/>
          </p:nvPr>
        </p:nvSpPr>
        <p:spPr>
          <a:xfrm>
            <a:off x="538878"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eaLnBrk="0" fontAlgn="base" hangingPunct="0">
              <a:spcBef>
                <a:spcPct val="0"/>
              </a:spcBef>
              <a:spcAft>
                <a:spcPct val="0"/>
              </a:spcAft>
              <a:buNone/>
              <a:defRPr lang="en-US" sz="2000" b="1" dirty="0">
                <a:solidFill>
                  <a:schemeClr val="bg1"/>
                </a:solidFill>
                <a:latin typeface="PF DinText Pro" panose="02000506020000020004" pitchFamily="2" charset="0"/>
              </a:defRPr>
            </a:lvl1pPr>
          </a:lstStyle>
          <a:p>
            <a:pPr lvl="0" eaLnBrk="0" fontAlgn="base" hangingPunct="0">
              <a:spcBef>
                <a:spcPct val="0"/>
              </a:spcBef>
              <a:spcAft>
                <a:spcPct val="0"/>
              </a:spcAft>
            </a:pPr>
            <a:r>
              <a:rPr lang="en-US" dirty="0" smtClean="0"/>
              <a:t>Problem Statement</a:t>
            </a:r>
            <a:endParaRPr lang="en-US" dirty="0"/>
          </a:p>
        </p:txBody>
      </p:sp>
      <p:sp>
        <p:nvSpPr>
          <p:cNvPr id="29" name="Text Placeholder 2"/>
          <p:cNvSpPr>
            <a:spLocks noGrp="1"/>
          </p:cNvSpPr>
          <p:nvPr>
            <p:ph type="body" sz="quarter" idx="14" hasCustomPrompt="1"/>
          </p:nvPr>
        </p:nvSpPr>
        <p:spPr>
          <a:xfrm>
            <a:off x="4301296"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2000" b="1" dirty="0">
                <a:solidFill>
                  <a:schemeClr val="bg1"/>
                </a:solidFill>
                <a:latin typeface="PF DinText Pro" panose="02000506020000020004" pitchFamily="2" charset="0"/>
              </a:defRPr>
            </a:lvl1pPr>
          </a:lstStyle>
          <a:p>
            <a:pPr lvl="0" eaLnBrk="0" fontAlgn="base" hangingPunct="0">
              <a:spcBef>
                <a:spcPct val="0"/>
              </a:spcBef>
              <a:spcAft>
                <a:spcPct val="0"/>
              </a:spcAft>
            </a:pPr>
            <a:r>
              <a:rPr lang="en-US" dirty="0" smtClean="0"/>
              <a:t>Approach</a:t>
            </a:r>
            <a:endParaRPr lang="en-US" dirty="0"/>
          </a:p>
        </p:txBody>
      </p:sp>
      <p:sp>
        <p:nvSpPr>
          <p:cNvPr id="30" name="Text Placeholder 2"/>
          <p:cNvSpPr>
            <a:spLocks noGrp="1"/>
          </p:cNvSpPr>
          <p:nvPr>
            <p:ph type="body" sz="quarter" idx="15" hasCustomPrompt="1"/>
          </p:nvPr>
        </p:nvSpPr>
        <p:spPr>
          <a:xfrm>
            <a:off x="8368874"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2000" b="1" dirty="0">
                <a:solidFill>
                  <a:schemeClr val="tx1"/>
                </a:solidFill>
                <a:latin typeface="PF DinText Pro" panose="02000506020000020004" pitchFamily="2" charset="0"/>
              </a:defRPr>
            </a:lvl1pPr>
          </a:lstStyle>
          <a:p>
            <a:pPr lvl="0" eaLnBrk="0" fontAlgn="base" hangingPunct="0">
              <a:spcBef>
                <a:spcPct val="0"/>
              </a:spcBef>
              <a:spcAft>
                <a:spcPct val="0"/>
              </a:spcAft>
            </a:pPr>
            <a:r>
              <a:rPr lang="en-US" dirty="0" smtClean="0"/>
              <a:t>Outcome</a:t>
            </a:r>
            <a:endParaRPr lang="en-US" dirty="0"/>
          </a:p>
        </p:txBody>
      </p:sp>
    </p:spTree>
    <p:extLst>
      <p:ext uri="{BB962C8B-B14F-4D97-AF65-F5344CB8AC3E}">
        <p14:creationId xmlns:p14="http://schemas.microsoft.com/office/powerpoint/2010/main" val="23061253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080">
          <p15:clr>
            <a:srgbClr val="FBAE40"/>
          </p15:clr>
        </p15:guide>
        <p15:guide id="2" pos="614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ntent Layout">
    <p:spTree>
      <p:nvGrpSpPr>
        <p:cNvPr id="1" name=""/>
        <p:cNvGrpSpPr/>
        <p:nvPr/>
      </p:nvGrpSpPr>
      <p:grpSpPr>
        <a:xfrm>
          <a:off x="0" y="0"/>
          <a:ext cx="0" cy="0"/>
          <a:chOff x="0" y="0"/>
          <a:chExt cx="0" cy="0"/>
        </a:xfrm>
      </p:grpSpPr>
      <p:sp>
        <p:nvSpPr>
          <p:cNvPr id="16" name="Title Placeholder 15"/>
          <p:cNvSpPr>
            <a:spLocks noGrp="1"/>
          </p:cNvSpPr>
          <p:nvPr>
            <p:ph type="title" hasCustomPrompt="1"/>
          </p:nvPr>
        </p:nvSpPr>
        <p:spPr>
          <a:xfrm>
            <a:off x="341086" y="118382"/>
            <a:ext cx="10515600" cy="723447"/>
          </a:xfrm>
          <a:prstGeom prst="rect">
            <a:avLst/>
          </a:prstGeom>
        </p:spPr>
        <p:txBody>
          <a:bodyPr vert="horz" lIns="91440" tIns="45720" rIns="91440" bIns="45720" rtlCol="0" anchor="ctr">
            <a:normAutofit/>
          </a:bodyPr>
          <a:lstStyle>
            <a:lvl1pPr>
              <a:defRPr b="1">
                <a:latin typeface="PF DinText Pro Medium" panose="02000506020000020004" pitchFamily="2" charset="0"/>
              </a:defRPr>
            </a:lvl1pPr>
          </a:lstStyle>
          <a:p>
            <a:r>
              <a:rPr lang="en-US" dirty="0" smtClean="0"/>
              <a:t>(edit) System Architecture</a:t>
            </a:r>
            <a:endParaRPr lang="en-US" dirty="0"/>
          </a:p>
        </p:txBody>
      </p:sp>
      <p:sp>
        <p:nvSpPr>
          <p:cNvPr id="4"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50000"/>
              </a:lnSpc>
              <a:spcBef>
                <a:spcPts val="600"/>
              </a:spcBef>
              <a:spcAft>
                <a:spcPct val="0"/>
              </a:spcAft>
              <a:buClrTx/>
              <a:buSzTx/>
              <a:buFont typeface="Wingdings" panose="05000000000000000000" pitchFamily="2" charset="2"/>
              <a:buNone/>
              <a:tabLst/>
              <a:defRPr b="0">
                <a:latin typeface="PF DinText Pro" panose="02000506020000020004" pitchFamily="2" charset="0"/>
              </a:defRPr>
            </a:lvl1pPr>
            <a:lvl2pPr>
              <a:defRPr sz="2000">
                <a:latin typeface="PF DinText Pro" panose="02000506020000020004" pitchFamily="2" charset="0"/>
              </a:defRPr>
            </a:lvl2pPr>
            <a:lvl3pPr marL="1257300" marR="0" indent="-342900" algn="l" defTabSz="914400" rtl="0" eaLnBrk="1" fontAlgn="base" latinLnBrk="0" hangingPunct="1">
              <a:lnSpc>
                <a:spcPct val="150000"/>
              </a:lnSpc>
              <a:spcBef>
                <a:spcPts val="600"/>
              </a:spcBef>
              <a:spcAft>
                <a:spcPct val="0"/>
              </a:spcAft>
              <a:buClrTx/>
              <a:buSzTx/>
              <a:buFont typeface="Wingdings" panose="05000000000000000000" pitchFamily="2" charset="2"/>
              <a:buChar char="§"/>
              <a:tabLst/>
              <a:defRPr sz="1800">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baseline="0">
                <a:latin typeface="PF DinText Pro" panose="02000506020000020004" pitchFamily="2" charset="0"/>
              </a:defRPr>
            </a:lvl5pPr>
            <a:lvl6pPr>
              <a:defRPr>
                <a:latin typeface="PF DinText Pro" panose="02000506020000020004" pitchFamily="2" charset="0"/>
              </a:defRPr>
            </a:lvl6pPr>
          </a:lstStyle>
          <a:p>
            <a:r>
              <a:rPr lang="en-US" dirty="0" smtClean="0">
                <a:cs typeface="Arial" charset="0"/>
              </a:rPr>
              <a:t>(edit) Outline &amp; detail the basic architecture of prototyped solution with the help of block diagrams, etc. if any</a:t>
            </a:r>
          </a:p>
          <a:p>
            <a:pPr lvl="2"/>
            <a:endParaRPr lang="en-US" dirty="0">
              <a:cs typeface="Arial" charset="0"/>
            </a:endParaRPr>
          </a:p>
        </p:txBody>
      </p:sp>
    </p:spTree>
    <p:extLst>
      <p:ext uri="{BB962C8B-B14F-4D97-AF65-F5344CB8AC3E}">
        <p14:creationId xmlns:p14="http://schemas.microsoft.com/office/powerpoint/2010/main" val="223448469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ontent Layout">
    <p:spTree>
      <p:nvGrpSpPr>
        <p:cNvPr id="1" name=""/>
        <p:cNvGrpSpPr/>
        <p:nvPr/>
      </p:nvGrpSpPr>
      <p:grpSpPr>
        <a:xfrm>
          <a:off x="0" y="0"/>
          <a:ext cx="0" cy="0"/>
          <a:chOff x="0" y="0"/>
          <a:chExt cx="0" cy="0"/>
        </a:xfrm>
      </p:grpSpPr>
      <p:sp>
        <p:nvSpPr>
          <p:cNvPr id="16" name="Title Placeholder 15"/>
          <p:cNvSpPr>
            <a:spLocks noGrp="1"/>
          </p:cNvSpPr>
          <p:nvPr>
            <p:ph type="title" hasCustomPrompt="1"/>
          </p:nvPr>
        </p:nvSpPr>
        <p:spPr>
          <a:xfrm>
            <a:off x="341086" y="118382"/>
            <a:ext cx="10515600" cy="723447"/>
          </a:xfrm>
          <a:prstGeom prst="rect">
            <a:avLst/>
          </a:prstGeom>
        </p:spPr>
        <p:txBody>
          <a:bodyPr vert="horz" lIns="91440" tIns="45720" rIns="91440" bIns="45720" rtlCol="0" anchor="ctr">
            <a:normAutofit/>
          </a:bodyPr>
          <a:lstStyle>
            <a:lvl1pPr>
              <a:defRPr b="1">
                <a:latin typeface="PF DinText Pro Medium" panose="02000506020000020004" pitchFamily="2" charset="0"/>
              </a:defRPr>
            </a:lvl1pPr>
          </a:lstStyle>
          <a:p>
            <a:r>
              <a:rPr lang="en-US" dirty="0" smtClean="0"/>
              <a:t>(edit) Technology Choices</a:t>
            </a:r>
            <a:endParaRPr lang="en-US" dirty="0"/>
          </a:p>
        </p:txBody>
      </p:sp>
      <p:sp>
        <p:nvSpPr>
          <p:cNvPr id="4"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00000"/>
              </a:lnSpc>
              <a:spcBef>
                <a:spcPts val="600"/>
              </a:spcBef>
              <a:spcAft>
                <a:spcPct val="0"/>
              </a:spcAft>
              <a:buClrTx/>
              <a:buSzTx/>
              <a:buFont typeface="Wingdings" panose="05000000000000000000" pitchFamily="2" charset="2"/>
              <a:buNone/>
              <a:tabLst/>
              <a:defRPr b="0" baseline="0">
                <a:latin typeface="PF DinText Pro" panose="02000506020000020004" pitchFamily="2" charset="0"/>
              </a:defRPr>
            </a:lvl1pPr>
            <a:lvl2pPr>
              <a:defRPr sz="2000">
                <a:latin typeface="PF DinText Pro" panose="02000506020000020004" pitchFamily="2" charset="0"/>
              </a:defRPr>
            </a:lvl2pPr>
            <a:lvl3pPr marL="12573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sz="1800">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baseline="0">
                <a:latin typeface="PF DinText Pro" panose="02000506020000020004" pitchFamily="2" charset="0"/>
              </a:defRPr>
            </a:lvl5pPr>
            <a:lvl6pPr>
              <a:defRPr>
                <a:latin typeface="PF DinText Pro" panose="02000506020000020004" pitchFamily="2" charset="0"/>
              </a:defRPr>
            </a:lvl6pPr>
          </a:lstStyle>
          <a:p>
            <a:r>
              <a:rPr lang="en-US" dirty="0" smtClean="0">
                <a:cs typeface="Arial" charset="0"/>
              </a:rPr>
              <a:t>(edit) Add technologies used and rationale for selecting so</a:t>
            </a:r>
          </a:p>
          <a:p>
            <a:pPr lvl="2"/>
            <a:endParaRPr lang="en-US" dirty="0">
              <a:cs typeface="Arial" charset="0"/>
            </a:endParaRPr>
          </a:p>
        </p:txBody>
      </p:sp>
    </p:spTree>
    <p:extLst>
      <p:ext uri="{BB962C8B-B14F-4D97-AF65-F5344CB8AC3E}">
        <p14:creationId xmlns:p14="http://schemas.microsoft.com/office/powerpoint/2010/main" val="93879602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ero Engines ">
    <p:spTree>
      <p:nvGrpSpPr>
        <p:cNvPr id="1" name=""/>
        <p:cNvGrpSpPr/>
        <p:nvPr/>
      </p:nvGrpSpPr>
      <p:grpSpPr>
        <a:xfrm>
          <a:off x="0" y="0"/>
          <a:ext cx="0" cy="0"/>
          <a:chOff x="0" y="0"/>
          <a:chExt cx="0" cy="0"/>
        </a:xfrm>
      </p:grpSpPr>
      <p:pic>
        <p:nvPicPr>
          <p:cNvPr id="54" name="Picture 5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95328" y="3980329"/>
            <a:ext cx="2496671" cy="2496671"/>
          </a:xfrm>
          <a:prstGeom prst="rect">
            <a:avLst/>
          </a:prstGeom>
        </p:spPr>
      </p:pic>
      <p:cxnSp>
        <p:nvCxnSpPr>
          <p:cNvPr id="4" name="Straight Connector 3"/>
          <p:cNvCxnSpPr/>
          <p:nvPr userDrawn="1"/>
        </p:nvCxnSpPr>
        <p:spPr>
          <a:xfrm>
            <a:off x="4062211"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8129788"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9" name="Text Placeholder 2"/>
          <p:cNvSpPr>
            <a:spLocks noGrp="1"/>
          </p:cNvSpPr>
          <p:nvPr>
            <p:ph type="body" sz="quarter" idx="10" hasCustomPrompt="1"/>
          </p:nvPr>
        </p:nvSpPr>
        <p:spPr>
          <a:xfrm>
            <a:off x="538878" y="1859132"/>
            <a:ext cx="2570215" cy="2121197"/>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10" name="Text Placeholder 2"/>
          <p:cNvSpPr>
            <a:spLocks noGrp="1"/>
          </p:cNvSpPr>
          <p:nvPr>
            <p:ph type="body" sz="quarter" idx="11" hasCustomPrompt="1"/>
          </p:nvPr>
        </p:nvSpPr>
        <p:spPr>
          <a:xfrm>
            <a:off x="4301297" y="1859132"/>
            <a:ext cx="2570215" cy="2121197"/>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11" name="Text Placeholder 2"/>
          <p:cNvSpPr>
            <a:spLocks noGrp="1"/>
          </p:cNvSpPr>
          <p:nvPr>
            <p:ph type="body" sz="quarter" idx="12" hasCustomPrompt="1"/>
          </p:nvPr>
        </p:nvSpPr>
        <p:spPr>
          <a:xfrm>
            <a:off x="8368872" y="1859131"/>
            <a:ext cx="2570215" cy="2121197"/>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15" name="Title Placeholder 15"/>
          <p:cNvSpPr>
            <a:spLocks noGrp="1"/>
          </p:cNvSpPr>
          <p:nvPr>
            <p:ph type="title" hasCustomPrompt="1"/>
          </p:nvPr>
        </p:nvSpPr>
        <p:spPr>
          <a:xfrm>
            <a:off x="341086" y="118383"/>
            <a:ext cx="9360000" cy="723447"/>
          </a:xfrm>
          <a:prstGeom prst="rect">
            <a:avLst/>
          </a:prstGeom>
        </p:spPr>
        <p:txBody>
          <a:bodyPr anchor="ctr">
            <a:normAutofit/>
          </a:bodyPr>
          <a:lstStyle>
            <a:lvl1pPr>
              <a:defRPr b="1">
                <a:latin typeface="Arial" panose="020B0604020202020204" pitchFamily="34" charset="0"/>
                <a:cs typeface="Arial" panose="020B0604020202020204" pitchFamily="34" charset="0"/>
              </a:defRPr>
            </a:lvl1pPr>
          </a:lstStyle>
          <a:p>
            <a:pPr lvl="0" fontAlgn="auto">
              <a:spcAft>
                <a:spcPts val="0"/>
              </a:spcAft>
            </a:pPr>
            <a:r>
              <a:rPr lang="en-US" dirty="0" smtClean="0"/>
              <a:t>Aero Engines | Technical Case Study</a:t>
            </a:r>
          </a:p>
        </p:txBody>
      </p:sp>
      <p:sp>
        <p:nvSpPr>
          <p:cNvPr id="17" name="Snip Single Corner Rectangle 16"/>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l"/>
            <a:r>
              <a:rPr lang="en-US" sz="2000" b="0" dirty="0" smtClean="0">
                <a:latin typeface="Arial" panose="020B0604020202020204" pitchFamily="34" charset="0"/>
                <a:cs typeface="Arial" panose="020B0604020202020204" pitchFamily="34" charset="0"/>
              </a:rPr>
              <a:t>Challenge</a:t>
            </a:r>
            <a:endParaRPr lang="en-US" sz="2000" b="0" dirty="0">
              <a:latin typeface="Arial" panose="020B0604020202020204" pitchFamily="34" charset="0"/>
              <a:cs typeface="Arial" panose="020B0604020202020204" pitchFamily="34" charset="0"/>
            </a:endParaRPr>
          </a:p>
        </p:txBody>
      </p:sp>
      <p:sp>
        <p:nvSpPr>
          <p:cNvPr id="18" name="Snip Single Corner Rectangle 17"/>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lt1"/>
                </a:solidFill>
                <a:latin typeface="Arial" panose="020B0604020202020204" pitchFamily="34" charset="0"/>
                <a:ea typeface="+mn-ea"/>
                <a:cs typeface="Arial" panose="020B0604020202020204" pitchFamily="34" charset="0"/>
              </a:rPr>
              <a:t>Solution</a:t>
            </a:r>
            <a:endParaRPr lang="en-US" sz="2000" b="0" kern="1200" dirty="0">
              <a:solidFill>
                <a:schemeClr val="lt1"/>
              </a:solidFill>
              <a:latin typeface="Arial" panose="020B0604020202020204" pitchFamily="34" charset="0"/>
              <a:ea typeface="+mn-ea"/>
              <a:cs typeface="Arial" panose="020B0604020202020204" pitchFamily="34" charset="0"/>
            </a:endParaRPr>
          </a:p>
        </p:txBody>
      </p:sp>
      <p:sp>
        <p:nvSpPr>
          <p:cNvPr id="19" name="Snip Single Corner Rectangle 18"/>
          <p:cNvSpPr/>
          <p:nvPr userDrawn="1"/>
        </p:nvSpPr>
        <p:spPr>
          <a:xfrm>
            <a:off x="8368872"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tx1"/>
                </a:solidFill>
                <a:latin typeface="Arial" panose="020B0604020202020204" pitchFamily="34" charset="0"/>
                <a:ea typeface="+mn-ea"/>
                <a:cs typeface="Arial" panose="020B0604020202020204" pitchFamily="34" charset="0"/>
              </a:rPr>
              <a:t>Impact</a:t>
            </a:r>
            <a:endParaRPr lang="en-US" sz="2000" b="0" kern="1200" dirty="0">
              <a:solidFill>
                <a:schemeClr val="tx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5300451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il &amp; Gas ">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28726" y="4367589"/>
            <a:ext cx="2463273" cy="2104046"/>
          </a:xfrm>
          <a:prstGeom prst="rect">
            <a:avLst/>
          </a:prstGeom>
        </p:spPr>
      </p:pic>
      <p:cxnSp>
        <p:nvCxnSpPr>
          <p:cNvPr id="39" name="Straight Connector 38"/>
          <p:cNvCxnSpPr/>
          <p:nvPr userDrawn="1"/>
        </p:nvCxnSpPr>
        <p:spPr>
          <a:xfrm>
            <a:off x="4062211"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8129788"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5" name="Title Placeholder 15"/>
          <p:cNvSpPr>
            <a:spLocks noGrp="1"/>
          </p:cNvSpPr>
          <p:nvPr>
            <p:ph type="title" hasCustomPrompt="1"/>
          </p:nvPr>
        </p:nvSpPr>
        <p:spPr>
          <a:xfrm>
            <a:off x="341086" y="118382"/>
            <a:ext cx="9360000" cy="723447"/>
          </a:xfrm>
          <a:prstGeom prst="rect">
            <a:avLst/>
          </a:prstGeom>
        </p:spPr>
        <p:txBody>
          <a:bodyPr anchor="ctr">
            <a:normAutofit/>
          </a:bodyPr>
          <a:lstStyle>
            <a:lvl1pPr>
              <a:defRPr b="1">
                <a:latin typeface="Arial" panose="020B0604020202020204" pitchFamily="34" charset="0"/>
                <a:cs typeface="Arial" panose="020B0604020202020204" pitchFamily="34" charset="0"/>
              </a:defRPr>
            </a:lvl1pPr>
          </a:lstStyle>
          <a:p>
            <a:pPr lvl="0" fontAlgn="auto">
              <a:spcAft>
                <a:spcPts val="0"/>
              </a:spcAft>
            </a:pPr>
            <a:r>
              <a:rPr lang="en-US" dirty="0" smtClean="0"/>
              <a:t>Oil and Gas | Technical Case Study</a:t>
            </a:r>
          </a:p>
        </p:txBody>
      </p:sp>
      <p:sp>
        <p:nvSpPr>
          <p:cNvPr id="25"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26"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27" name="Text Placeholder 2"/>
          <p:cNvSpPr>
            <a:spLocks noGrp="1"/>
          </p:cNvSpPr>
          <p:nvPr>
            <p:ph type="body" sz="quarter" idx="12" hasCustomPrompt="1"/>
          </p:nvPr>
        </p:nvSpPr>
        <p:spPr>
          <a:xfrm>
            <a:off x="8368872"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17" name="Snip Single Corner Rectangle 16"/>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l"/>
            <a:r>
              <a:rPr lang="en-US" sz="2000" b="0" dirty="0" smtClean="0">
                <a:latin typeface="Arial" panose="020B0604020202020204" pitchFamily="34" charset="0"/>
                <a:cs typeface="Arial" panose="020B0604020202020204" pitchFamily="34" charset="0"/>
              </a:rPr>
              <a:t>Challenge</a:t>
            </a:r>
            <a:endParaRPr lang="en-US" sz="2000" b="0" dirty="0">
              <a:latin typeface="Arial" panose="020B0604020202020204" pitchFamily="34" charset="0"/>
              <a:cs typeface="Arial" panose="020B0604020202020204" pitchFamily="34" charset="0"/>
            </a:endParaRPr>
          </a:p>
        </p:txBody>
      </p:sp>
      <p:sp>
        <p:nvSpPr>
          <p:cNvPr id="18" name="Snip Single Corner Rectangle 17"/>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lt1"/>
                </a:solidFill>
                <a:latin typeface="Arial" panose="020B0604020202020204" pitchFamily="34" charset="0"/>
                <a:ea typeface="+mn-ea"/>
                <a:cs typeface="Arial" panose="020B0604020202020204" pitchFamily="34" charset="0"/>
              </a:rPr>
              <a:t>Solution</a:t>
            </a:r>
            <a:endParaRPr lang="en-US" sz="2000" b="0" kern="1200" dirty="0">
              <a:solidFill>
                <a:schemeClr val="lt1"/>
              </a:solidFill>
              <a:latin typeface="Arial" panose="020B0604020202020204" pitchFamily="34" charset="0"/>
              <a:ea typeface="+mn-ea"/>
              <a:cs typeface="Arial" panose="020B0604020202020204" pitchFamily="34" charset="0"/>
            </a:endParaRPr>
          </a:p>
        </p:txBody>
      </p:sp>
      <p:sp>
        <p:nvSpPr>
          <p:cNvPr id="20" name="Snip Single Corner Rectangle 19"/>
          <p:cNvSpPr/>
          <p:nvPr userDrawn="1"/>
        </p:nvSpPr>
        <p:spPr>
          <a:xfrm>
            <a:off x="8368872"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tx1"/>
                </a:solidFill>
                <a:latin typeface="Arial" panose="020B0604020202020204" pitchFamily="34" charset="0"/>
                <a:ea typeface="+mn-ea"/>
                <a:cs typeface="Arial" panose="020B0604020202020204" pitchFamily="34" charset="0"/>
              </a:rPr>
              <a:t>Impact</a:t>
            </a:r>
            <a:endParaRPr lang="en-US" sz="2000" b="0" kern="1200" dirty="0">
              <a:solidFill>
                <a:schemeClr val="tx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08812063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080">
          <p15:clr>
            <a:srgbClr val="FBAE40"/>
          </p15:clr>
        </p15:guide>
        <p15:guide id="2" pos="614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ower Generation ">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33256" y="4346089"/>
            <a:ext cx="2458744" cy="2130911"/>
          </a:xfrm>
          <a:prstGeom prst="rect">
            <a:avLst/>
          </a:prstGeom>
        </p:spPr>
      </p:pic>
      <p:cxnSp>
        <p:nvCxnSpPr>
          <p:cNvPr id="15" name="Straight Connector 14"/>
          <p:cNvCxnSpPr/>
          <p:nvPr userDrawn="1"/>
        </p:nvCxnSpPr>
        <p:spPr>
          <a:xfrm>
            <a:off x="4062211"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8129788"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7" name="Title Placeholder 15"/>
          <p:cNvSpPr>
            <a:spLocks noGrp="1"/>
          </p:cNvSpPr>
          <p:nvPr>
            <p:ph type="title" hasCustomPrompt="1"/>
          </p:nvPr>
        </p:nvSpPr>
        <p:spPr>
          <a:xfrm>
            <a:off x="341086" y="118382"/>
            <a:ext cx="9360000" cy="723447"/>
          </a:xfrm>
          <a:prstGeom prst="rect">
            <a:avLst/>
          </a:prstGeom>
        </p:spPr>
        <p:txBody>
          <a:bodyPr anchor="ctr">
            <a:normAutofit/>
          </a:bodyPr>
          <a:lstStyle>
            <a:lvl1pPr>
              <a:defRPr b="1">
                <a:latin typeface="Arial" panose="020B0604020202020204" pitchFamily="34" charset="0"/>
                <a:cs typeface="Arial" panose="020B0604020202020204" pitchFamily="34" charset="0"/>
              </a:defRPr>
            </a:lvl1pPr>
          </a:lstStyle>
          <a:p>
            <a:pPr lvl="0" fontAlgn="auto">
              <a:spcAft>
                <a:spcPts val="0"/>
              </a:spcAft>
            </a:pPr>
            <a:r>
              <a:rPr lang="en-US" dirty="0" smtClean="0"/>
              <a:t>Power Generation | Technical Case Study</a:t>
            </a:r>
          </a:p>
        </p:txBody>
      </p:sp>
      <p:sp>
        <p:nvSpPr>
          <p:cNvPr id="25"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26"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27" name="Text Placeholder 2"/>
          <p:cNvSpPr>
            <a:spLocks noGrp="1"/>
          </p:cNvSpPr>
          <p:nvPr>
            <p:ph type="body" sz="quarter" idx="12" hasCustomPrompt="1"/>
          </p:nvPr>
        </p:nvSpPr>
        <p:spPr>
          <a:xfrm>
            <a:off x="8368872"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18" name="Snip Single Corner Rectangle 17"/>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l"/>
            <a:r>
              <a:rPr lang="en-US" sz="2000" b="0" dirty="0" smtClean="0">
                <a:latin typeface="Arial" panose="020B0604020202020204" pitchFamily="34" charset="0"/>
                <a:cs typeface="Arial" panose="020B0604020202020204" pitchFamily="34" charset="0"/>
              </a:rPr>
              <a:t>Challenge</a:t>
            </a:r>
            <a:endParaRPr lang="en-US" sz="2000" b="0" dirty="0">
              <a:latin typeface="Arial" panose="020B0604020202020204" pitchFamily="34" charset="0"/>
              <a:cs typeface="Arial" panose="020B0604020202020204" pitchFamily="34" charset="0"/>
            </a:endParaRPr>
          </a:p>
        </p:txBody>
      </p:sp>
      <p:sp>
        <p:nvSpPr>
          <p:cNvPr id="20" name="Snip Single Corner Rectangle 19"/>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lt1"/>
                </a:solidFill>
                <a:latin typeface="Arial" panose="020B0604020202020204" pitchFamily="34" charset="0"/>
                <a:ea typeface="+mn-ea"/>
                <a:cs typeface="Arial" panose="020B0604020202020204" pitchFamily="34" charset="0"/>
              </a:rPr>
              <a:t>Solution</a:t>
            </a:r>
            <a:endParaRPr lang="en-US" sz="2000" b="0" kern="1200" dirty="0">
              <a:solidFill>
                <a:schemeClr val="lt1"/>
              </a:solidFill>
              <a:latin typeface="Arial" panose="020B0604020202020204" pitchFamily="34" charset="0"/>
              <a:ea typeface="+mn-ea"/>
              <a:cs typeface="Arial" panose="020B0604020202020204" pitchFamily="34" charset="0"/>
            </a:endParaRPr>
          </a:p>
        </p:txBody>
      </p:sp>
      <p:sp>
        <p:nvSpPr>
          <p:cNvPr id="21" name="Snip Single Corner Rectangle 20"/>
          <p:cNvSpPr/>
          <p:nvPr userDrawn="1"/>
        </p:nvSpPr>
        <p:spPr>
          <a:xfrm>
            <a:off x="8368872"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tx1"/>
                </a:solidFill>
                <a:latin typeface="Arial" panose="020B0604020202020204" pitchFamily="34" charset="0"/>
                <a:ea typeface="+mn-ea"/>
                <a:cs typeface="Arial" panose="020B0604020202020204" pitchFamily="34" charset="0"/>
              </a:rPr>
              <a:t>Impact</a:t>
            </a:r>
            <a:endParaRPr lang="en-US" sz="2000" b="0" kern="1200" dirty="0">
              <a:solidFill>
                <a:schemeClr val="tx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6060256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ero Structures ">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46623" y="4615031"/>
            <a:ext cx="2445376" cy="1874788"/>
          </a:xfrm>
          <a:prstGeom prst="rect">
            <a:avLst/>
          </a:prstGeom>
        </p:spPr>
      </p:pic>
      <p:cxnSp>
        <p:nvCxnSpPr>
          <p:cNvPr id="15" name="Straight Connector 14"/>
          <p:cNvCxnSpPr/>
          <p:nvPr userDrawn="1"/>
        </p:nvCxnSpPr>
        <p:spPr>
          <a:xfrm>
            <a:off x="4062211"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8129788"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7" name="Title Placeholder 15"/>
          <p:cNvSpPr>
            <a:spLocks noGrp="1"/>
          </p:cNvSpPr>
          <p:nvPr>
            <p:ph type="title" hasCustomPrompt="1"/>
          </p:nvPr>
        </p:nvSpPr>
        <p:spPr>
          <a:xfrm>
            <a:off x="341086" y="118382"/>
            <a:ext cx="9360000" cy="723447"/>
          </a:xfrm>
          <a:prstGeom prst="rect">
            <a:avLst/>
          </a:prstGeom>
        </p:spPr>
        <p:txBody>
          <a:bodyPr anchor="ctr">
            <a:normAutofit/>
          </a:bodyPr>
          <a:lstStyle>
            <a:lvl1pPr>
              <a:defRPr b="1">
                <a:latin typeface="Arial" panose="020B0604020202020204" pitchFamily="34" charset="0"/>
                <a:cs typeface="Arial" panose="020B0604020202020204" pitchFamily="34" charset="0"/>
              </a:defRPr>
            </a:lvl1pPr>
          </a:lstStyle>
          <a:p>
            <a:pPr lvl="0" fontAlgn="auto">
              <a:spcAft>
                <a:spcPts val="0"/>
              </a:spcAft>
            </a:pPr>
            <a:r>
              <a:rPr lang="en-US" dirty="0" smtClean="0"/>
              <a:t>Aero Structures | Technical Case Study</a:t>
            </a:r>
          </a:p>
        </p:txBody>
      </p:sp>
      <p:sp>
        <p:nvSpPr>
          <p:cNvPr id="25"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26"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27" name="Text Placeholder 2"/>
          <p:cNvSpPr>
            <a:spLocks noGrp="1"/>
          </p:cNvSpPr>
          <p:nvPr>
            <p:ph type="body" sz="quarter" idx="12" hasCustomPrompt="1"/>
          </p:nvPr>
        </p:nvSpPr>
        <p:spPr>
          <a:xfrm>
            <a:off x="8368872"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18" name="Snip Single Corner Rectangle 17"/>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l"/>
            <a:r>
              <a:rPr lang="en-US" sz="2000" b="0" dirty="0" smtClean="0">
                <a:latin typeface="Arial" panose="020B0604020202020204" pitchFamily="34" charset="0"/>
                <a:cs typeface="Arial" panose="020B0604020202020204" pitchFamily="34" charset="0"/>
              </a:rPr>
              <a:t>Challenge</a:t>
            </a:r>
            <a:endParaRPr lang="en-US" sz="2000" b="0" dirty="0">
              <a:latin typeface="Arial" panose="020B0604020202020204" pitchFamily="34" charset="0"/>
              <a:cs typeface="Arial" panose="020B0604020202020204" pitchFamily="34" charset="0"/>
            </a:endParaRPr>
          </a:p>
        </p:txBody>
      </p:sp>
      <p:sp>
        <p:nvSpPr>
          <p:cNvPr id="20" name="Snip Single Corner Rectangle 19"/>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lt1"/>
                </a:solidFill>
                <a:latin typeface="Arial" panose="020B0604020202020204" pitchFamily="34" charset="0"/>
                <a:ea typeface="+mn-ea"/>
                <a:cs typeface="Arial" panose="020B0604020202020204" pitchFamily="34" charset="0"/>
              </a:rPr>
              <a:t>Solution</a:t>
            </a:r>
            <a:endParaRPr lang="en-US" sz="2000" b="0" kern="1200" dirty="0">
              <a:solidFill>
                <a:schemeClr val="lt1"/>
              </a:solidFill>
              <a:latin typeface="Arial" panose="020B0604020202020204" pitchFamily="34" charset="0"/>
              <a:ea typeface="+mn-ea"/>
              <a:cs typeface="Arial" panose="020B0604020202020204" pitchFamily="34" charset="0"/>
            </a:endParaRPr>
          </a:p>
        </p:txBody>
      </p:sp>
      <p:sp>
        <p:nvSpPr>
          <p:cNvPr id="21" name="Snip Single Corner Rectangle 20"/>
          <p:cNvSpPr/>
          <p:nvPr userDrawn="1"/>
        </p:nvSpPr>
        <p:spPr>
          <a:xfrm>
            <a:off x="8368872"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tx1"/>
                </a:solidFill>
                <a:latin typeface="Arial" panose="020B0604020202020204" pitchFamily="34" charset="0"/>
                <a:ea typeface="+mn-ea"/>
                <a:cs typeface="Arial" panose="020B0604020202020204" pitchFamily="34" charset="0"/>
              </a:rPr>
              <a:t>Impact</a:t>
            </a:r>
            <a:endParaRPr lang="en-US" sz="2000" b="0" kern="1200" dirty="0">
              <a:solidFill>
                <a:schemeClr val="tx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08928740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erosystems ">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38610" y="4593515"/>
            <a:ext cx="2453389" cy="1879796"/>
          </a:xfrm>
          <a:prstGeom prst="rect">
            <a:avLst/>
          </a:prstGeom>
        </p:spPr>
      </p:pic>
      <p:cxnSp>
        <p:nvCxnSpPr>
          <p:cNvPr id="15" name="Straight Connector 14"/>
          <p:cNvCxnSpPr/>
          <p:nvPr userDrawn="1"/>
        </p:nvCxnSpPr>
        <p:spPr>
          <a:xfrm>
            <a:off x="4062211"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8129788"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7" name="Title Placeholder 15"/>
          <p:cNvSpPr>
            <a:spLocks noGrp="1"/>
          </p:cNvSpPr>
          <p:nvPr>
            <p:ph type="title" hasCustomPrompt="1"/>
          </p:nvPr>
        </p:nvSpPr>
        <p:spPr>
          <a:xfrm>
            <a:off x="341086" y="118382"/>
            <a:ext cx="9360000" cy="723447"/>
          </a:xfrm>
          <a:prstGeom prst="rect">
            <a:avLst/>
          </a:prstGeom>
        </p:spPr>
        <p:txBody>
          <a:bodyPr anchor="ctr">
            <a:normAutofit/>
          </a:bodyPr>
          <a:lstStyle>
            <a:lvl1pPr>
              <a:defRPr b="1">
                <a:latin typeface="Arial" panose="020B0604020202020204" pitchFamily="34" charset="0"/>
                <a:cs typeface="Arial" panose="020B0604020202020204" pitchFamily="34" charset="0"/>
              </a:defRPr>
            </a:lvl1pPr>
          </a:lstStyle>
          <a:p>
            <a:pPr lvl="0" fontAlgn="auto">
              <a:spcAft>
                <a:spcPts val="0"/>
              </a:spcAft>
            </a:pPr>
            <a:r>
              <a:rPr lang="en-US" dirty="0" smtClean="0"/>
              <a:t>Aerosystems | Technical Case Study</a:t>
            </a:r>
          </a:p>
        </p:txBody>
      </p:sp>
      <p:sp>
        <p:nvSpPr>
          <p:cNvPr id="25"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26"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27" name="Text Placeholder 2"/>
          <p:cNvSpPr>
            <a:spLocks noGrp="1"/>
          </p:cNvSpPr>
          <p:nvPr>
            <p:ph type="body" sz="quarter" idx="12" hasCustomPrompt="1"/>
          </p:nvPr>
        </p:nvSpPr>
        <p:spPr>
          <a:xfrm>
            <a:off x="8368872"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18" name="Snip Single Corner Rectangle 17"/>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l"/>
            <a:r>
              <a:rPr lang="en-US" sz="2000" b="0" dirty="0" smtClean="0">
                <a:latin typeface="Arial" panose="020B0604020202020204" pitchFamily="34" charset="0"/>
                <a:cs typeface="Arial" panose="020B0604020202020204" pitchFamily="34" charset="0"/>
              </a:rPr>
              <a:t>Challenge</a:t>
            </a:r>
            <a:endParaRPr lang="en-US" sz="2000" b="0" dirty="0">
              <a:latin typeface="Arial" panose="020B0604020202020204" pitchFamily="34" charset="0"/>
              <a:cs typeface="Arial" panose="020B0604020202020204" pitchFamily="34" charset="0"/>
            </a:endParaRPr>
          </a:p>
        </p:txBody>
      </p:sp>
      <p:sp>
        <p:nvSpPr>
          <p:cNvPr id="20" name="Snip Single Corner Rectangle 19"/>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lt1"/>
                </a:solidFill>
                <a:latin typeface="Arial" panose="020B0604020202020204" pitchFamily="34" charset="0"/>
                <a:ea typeface="+mn-ea"/>
                <a:cs typeface="Arial" panose="020B0604020202020204" pitchFamily="34" charset="0"/>
              </a:rPr>
              <a:t>Solution</a:t>
            </a:r>
            <a:endParaRPr lang="en-US" sz="2000" b="0" kern="1200" dirty="0">
              <a:solidFill>
                <a:schemeClr val="lt1"/>
              </a:solidFill>
              <a:latin typeface="Arial" panose="020B0604020202020204" pitchFamily="34" charset="0"/>
              <a:ea typeface="+mn-ea"/>
              <a:cs typeface="Arial" panose="020B0604020202020204" pitchFamily="34" charset="0"/>
            </a:endParaRPr>
          </a:p>
        </p:txBody>
      </p:sp>
      <p:sp>
        <p:nvSpPr>
          <p:cNvPr id="21" name="Snip Single Corner Rectangle 20"/>
          <p:cNvSpPr/>
          <p:nvPr userDrawn="1"/>
        </p:nvSpPr>
        <p:spPr>
          <a:xfrm>
            <a:off x="8368872"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tx1"/>
                </a:solidFill>
                <a:latin typeface="Arial" panose="020B0604020202020204" pitchFamily="34" charset="0"/>
                <a:ea typeface="+mn-ea"/>
                <a:cs typeface="Arial" panose="020B0604020202020204" pitchFamily="34" charset="0"/>
              </a:rPr>
              <a:t>Impact</a:t>
            </a:r>
            <a:endParaRPr lang="en-US" sz="2000" b="0" kern="1200" dirty="0">
              <a:solidFill>
                <a:schemeClr val="tx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31950853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utomotive ">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6068" y="4615031"/>
            <a:ext cx="2405932" cy="1849560"/>
          </a:xfrm>
          <a:prstGeom prst="rect">
            <a:avLst/>
          </a:prstGeom>
        </p:spPr>
      </p:pic>
      <p:cxnSp>
        <p:nvCxnSpPr>
          <p:cNvPr id="15" name="Straight Connector 14"/>
          <p:cNvCxnSpPr/>
          <p:nvPr userDrawn="1"/>
        </p:nvCxnSpPr>
        <p:spPr>
          <a:xfrm>
            <a:off x="4062211"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8129788"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7" name="Title Placeholder 15"/>
          <p:cNvSpPr>
            <a:spLocks noGrp="1"/>
          </p:cNvSpPr>
          <p:nvPr>
            <p:ph type="title" hasCustomPrompt="1"/>
          </p:nvPr>
        </p:nvSpPr>
        <p:spPr>
          <a:xfrm>
            <a:off x="341086" y="118382"/>
            <a:ext cx="9360000" cy="723447"/>
          </a:xfrm>
          <a:prstGeom prst="rect">
            <a:avLst/>
          </a:prstGeom>
        </p:spPr>
        <p:txBody>
          <a:bodyPr anchor="ctr">
            <a:normAutofit/>
          </a:bodyPr>
          <a:lstStyle>
            <a:lvl1pPr>
              <a:defRPr b="1">
                <a:latin typeface="Arial" panose="020B0604020202020204" pitchFamily="34" charset="0"/>
                <a:cs typeface="Arial" panose="020B0604020202020204" pitchFamily="34" charset="0"/>
              </a:defRPr>
            </a:lvl1pPr>
          </a:lstStyle>
          <a:p>
            <a:pPr lvl="0" fontAlgn="auto">
              <a:spcAft>
                <a:spcPts val="0"/>
              </a:spcAft>
            </a:pPr>
            <a:r>
              <a:rPr lang="en-US" dirty="0" smtClean="0"/>
              <a:t>Automotive | Technical Case Study</a:t>
            </a:r>
          </a:p>
        </p:txBody>
      </p:sp>
      <p:sp>
        <p:nvSpPr>
          <p:cNvPr id="19" name="Snip Single Corner Rectangle 18"/>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l"/>
            <a:r>
              <a:rPr lang="en-US" sz="2000" b="0" dirty="0" smtClean="0">
                <a:latin typeface="Arial" panose="020B0604020202020204" pitchFamily="34" charset="0"/>
                <a:cs typeface="Arial" panose="020B0604020202020204" pitchFamily="34" charset="0"/>
              </a:rPr>
              <a:t>Challenge</a:t>
            </a:r>
            <a:endParaRPr lang="en-US" sz="2000" b="0" dirty="0">
              <a:latin typeface="Arial" panose="020B0604020202020204" pitchFamily="34" charset="0"/>
              <a:cs typeface="Arial" panose="020B0604020202020204" pitchFamily="34" charset="0"/>
            </a:endParaRPr>
          </a:p>
        </p:txBody>
      </p:sp>
      <p:sp>
        <p:nvSpPr>
          <p:cNvPr id="22" name="Snip Single Corner Rectangle 21"/>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lt1"/>
                </a:solidFill>
                <a:latin typeface="Arial" panose="020B0604020202020204" pitchFamily="34" charset="0"/>
                <a:ea typeface="+mn-ea"/>
                <a:cs typeface="Arial" panose="020B0604020202020204" pitchFamily="34" charset="0"/>
              </a:rPr>
              <a:t>Solution</a:t>
            </a:r>
            <a:endParaRPr lang="en-US" sz="2000" b="0" kern="1200" dirty="0">
              <a:solidFill>
                <a:schemeClr val="lt1"/>
              </a:solidFill>
              <a:latin typeface="Arial" panose="020B0604020202020204" pitchFamily="34" charset="0"/>
              <a:ea typeface="+mn-ea"/>
              <a:cs typeface="Arial" panose="020B0604020202020204" pitchFamily="34" charset="0"/>
            </a:endParaRPr>
          </a:p>
        </p:txBody>
      </p:sp>
      <p:sp>
        <p:nvSpPr>
          <p:cNvPr id="24" name="Snip Single Corner Rectangle 23"/>
          <p:cNvSpPr/>
          <p:nvPr userDrawn="1"/>
        </p:nvSpPr>
        <p:spPr>
          <a:xfrm>
            <a:off x="8368872"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tx1"/>
                </a:solidFill>
                <a:latin typeface="Arial" panose="020B0604020202020204" pitchFamily="34" charset="0"/>
                <a:ea typeface="+mn-ea"/>
                <a:cs typeface="Arial" panose="020B0604020202020204" pitchFamily="34" charset="0"/>
              </a:rPr>
              <a:t>Impact</a:t>
            </a:r>
            <a:endParaRPr lang="en-US" sz="2000" b="0" kern="1200" dirty="0">
              <a:solidFill>
                <a:schemeClr val="tx1"/>
              </a:solidFill>
              <a:latin typeface="Arial" panose="020B0604020202020204" pitchFamily="34" charset="0"/>
              <a:ea typeface="+mn-ea"/>
              <a:cs typeface="Arial" panose="020B0604020202020204" pitchFamily="34" charset="0"/>
            </a:endParaRPr>
          </a:p>
        </p:txBody>
      </p:sp>
      <p:sp>
        <p:nvSpPr>
          <p:cNvPr id="25"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26"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27" name="Text Placeholder 2"/>
          <p:cNvSpPr>
            <a:spLocks noGrp="1"/>
          </p:cNvSpPr>
          <p:nvPr>
            <p:ph type="body" sz="quarter" idx="12" hasCustomPrompt="1"/>
          </p:nvPr>
        </p:nvSpPr>
        <p:spPr>
          <a:xfrm>
            <a:off x="8368872"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2" name="TextBox 1"/>
          <p:cNvSpPr txBox="1"/>
          <p:nvPr userDrawn="1"/>
        </p:nvSpPr>
        <p:spPr>
          <a:xfrm>
            <a:off x="743316" y="3855159"/>
            <a:ext cx="2478186" cy="400110"/>
          </a:xfrm>
          <a:prstGeom prst="rect">
            <a:avLst/>
          </a:prstGeom>
          <a:noFill/>
        </p:spPr>
        <p:txBody>
          <a:bodyPr wrap="square" rtlCol="0">
            <a:spAutoFit/>
          </a:bodyPr>
          <a:lstStyle/>
          <a:p>
            <a:r>
              <a:rPr lang="en-US" sz="2000" dirty="0" smtClean="0">
                <a:solidFill>
                  <a:schemeClr val="bg1"/>
                </a:solidFill>
              </a:rPr>
              <a:t>Challenges</a:t>
            </a:r>
            <a:endParaRPr lang="en-IN" sz="2000" dirty="0">
              <a:solidFill>
                <a:schemeClr val="bg1"/>
              </a:solidFill>
            </a:endParaRPr>
          </a:p>
        </p:txBody>
      </p:sp>
    </p:spTree>
    <p:extLst>
      <p:ext uri="{BB962C8B-B14F-4D97-AF65-F5344CB8AC3E}">
        <p14:creationId xmlns:p14="http://schemas.microsoft.com/office/powerpoint/2010/main" val="35099745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er">
    <p:spTree>
      <p:nvGrpSpPr>
        <p:cNvPr id="1" name=""/>
        <p:cNvGrpSpPr/>
        <p:nvPr/>
      </p:nvGrpSpPr>
      <p:grpSpPr>
        <a:xfrm>
          <a:off x="0" y="0"/>
          <a:ext cx="0" cy="0"/>
          <a:chOff x="0" y="0"/>
          <a:chExt cx="0" cy="0"/>
        </a:xfrm>
      </p:grpSpPr>
      <p:sp>
        <p:nvSpPr>
          <p:cNvPr id="5" name="Rectangle 4"/>
          <p:cNvSpPr/>
          <p:nvPr userDrawn="1"/>
        </p:nvSpPr>
        <p:spPr>
          <a:xfrm>
            <a:off x="1524" y="952500"/>
            <a:ext cx="12188952"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p>
        </p:txBody>
      </p:sp>
      <p:sp>
        <p:nvSpPr>
          <p:cNvPr id="12" name="Text Placeholder 11"/>
          <p:cNvSpPr>
            <a:spLocks noGrp="1"/>
          </p:cNvSpPr>
          <p:nvPr>
            <p:ph type="body" sz="quarter" idx="12" hasCustomPrompt="1"/>
          </p:nvPr>
        </p:nvSpPr>
        <p:spPr>
          <a:xfrm>
            <a:off x="1298575" y="2589213"/>
            <a:ext cx="9594850" cy="706437"/>
          </a:xfrm>
          <a:prstGeom prst="rect">
            <a:avLst/>
          </a:prstGeom>
        </p:spPr>
        <p:txBody>
          <a:bodyPr>
            <a:normAutofit/>
          </a:bodyPr>
          <a:lstStyle>
            <a:lvl1pPr marL="0" indent="0" algn="ctr">
              <a:buNone/>
              <a:defRPr sz="3200" b="1" baseline="0">
                <a:solidFill>
                  <a:schemeClr val="accent2">
                    <a:lumMod val="75000"/>
                  </a:schemeClr>
                </a:solidFill>
                <a:latin typeface="Arial" panose="020B0604020202020204" pitchFamily="34" charset="0"/>
                <a:cs typeface="Arial" panose="020B0604020202020204" pitchFamily="34" charset="0"/>
              </a:defRPr>
            </a:lvl1pPr>
          </a:lstStyle>
          <a:p>
            <a:pPr lvl="0"/>
            <a:r>
              <a:rPr lang="en-US" dirty="0" smtClean="0"/>
              <a:t>Section Name Here</a:t>
            </a:r>
          </a:p>
        </p:txBody>
      </p:sp>
      <p:sp>
        <p:nvSpPr>
          <p:cNvPr id="13" name="Text Placeholder 11"/>
          <p:cNvSpPr>
            <a:spLocks noGrp="1"/>
          </p:cNvSpPr>
          <p:nvPr>
            <p:ph type="body" sz="quarter" idx="13" hasCustomPrompt="1"/>
          </p:nvPr>
        </p:nvSpPr>
        <p:spPr>
          <a:xfrm>
            <a:off x="1298575" y="3408363"/>
            <a:ext cx="9594850" cy="592137"/>
          </a:xfrm>
          <a:prstGeom prst="rect">
            <a:avLst/>
          </a:prstGeom>
        </p:spPr>
        <p:txBody>
          <a:bodyPr>
            <a:normAutofit/>
          </a:bodyPr>
          <a:lstStyle>
            <a:lvl1pPr marL="0" indent="0" algn="ctr">
              <a:buNone/>
              <a:defRPr sz="2200" b="0" baseline="0">
                <a:solidFill>
                  <a:schemeClr val="tx1">
                    <a:lumMod val="75000"/>
                    <a:lumOff val="25000"/>
                  </a:schemeClr>
                </a:solidFill>
                <a:latin typeface="Arial" panose="020B0604020202020204" pitchFamily="34" charset="0"/>
                <a:cs typeface="Arial" panose="020B0604020202020204" pitchFamily="34" charset="0"/>
              </a:defRPr>
            </a:lvl1pPr>
          </a:lstStyle>
          <a:p>
            <a:pPr lvl="0"/>
            <a:r>
              <a:rPr lang="en-US" dirty="0" smtClean="0"/>
              <a:t>Who what when where</a:t>
            </a:r>
          </a:p>
        </p:txBody>
      </p:sp>
    </p:spTree>
    <p:extLst>
      <p:ext uri="{BB962C8B-B14F-4D97-AF65-F5344CB8AC3E}">
        <p14:creationId xmlns:p14="http://schemas.microsoft.com/office/powerpoint/2010/main" val="33642888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08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dustrial ">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53600" y="4603113"/>
            <a:ext cx="2436824" cy="1873887"/>
          </a:xfrm>
          <a:prstGeom prst="rect">
            <a:avLst/>
          </a:prstGeom>
        </p:spPr>
      </p:pic>
      <p:cxnSp>
        <p:nvCxnSpPr>
          <p:cNvPr id="32" name="Straight Connector 31"/>
          <p:cNvCxnSpPr/>
          <p:nvPr userDrawn="1"/>
        </p:nvCxnSpPr>
        <p:spPr>
          <a:xfrm>
            <a:off x="4062211" y="1270957"/>
            <a:ext cx="0" cy="5169600"/>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8129788" y="1270957"/>
            <a:ext cx="0" cy="5169600"/>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6" name="Title Placeholder 15"/>
          <p:cNvSpPr>
            <a:spLocks noGrp="1"/>
          </p:cNvSpPr>
          <p:nvPr>
            <p:ph type="title" hasCustomPrompt="1"/>
          </p:nvPr>
        </p:nvSpPr>
        <p:spPr>
          <a:xfrm>
            <a:off x="341086" y="118382"/>
            <a:ext cx="9360000" cy="723447"/>
          </a:xfrm>
          <a:prstGeom prst="rect">
            <a:avLst/>
          </a:prstGeom>
        </p:spPr>
        <p:txBody>
          <a:bodyPr anchor="ctr">
            <a:normAutofit/>
          </a:bodyPr>
          <a:lstStyle>
            <a:lvl1pPr>
              <a:defRPr b="1">
                <a:latin typeface="Arial" panose="020B0604020202020204" pitchFamily="34" charset="0"/>
                <a:cs typeface="Arial" panose="020B0604020202020204" pitchFamily="34" charset="0"/>
              </a:defRPr>
            </a:lvl1pPr>
          </a:lstStyle>
          <a:p>
            <a:pPr lvl="0" fontAlgn="auto">
              <a:spcAft>
                <a:spcPts val="0"/>
              </a:spcAft>
            </a:pPr>
            <a:r>
              <a:rPr lang="en-US" dirty="0" smtClean="0"/>
              <a:t>Industrial | Technical Case Study</a:t>
            </a:r>
          </a:p>
        </p:txBody>
      </p:sp>
      <p:sp>
        <p:nvSpPr>
          <p:cNvPr id="29"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30"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31" name="Text Placeholder 2"/>
          <p:cNvSpPr>
            <a:spLocks noGrp="1"/>
          </p:cNvSpPr>
          <p:nvPr>
            <p:ph type="body" sz="quarter" idx="12" hasCustomPrompt="1"/>
          </p:nvPr>
        </p:nvSpPr>
        <p:spPr>
          <a:xfrm>
            <a:off x="8368872"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17" name="Snip Single Corner Rectangle 16"/>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l"/>
            <a:r>
              <a:rPr lang="en-US" sz="2000" b="0" dirty="0" smtClean="0">
                <a:latin typeface="Arial" panose="020B0604020202020204" pitchFamily="34" charset="0"/>
                <a:cs typeface="Arial" panose="020B0604020202020204" pitchFamily="34" charset="0"/>
              </a:rPr>
              <a:t>Challenge</a:t>
            </a:r>
            <a:endParaRPr lang="en-US" sz="2000" b="0" dirty="0">
              <a:latin typeface="Arial" panose="020B0604020202020204" pitchFamily="34" charset="0"/>
              <a:cs typeface="Arial" panose="020B0604020202020204" pitchFamily="34" charset="0"/>
            </a:endParaRPr>
          </a:p>
        </p:txBody>
      </p:sp>
      <p:sp>
        <p:nvSpPr>
          <p:cNvPr id="18" name="Snip Single Corner Rectangle 17"/>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lt1"/>
                </a:solidFill>
                <a:latin typeface="Arial" panose="020B0604020202020204" pitchFamily="34" charset="0"/>
                <a:ea typeface="+mn-ea"/>
                <a:cs typeface="Arial" panose="020B0604020202020204" pitchFamily="34" charset="0"/>
              </a:rPr>
              <a:t>Solution</a:t>
            </a:r>
            <a:endParaRPr lang="en-US" sz="2000" b="0" kern="1200" dirty="0">
              <a:solidFill>
                <a:schemeClr val="lt1"/>
              </a:solidFill>
              <a:latin typeface="Arial" panose="020B0604020202020204" pitchFamily="34" charset="0"/>
              <a:ea typeface="+mn-ea"/>
              <a:cs typeface="Arial" panose="020B0604020202020204" pitchFamily="34" charset="0"/>
            </a:endParaRPr>
          </a:p>
        </p:txBody>
      </p:sp>
      <p:sp>
        <p:nvSpPr>
          <p:cNvPr id="19" name="Snip Single Corner Rectangle 18"/>
          <p:cNvSpPr/>
          <p:nvPr userDrawn="1"/>
        </p:nvSpPr>
        <p:spPr>
          <a:xfrm>
            <a:off x="8368872"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tx1"/>
                </a:solidFill>
                <a:latin typeface="Arial" panose="020B0604020202020204" pitchFamily="34" charset="0"/>
                <a:ea typeface="+mn-ea"/>
                <a:cs typeface="Arial" panose="020B0604020202020204" pitchFamily="34" charset="0"/>
              </a:rPr>
              <a:t>Impact</a:t>
            </a:r>
            <a:endParaRPr lang="en-US" sz="2000" b="0" kern="1200" dirty="0">
              <a:solidFill>
                <a:schemeClr val="tx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11366844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edical Devices">
    <p:spTree>
      <p:nvGrpSpPr>
        <p:cNvPr id="1" name=""/>
        <p:cNvGrpSpPr/>
        <p:nvPr/>
      </p:nvGrpSpPr>
      <p:grpSpPr>
        <a:xfrm>
          <a:off x="0" y="0"/>
          <a:ext cx="0" cy="0"/>
          <a:chOff x="0" y="0"/>
          <a:chExt cx="0" cy="0"/>
        </a:xfrm>
      </p:grpSpPr>
      <p:cxnSp>
        <p:nvCxnSpPr>
          <p:cNvPr id="32" name="Straight Connector 31"/>
          <p:cNvCxnSpPr/>
          <p:nvPr userDrawn="1"/>
        </p:nvCxnSpPr>
        <p:spPr>
          <a:xfrm>
            <a:off x="4062211" y="1270957"/>
            <a:ext cx="0" cy="5169600"/>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8129788" y="1270957"/>
            <a:ext cx="0" cy="5169600"/>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6" name="Title Placeholder 15"/>
          <p:cNvSpPr>
            <a:spLocks noGrp="1"/>
          </p:cNvSpPr>
          <p:nvPr>
            <p:ph type="title" hasCustomPrompt="1"/>
          </p:nvPr>
        </p:nvSpPr>
        <p:spPr>
          <a:xfrm>
            <a:off x="341086" y="118382"/>
            <a:ext cx="9360000" cy="723447"/>
          </a:xfrm>
          <a:prstGeom prst="rect">
            <a:avLst/>
          </a:prstGeom>
        </p:spPr>
        <p:txBody>
          <a:bodyPr anchor="ctr">
            <a:normAutofit/>
          </a:bodyPr>
          <a:lstStyle>
            <a:lvl1pPr>
              <a:defRPr b="1">
                <a:latin typeface="Arial" panose="020B0604020202020204" pitchFamily="34" charset="0"/>
                <a:cs typeface="Arial" panose="020B0604020202020204" pitchFamily="34" charset="0"/>
              </a:defRPr>
            </a:lvl1pPr>
          </a:lstStyle>
          <a:p>
            <a:pPr lvl="0" fontAlgn="auto">
              <a:spcAft>
                <a:spcPts val="0"/>
              </a:spcAft>
            </a:pPr>
            <a:r>
              <a:rPr lang="en-US" dirty="0" smtClean="0"/>
              <a:t>Medical Devices | Technical Case Study</a:t>
            </a:r>
          </a:p>
        </p:txBody>
      </p:sp>
      <p:sp>
        <p:nvSpPr>
          <p:cNvPr id="29"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30"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31" name="Text Placeholder 2"/>
          <p:cNvSpPr>
            <a:spLocks noGrp="1"/>
          </p:cNvSpPr>
          <p:nvPr>
            <p:ph type="body" sz="quarter" idx="12" hasCustomPrompt="1"/>
          </p:nvPr>
        </p:nvSpPr>
        <p:spPr>
          <a:xfrm>
            <a:off x="8368872"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15" name="Snip Single Corner Rectangle 14"/>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l"/>
            <a:r>
              <a:rPr lang="en-US" sz="2000" b="0" dirty="0" smtClean="0">
                <a:latin typeface="Arial" panose="020B0604020202020204" pitchFamily="34" charset="0"/>
                <a:cs typeface="Arial" panose="020B0604020202020204" pitchFamily="34" charset="0"/>
              </a:rPr>
              <a:t>Challenge</a:t>
            </a:r>
            <a:endParaRPr lang="en-US" sz="2000" b="0" dirty="0">
              <a:latin typeface="Arial" panose="020B0604020202020204" pitchFamily="34" charset="0"/>
              <a:cs typeface="Arial" panose="020B0604020202020204" pitchFamily="34" charset="0"/>
            </a:endParaRPr>
          </a:p>
        </p:txBody>
      </p:sp>
      <p:sp>
        <p:nvSpPr>
          <p:cNvPr id="17" name="Snip Single Corner Rectangle 16"/>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lt1"/>
                </a:solidFill>
                <a:latin typeface="Arial" panose="020B0604020202020204" pitchFamily="34" charset="0"/>
                <a:ea typeface="+mn-ea"/>
                <a:cs typeface="Arial" panose="020B0604020202020204" pitchFamily="34" charset="0"/>
              </a:rPr>
              <a:t>Solution</a:t>
            </a:r>
            <a:endParaRPr lang="en-US" sz="2000" b="0" kern="1200" dirty="0">
              <a:solidFill>
                <a:schemeClr val="lt1"/>
              </a:solidFill>
              <a:latin typeface="Arial" panose="020B0604020202020204" pitchFamily="34" charset="0"/>
              <a:ea typeface="+mn-ea"/>
              <a:cs typeface="Arial" panose="020B0604020202020204" pitchFamily="34" charset="0"/>
            </a:endParaRPr>
          </a:p>
        </p:txBody>
      </p:sp>
      <p:sp>
        <p:nvSpPr>
          <p:cNvPr id="19" name="Snip Single Corner Rectangle 18"/>
          <p:cNvSpPr/>
          <p:nvPr userDrawn="1"/>
        </p:nvSpPr>
        <p:spPr>
          <a:xfrm>
            <a:off x="8368872"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tx1"/>
                </a:solidFill>
                <a:latin typeface="Arial" panose="020B0604020202020204" pitchFamily="34" charset="0"/>
                <a:ea typeface="+mn-ea"/>
                <a:cs typeface="Arial" panose="020B0604020202020204" pitchFamily="34" charset="0"/>
              </a:rPr>
              <a:t>Impact</a:t>
            </a:r>
            <a:endParaRPr lang="en-US" sz="2000" b="0" kern="1200" dirty="0">
              <a:solidFill>
                <a:schemeClr val="tx1"/>
              </a:solidFill>
              <a:latin typeface="Arial" panose="020B0604020202020204" pitchFamily="34" charset="0"/>
              <a:ea typeface="+mn-ea"/>
              <a:cs typeface="Arial" panose="020B0604020202020204" pitchFamily="34" charset="0"/>
            </a:endParaRPr>
          </a:p>
        </p:txBody>
      </p:sp>
      <p:pic>
        <p:nvPicPr>
          <p:cNvPr id="12" name="Picture 11" descr="medical device new.png"/>
          <p:cNvPicPr>
            <a:picLocks noChangeAspect="1"/>
          </p:cNvPicPr>
          <p:nvPr userDrawn="1"/>
        </p:nvPicPr>
        <p:blipFill>
          <a:blip r:embed="rId2" cstate="print"/>
          <a:stretch>
            <a:fillRect/>
          </a:stretch>
        </p:blipFill>
        <p:spPr>
          <a:xfrm>
            <a:off x="9662303" y="4558188"/>
            <a:ext cx="2529697" cy="1951200"/>
          </a:xfrm>
          <a:prstGeom prst="rect">
            <a:avLst/>
          </a:prstGeom>
        </p:spPr>
      </p:pic>
    </p:spTree>
    <p:extLst>
      <p:ext uri="{BB962C8B-B14F-4D97-AF65-F5344CB8AC3E}">
        <p14:creationId xmlns:p14="http://schemas.microsoft.com/office/powerpoint/2010/main" val="111366844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miconductor">
    <p:spTree>
      <p:nvGrpSpPr>
        <p:cNvPr id="1" name=""/>
        <p:cNvGrpSpPr/>
        <p:nvPr/>
      </p:nvGrpSpPr>
      <p:grpSpPr>
        <a:xfrm>
          <a:off x="0" y="0"/>
          <a:ext cx="0" cy="0"/>
          <a:chOff x="0" y="0"/>
          <a:chExt cx="0" cy="0"/>
        </a:xfrm>
      </p:grpSpPr>
      <p:cxnSp>
        <p:nvCxnSpPr>
          <p:cNvPr id="32" name="Straight Connector 31"/>
          <p:cNvCxnSpPr/>
          <p:nvPr userDrawn="1"/>
        </p:nvCxnSpPr>
        <p:spPr>
          <a:xfrm>
            <a:off x="4062211" y="1270957"/>
            <a:ext cx="0" cy="5169600"/>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8129788" y="1270957"/>
            <a:ext cx="0" cy="5169600"/>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6" name="Title Placeholder 15"/>
          <p:cNvSpPr>
            <a:spLocks noGrp="1"/>
          </p:cNvSpPr>
          <p:nvPr>
            <p:ph type="title" hasCustomPrompt="1"/>
          </p:nvPr>
        </p:nvSpPr>
        <p:spPr>
          <a:xfrm>
            <a:off x="341086" y="118382"/>
            <a:ext cx="9360000" cy="723447"/>
          </a:xfrm>
          <a:prstGeom prst="rect">
            <a:avLst/>
          </a:prstGeom>
        </p:spPr>
        <p:txBody>
          <a:bodyPr anchor="ctr">
            <a:normAutofit/>
          </a:bodyPr>
          <a:lstStyle>
            <a:lvl1pPr>
              <a:defRPr b="1">
                <a:latin typeface="Arial" panose="020B0604020202020204" pitchFamily="34" charset="0"/>
                <a:cs typeface="Arial" panose="020B0604020202020204" pitchFamily="34" charset="0"/>
              </a:defRPr>
            </a:lvl1pPr>
          </a:lstStyle>
          <a:p>
            <a:pPr lvl="0" fontAlgn="auto">
              <a:spcAft>
                <a:spcPts val="0"/>
              </a:spcAft>
            </a:pPr>
            <a:r>
              <a:rPr lang="en-US" dirty="0" smtClean="0"/>
              <a:t>Semiconductor | Technical Case Study</a:t>
            </a:r>
          </a:p>
        </p:txBody>
      </p:sp>
      <p:sp>
        <p:nvSpPr>
          <p:cNvPr id="29"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30"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31" name="Text Placeholder 2"/>
          <p:cNvSpPr>
            <a:spLocks noGrp="1"/>
          </p:cNvSpPr>
          <p:nvPr>
            <p:ph type="body" sz="quarter" idx="12" hasCustomPrompt="1"/>
          </p:nvPr>
        </p:nvSpPr>
        <p:spPr>
          <a:xfrm>
            <a:off x="8368872"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17" name="Snip Single Corner Rectangle 16"/>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l"/>
            <a:r>
              <a:rPr lang="en-US" sz="2000" b="0" dirty="0" smtClean="0">
                <a:latin typeface="Arial" panose="020B0604020202020204" pitchFamily="34" charset="0"/>
                <a:cs typeface="Arial" panose="020B0604020202020204" pitchFamily="34" charset="0"/>
              </a:rPr>
              <a:t>Challenge</a:t>
            </a:r>
            <a:endParaRPr lang="en-US" sz="2000" b="0" dirty="0">
              <a:latin typeface="Arial" panose="020B0604020202020204" pitchFamily="34" charset="0"/>
              <a:cs typeface="Arial" panose="020B0604020202020204" pitchFamily="34" charset="0"/>
            </a:endParaRPr>
          </a:p>
        </p:txBody>
      </p:sp>
      <p:sp>
        <p:nvSpPr>
          <p:cNvPr id="18" name="Snip Single Corner Rectangle 17"/>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lt1"/>
                </a:solidFill>
                <a:latin typeface="Arial" panose="020B0604020202020204" pitchFamily="34" charset="0"/>
                <a:ea typeface="+mn-ea"/>
                <a:cs typeface="Arial" panose="020B0604020202020204" pitchFamily="34" charset="0"/>
              </a:rPr>
              <a:t>Solution</a:t>
            </a:r>
            <a:endParaRPr lang="en-US" sz="2000" b="0" kern="1200" dirty="0">
              <a:solidFill>
                <a:schemeClr val="lt1"/>
              </a:solidFill>
              <a:latin typeface="Arial" panose="020B0604020202020204" pitchFamily="34" charset="0"/>
              <a:ea typeface="+mn-ea"/>
              <a:cs typeface="Arial" panose="020B0604020202020204" pitchFamily="34" charset="0"/>
            </a:endParaRPr>
          </a:p>
        </p:txBody>
      </p:sp>
      <p:sp>
        <p:nvSpPr>
          <p:cNvPr id="19" name="Snip Single Corner Rectangle 18"/>
          <p:cNvSpPr/>
          <p:nvPr userDrawn="1"/>
        </p:nvSpPr>
        <p:spPr>
          <a:xfrm>
            <a:off x="8368872"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tx1"/>
                </a:solidFill>
                <a:latin typeface="Arial" panose="020B0604020202020204" pitchFamily="34" charset="0"/>
                <a:ea typeface="+mn-ea"/>
                <a:cs typeface="Arial" panose="020B0604020202020204" pitchFamily="34" charset="0"/>
              </a:rPr>
              <a:t>Impact</a:t>
            </a:r>
            <a:endParaRPr lang="en-US" sz="2000" b="0" kern="1200" dirty="0">
              <a:solidFill>
                <a:schemeClr val="tx1"/>
              </a:solidFill>
              <a:latin typeface="Arial" panose="020B0604020202020204" pitchFamily="34" charset="0"/>
              <a:ea typeface="+mn-ea"/>
              <a:cs typeface="Arial" panose="020B0604020202020204" pitchFamily="34" charset="0"/>
            </a:endParaRPr>
          </a:p>
        </p:txBody>
      </p:sp>
      <p:pic>
        <p:nvPicPr>
          <p:cNvPr id="12" name="Picture 11" descr="Semiconductor new.png"/>
          <p:cNvPicPr>
            <a:picLocks noChangeAspect="1"/>
          </p:cNvPicPr>
          <p:nvPr userDrawn="1"/>
        </p:nvPicPr>
        <p:blipFill>
          <a:blip r:embed="rId2" cstate="print"/>
          <a:stretch>
            <a:fillRect/>
          </a:stretch>
        </p:blipFill>
        <p:spPr>
          <a:xfrm>
            <a:off x="9522283" y="4466748"/>
            <a:ext cx="2669717" cy="2059200"/>
          </a:xfrm>
          <a:prstGeom prst="rect">
            <a:avLst/>
          </a:prstGeom>
        </p:spPr>
      </p:pic>
    </p:spTree>
    <p:extLst>
      <p:ext uri="{BB962C8B-B14F-4D97-AF65-F5344CB8AC3E}">
        <p14:creationId xmlns:p14="http://schemas.microsoft.com/office/powerpoint/2010/main" val="111366844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ower T&amp;D">
    <p:spTree>
      <p:nvGrpSpPr>
        <p:cNvPr id="1" name=""/>
        <p:cNvGrpSpPr/>
        <p:nvPr/>
      </p:nvGrpSpPr>
      <p:grpSpPr>
        <a:xfrm>
          <a:off x="0" y="0"/>
          <a:ext cx="0" cy="0"/>
          <a:chOff x="0" y="0"/>
          <a:chExt cx="0" cy="0"/>
        </a:xfrm>
      </p:grpSpPr>
      <p:cxnSp>
        <p:nvCxnSpPr>
          <p:cNvPr id="32" name="Straight Connector 31"/>
          <p:cNvCxnSpPr/>
          <p:nvPr userDrawn="1"/>
        </p:nvCxnSpPr>
        <p:spPr>
          <a:xfrm>
            <a:off x="4062211" y="1270957"/>
            <a:ext cx="0" cy="5169600"/>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8129788" y="1270957"/>
            <a:ext cx="0" cy="5169600"/>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6" name="Title Placeholder 15"/>
          <p:cNvSpPr>
            <a:spLocks noGrp="1"/>
          </p:cNvSpPr>
          <p:nvPr>
            <p:ph type="title" hasCustomPrompt="1"/>
          </p:nvPr>
        </p:nvSpPr>
        <p:spPr>
          <a:xfrm>
            <a:off x="341086" y="118382"/>
            <a:ext cx="9360000" cy="723447"/>
          </a:xfrm>
          <a:prstGeom prst="rect">
            <a:avLst/>
          </a:prstGeom>
        </p:spPr>
        <p:txBody>
          <a:bodyPr anchor="ctr">
            <a:normAutofit/>
          </a:bodyPr>
          <a:lstStyle>
            <a:lvl1pPr>
              <a:defRPr b="1">
                <a:latin typeface="Arial" panose="020B0604020202020204" pitchFamily="34" charset="0"/>
                <a:cs typeface="Arial" panose="020B0604020202020204" pitchFamily="34" charset="0"/>
              </a:defRPr>
            </a:lvl1pPr>
          </a:lstStyle>
          <a:p>
            <a:pPr lvl="0" fontAlgn="auto">
              <a:spcAft>
                <a:spcPts val="0"/>
              </a:spcAft>
            </a:pPr>
            <a:r>
              <a:rPr lang="en-US" dirty="0" smtClean="0"/>
              <a:t>Power  T&amp;D | Technical Case Study</a:t>
            </a:r>
          </a:p>
        </p:txBody>
      </p:sp>
      <p:sp>
        <p:nvSpPr>
          <p:cNvPr id="29"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30"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31" name="Text Placeholder 2"/>
          <p:cNvSpPr>
            <a:spLocks noGrp="1"/>
          </p:cNvSpPr>
          <p:nvPr>
            <p:ph type="body" sz="quarter" idx="12" hasCustomPrompt="1"/>
          </p:nvPr>
        </p:nvSpPr>
        <p:spPr>
          <a:xfrm>
            <a:off x="8368872"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pic>
        <p:nvPicPr>
          <p:cNvPr id="17" name="Picture 16" descr="power.png"/>
          <p:cNvPicPr>
            <a:picLocks noChangeAspect="1"/>
          </p:cNvPicPr>
          <p:nvPr userDrawn="1"/>
        </p:nvPicPr>
        <p:blipFill>
          <a:blip r:embed="rId2" cstate="print"/>
          <a:stretch>
            <a:fillRect/>
          </a:stretch>
        </p:blipFill>
        <p:spPr>
          <a:xfrm>
            <a:off x="9758855" y="4613033"/>
            <a:ext cx="2433145" cy="1876728"/>
          </a:xfrm>
          <a:prstGeom prst="rect">
            <a:avLst/>
          </a:prstGeom>
        </p:spPr>
      </p:pic>
      <p:sp>
        <p:nvSpPr>
          <p:cNvPr id="15" name="Snip Single Corner Rectangle 14"/>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l"/>
            <a:r>
              <a:rPr lang="en-US" sz="2000" b="0" dirty="0" smtClean="0">
                <a:latin typeface="Arial" panose="020B0604020202020204" pitchFamily="34" charset="0"/>
                <a:cs typeface="Arial" panose="020B0604020202020204" pitchFamily="34" charset="0"/>
              </a:rPr>
              <a:t>Challenge</a:t>
            </a:r>
            <a:endParaRPr lang="en-US" sz="2000" b="0" dirty="0">
              <a:latin typeface="Arial" panose="020B0604020202020204" pitchFamily="34" charset="0"/>
              <a:cs typeface="Arial" panose="020B0604020202020204" pitchFamily="34" charset="0"/>
            </a:endParaRPr>
          </a:p>
        </p:txBody>
      </p:sp>
      <p:sp>
        <p:nvSpPr>
          <p:cNvPr id="18" name="Snip Single Corner Rectangle 17"/>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lt1"/>
                </a:solidFill>
                <a:latin typeface="Arial" panose="020B0604020202020204" pitchFamily="34" charset="0"/>
                <a:ea typeface="+mn-ea"/>
                <a:cs typeface="Arial" panose="020B0604020202020204" pitchFamily="34" charset="0"/>
              </a:rPr>
              <a:t>Solution</a:t>
            </a:r>
            <a:endParaRPr lang="en-US" sz="2000" b="0" kern="1200" dirty="0">
              <a:solidFill>
                <a:schemeClr val="lt1"/>
              </a:solidFill>
              <a:latin typeface="Arial" panose="020B0604020202020204" pitchFamily="34" charset="0"/>
              <a:ea typeface="+mn-ea"/>
              <a:cs typeface="Arial" panose="020B0604020202020204" pitchFamily="34" charset="0"/>
            </a:endParaRPr>
          </a:p>
        </p:txBody>
      </p:sp>
      <p:sp>
        <p:nvSpPr>
          <p:cNvPr id="19" name="Snip Single Corner Rectangle 18"/>
          <p:cNvSpPr/>
          <p:nvPr userDrawn="1"/>
        </p:nvSpPr>
        <p:spPr>
          <a:xfrm>
            <a:off x="8368872"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tx1"/>
                </a:solidFill>
                <a:latin typeface="Arial" panose="020B0604020202020204" pitchFamily="34" charset="0"/>
                <a:ea typeface="+mn-ea"/>
                <a:cs typeface="Arial" panose="020B0604020202020204" pitchFamily="34" charset="0"/>
              </a:rPr>
              <a:t>Impact</a:t>
            </a:r>
            <a:endParaRPr lang="en-US" sz="2000" b="0" kern="1200" dirty="0">
              <a:solidFill>
                <a:schemeClr val="tx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11366844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munication">
    <p:spTree>
      <p:nvGrpSpPr>
        <p:cNvPr id="1" name=""/>
        <p:cNvGrpSpPr/>
        <p:nvPr/>
      </p:nvGrpSpPr>
      <p:grpSpPr>
        <a:xfrm>
          <a:off x="0" y="0"/>
          <a:ext cx="0" cy="0"/>
          <a:chOff x="0" y="0"/>
          <a:chExt cx="0" cy="0"/>
        </a:xfrm>
      </p:grpSpPr>
      <p:cxnSp>
        <p:nvCxnSpPr>
          <p:cNvPr id="32" name="Straight Connector 31"/>
          <p:cNvCxnSpPr/>
          <p:nvPr userDrawn="1"/>
        </p:nvCxnSpPr>
        <p:spPr>
          <a:xfrm>
            <a:off x="4062211" y="1270957"/>
            <a:ext cx="0" cy="5169600"/>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8129788" y="1270957"/>
            <a:ext cx="0" cy="5169600"/>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6" name="Title Placeholder 15"/>
          <p:cNvSpPr>
            <a:spLocks noGrp="1"/>
          </p:cNvSpPr>
          <p:nvPr>
            <p:ph type="title" hasCustomPrompt="1"/>
          </p:nvPr>
        </p:nvSpPr>
        <p:spPr>
          <a:xfrm>
            <a:off x="341086" y="118382"/>
            <a:ext cx="9360000" cy="723447"/>
          </a:xfrm>
          <a:prstGeom prst="rect">
            <a:avLst/>
          </a:prstGeom>
        </p:spPr>
        <p:txBody>
          <a:bodyPr anchor="ctr">
            <a:normAutofit/>
          </a:bodyPr>
          <a:lstStyle>
            <a:lvl1pPr>
              <a:defRPr b="1">
                <a:latin typeface="Arial" panose="020B0604020202020204" pitchFamily="34" charset="0"/>
                <a:cs typeface="Arial" panose="020B0604020202020204" pitchFamily="34" charset="0"/>
              </a:defRPr>
            </a:lvl1pPr>
          </a:lstStyle>
          <a:p>
            <a:pPr lvl="0" fontAlgn="auto">
              <a:spcAft>
                <a:spcPts val="0"/>
              </a:spcAft>
            </a:pPr>
            <a:r>
              <a:rPr lang="en-US" dirty="0" smtClean="0"/>
              <a:t>Communication | Technical Case Study</a:t>
            </a:r>
          </a:p>
        </p:txBody>
      </p:sp>
      <p:sp>
        <p:nvSpPr>
          <p:cNvPr id="29"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30"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31" name="Text Placeholder 2"/>
          <p:cNvSpPr>
            <a:spLocks noGrp="1"/>
          </p:cNvSpPr>
          <p:nvPr>
            <p:ph type="body" sz="quarter" idx="12" hasCustomPrompt="1"/>
          </p:nvPr>
        </p:nvSpPr>
        <p:spPr>
          <a:xfrm>
            <a:off x="8368872"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15" name="Snip Single Corner Rectangle 14"/>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l"/>
            <a:r>
              <a:rPr lang="en-US" sz="2000" b="0" dirty="0" smtClean="0">
                <a:latin typeface="Arial" panose="020B0604020202020204" pitchFamily="34" charset="0"/>
                <a:cs typeface="Arial" panose="020B0604020202020204" pitchFamily="34" charset="0"/>
              </a:rPr>
              <a:t>Challenge</a:t>
            </a:r>
            <a:endParaRPr lang="en-US" sz="2000" b="0" dirty="0">
              <a:latin typeface="Arial" panose="020B0604020202020204" pitchFamily="34" charset="0"/>
              <a:cs typeface="Arial" panose="020B0604020202020204" pitchFamily="34" charset="0"/>
            </a:endParaRPr>
          </a:p>
        </p:txBody>
      </p:sp>
      <p:sp>
        <p:nvSpPr>
          <p:cNvPr id="18" name="Snip Single Corner Rectangle 17"/>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lt1"/>
                </a:solidFill>
                <a:latin typeface="Arial" panose="020B0604020202020204" pitchFamily="34" charset="0"/>
                <a:ea typeface="+mn-ea"/>
                <a:cs typeface="Arial" panose="020B0604020202020204" pitchFamily="34" charset="0"/>
              </a:rPr>
              <a:t>Solution</a:t>
            </a:r>
            <a:endParaRPr lang="en-US" sz="2000" b="0" kern="1200" dirty="0">
              <a:solidFill>
                <a:schemeClr val="lt1"/>
              </a:solidFill>
              <a:latin typeface="Arial" panose="020B0604020202020204" pitchFamily="34" charset="0"/>
              <a:ea typeface="+mn-ea"/>
              <a:cs typeface="Arial" panose="020B0604020202020204" pitchFamily="34" charset="0"/>
            </a:endParaRPr>
          </a:p>
        </p:txBody>
      </p:sp>
      <p:sp>
        <p:nvSpPr>
          <p:cNvPr id="19" name="Snip Single Corner Rectangle 18"/>
          <p:cNvSpPr/>
          <p:nvPr userDrawn="1"/>
        </p:nvSpPr>
        <p:spPr>
          <a:xfrm>
            <a:off x="8368872"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tx1"/>
                </a:solidFill>
                <a:latin typeface="Arial" panose="020B0604020202020204" pitchFamily="34" charset="0"/>
                <a:ea typeface="+mn-ea"/>
                <a:cs typeface="Arial" panose="020B0604020202020204" pitchFamily="34" charset="0"/>
              </a:rPr>
              <a:t>Impact</a:t>
            </a:r>
            <a:endParaRPr lang="en-US" sz="2000" b="0" kern="1200" dirty="0">
              <a:solidFill>
                <a:schemeClr val="tx1"/>
              </a:solidFill>
              <a:latin typeface="Arial" panose="020B0604020202020204" pitchFamily="34" charset="0"/>
              <a:ea typeface="+mn-ea"/>
              <a:cs typeface="Arial" panose="020B0604020202020204" pitchFamily="34" charset="0"/>
            </a:endParaRPr>
          </a:p>
        </p:txBody>
      </p:sp>
      <p:pic>
        <p:nvPicPr>
          <p:cNvPr id="13" name="Picture 12" descr="communication_1.png"/>
          <p:cNvPicPr>
            <a:picLocks noChangeAspect="1"/>
          </p:cNvPicPr>
          <p:nvPr userDrawn="1"/>
        </p:nvPicPr>
        <p:blipFill>
          <a:blip r:embed="rId2" cstate="print"/>
          <a:stretch>
            <a:fillRect/>
          </a:stretch>
        </p:blipFill>
        <p:spPr>
          <a:xfrm>
            <a:off x="10021824" y="4839444"/>
            <a:ext cx="2170175" cy="1673895"/>
          </a:xfrm>
          <a:prstGeom prst="rect">
            <a:avLst/>
          </a:prstGeom>
        </p:spPr>
      </p:pic>
    </p:spTree>
    <p:extLst>
      <p:ext uri="{BB962C8B-B14F-4D97-AF65-F5344CB8AC3E}">
        <p14:creationId xmlns:p14="http://schemas.microsoft.com/office/powerpoint/2010/main" val="111366844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ide">
    <p:spTree>
      <p:nvGrpSpPr>
        <p:cNvPr id="1" name=""/>
        <p:cNvGrpSpPr/>
        <p:nvPr/>
      </p:nvGrpSpPr>
      <p:grpSpPr>
        <a:xfrm>
          <a:off x="0" y="0"/>
          <a:ext cx="0" cy="0"/>
          <a:chOff x="0" y="0"/>
          <a:chExt cx="0" cy="0"/>
        </a:xfrm>
      </p:grpSpPr>
      <p:sp>
        <p:nvSpPr>
          <p:cNvPr id="2" name="Rectangle 1"/>
          <p:cNvSpPr/>
          <p:nvPr userDrawn="1"/>
        </p:nvSpPr>
        <p:spPr>
          <a:xfrm>
            <a:off x="1524" y="4034118"/>
            <a:ext cx="12188952" cy="2823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325"/>
            <a:ext cx="12192000" cy="6278880"/>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27367" y="304800"/>
            <a:ext cx="1898657" cy="1099930"/>
          </a:xfrm>
          <a:prstGeom prst="rect">
            <a:avLst/>
          </a:prstGeom>
        </p:spPr>
      </p:pic>
      <p:sp>
        <p:nvSpPr>
          <p:cNvPr id="7" name="Rectangle 6"/>
          <p:cNvSpPr/>
          <p:nvPr userDrawn="1"/>
        </p:nvSpPr>
        <p:spPr>
          <a:xfrm>
            <a:off x="1299029" y="6293277"/>
            <a:ext cx="9593943" cy="400110"/>
          </a:xfrm>
          <a:prstGeom prst="rect">
            <a:avLst/>
          </a:prstGeom>
        </p:spPr>
        <p:txBody>
          <a:bodyPr wrap="square">
            <a:spAutoFit/>
          </a:bodyPr>
          <a:lstStyle/>
          <a:p>
            <a:pPr algn="ctr"/>
            <a:r>
              <a:rPr lang="en-US" sz="1000" dirty="0" smtClean="0">
                <a:solidFill>
                  <a:srgbClr val="E5E5E5">
                    <a:lumMod val="50000"/>
                  </a:srgbClr>
                </a:solidFill>
                <a:latin typeface="Arial" panose="020B0604020202020204" pitchFamily="34" charset="0"/>
                <a:cs typeface="Arial" panose="020B0604020202020204" pitchFamily="34" charset="0"/>
              </a:rPr>
              <a:t>©2016 QuEST Global Services Pte. Ltd. The information in this document is the property of QuEST Global Services </a:t>
            </a:r>
            <a:r>
              <a:rPr lang="en-US" sz="1000" dirty="0" err="1" smtClean="0">
                <a:solidFill>
                  <a:srgbClr val="E5E5E5">
                    <a:lumMod val="50000"/>
                  </a:srgbClr>
                </a:solidFill>
                <a:latin typeface="Arial" panose="020B0604020202020204" pitchFamily="34" charset="0"/>
                <a:cs typeface="Arial" panose="020B0604020202020204" pitchFamily="34" charset="0"/>
              </a:rPr>
              <a:t>Pte.</a:t>
            </a:r>
            <a:r>
              <a:rPr lang="en-US" sz="1000" dirty="0" smtClean="0">
                <a:solidFill>
                  <a:srgbClr val="E5E5E5">
                    <a:lumMod val="50000"/>
                  </a:srgbClr>
                </a:solidFill>
                <a:latin typeface="Arial" panose="020B0604020202020204" pitchFamily="34" charset="0"/>
                <a:cs typeface="Arial" panose="020B0604020202020204" pitchFamily="34" charset="0"/>
              </a:rPr>
              <a:t> Ltd. and may not be copied or communicated </a:t>
            </a:r>
          </a:p>
          <a:p>
            <a:pPr algn="ctr"/>
            <a:r>
              <a:rPr lang="en-US" sz="1000" dirty="0" smtClean="0">
                <a:solidFill>
                  <a:srgbClr val="E5E5E5">
                    <a:lumMod val="50000"/>
                  </a:srgbClr>
                </a:solidFill>
                <a:latin typeface="Arial" panose="020B0604020202020204" pitchFamily="34" charset="0"/>
                <a:cs typeface="Arial" panose="020B0604020202020204" pitchFamily="34" charset="0"/>
              </a:rPr>
              <a:t>to a third party or used for any purpose other than that for which it is supplied without the written consent of QuEST Global Services </a:t>
            </a:r>
            <a:r>
              <a:rPr lang="en-US" sz="1000" dirty="0" err="1" smtClean="0">
                <a:solidFill>
                  <a:srgbClr val="E5E5E5">
                    <a:lumMod val="50000"/>
                  </a:srgbClr>
                </a:solidFill>
                <a:latin typeface="Arial" panose="020B0604020202020204" pitchFamily="34" charset="0"/>
                <a:cs typeface="Arial" panose="020B0604020202020204" pitchFamily="34" charset="0"/>
              </a:rPr>
              <a:t>Pte.</a:t>
            </a:r>
            <a:r>
              <a:rPr lang="en-US" sz="1000" dirty="0" smtClean="0">
                <a:solidFill>
                  <a:srgbClr val="E5E5E5">
                    <a:lumMod val="50000"/>
                  </a:srgbClr>
                </a:solidFill>
                <a:latin typeface="Arial" panose="020B0604020202020204" pitchFamily="34" charset="0"/>
                <a:cs typeface="Arial" panose="020B0604020202020204" pitchFamily="34" charset="0"/>
              </a:rPr>
              <a:t> Ltd.</a:t>
            </a:r>
            <a:endParaRPr lang="en-US" sz="1000" dirty="0">
              <a:solidFill>
                <a:srgbClr val="E5E5E5">
                  <a:lumMod val="50000"/>
                </a:srgbClr>
              </a:solidFill>
              <a:latin typeface="Arial" panose="020B0604020202020204" pitchFamily="34" charset="0"/>
              <a:cs typeface="Arial" panose="020B0604020202020204" pitchFamily="34" charset="0"/>
            </a:endParaRPr>
          </a:p>
        </p:txBody>
      </p:sp>
      <p:sp>
        <p:nvSpPr>
          <p:cNvPr id="12" name="Rectangle 1"/>
          <p:cNvSpPr/>
          <p:nvPr userDrawn="1"/>
        </p:nvSpPr>
        <p:spPr>
          <a:xfrm>
            <a:off x="0" y="5049159"/>
            <a:ext cx="5053013" cy="521061"/>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
          <p:cNvSpPr/>
          <p:nvPr userDrawn="1"/>
        </p:nvSpPr>
        <p:spPr>
          <a:xfrm>
            <a:off x="0" y="4337959"/>
            <a:ext cx="5573486" cy="660762"/>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Rectangle 1"/>
          <p:cNvSpPr/>
          <p:nvPr userDrawn="1"/>
        </p:nvSpPr>
        <p:spPr>
          <a:xfrm>
            <a:off x="0" y="4279901"/>
            <a:ext cx="5573486" cy="665479"/>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Text Placeholder 8"/>
          <p:cNvSpPr>
            <a:spLocks noGrp="1"/>
          </p:cNvSpPr>
          <p:nvPr>
            <p:ph type="body" sz="quarter" idx="10" hasCustomPrompt="1"/>
          </p:nvPr>
        </p:nvSpPr>
        <p:spPr bwMode="auto">
          <a:xfrm>
            <a:off x="58058" y="4268651"/>
            <a:ext cx="5428343" cy="6945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Ins="457200" anchor="ctr"/>
          <a:lstStyle>
            <a:lvl1pPr marL="0" indent="0" algn="r">
              <a:buNone/>
              <a:defRPr sz="2800" b="0">
                <a:solidFill>
                  <a:schemeClr val="bg1"/>
                </a:solidFill>
                <a:latin typeface="PF DinText Pro" panose="02000506020000020004" pitchFamily="2" charset="0"/>
              </a:defRPr>
            </a:lvl1pPr>
          </a:lstStyle>
          <a:p>
            <a:pPr lvl="0"/>
            <a:r>
              <a:rPr lang="en-US" dirty="0" smtClean="0"/>
              <a:t>Click here to add title</a:t>
            </a:r>
          </a:p>
        </p:txBody>
      </p:sp>
      <p:sp>
        <p:nvSpPr>
          <p:cNvPr id="17" name="Rectangle 1"/>
          <p:cNvSpPr/>
          <p:nvPr userDrawn="1"/>
        </p:nvSpPr>
        <p:spPr>
          <a:xfrm>
            <a:off x="0" y="5016501"/>
            <a:ext cx="5035550" cy="515619"/>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Text Placeholder 8"/>
          <p:cNvSpPr>
            <a:spLocks noGrp="1"/>
          </p:cNvSpPr>
          <p:nvPr>
            <p:ph type="body" sz="quarter" idx="11" hasCustomPrompt="1"/>
          </p:nvPr>
        </p:nvSpPr>
        <p:spPr bwMode="auto">
          <a:xfrm>
            <a:off x="58059" y="5036456"/>
            <a:ext cx="4761592" cy="5370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Ins="457200" anchor="ctr"/>
          <a:lstStyle>
            <a:lvl1pPr marL="0" indent="0" algn="r">
              <a:buNone/>
              <a:defRPr sz="1800" baseline="0">
                <a:solidFill>
                  <a:schemeClr val="bg1"/>
                </a:solidFill>
                <a:latin typeface="PF DinText Pro" panose="02000506020000020004" pitchFamily="2" charset="0"/>
              </a:defRPr>
            </a:lvl1pPr>
          </a:lstStyle>
          <a:p>
            <a:pPr lvl="0"/>
            <a:r>
              <a:rPr lang="en-US" dirty="0" smtClean="0"/>
              <a:t>Click here to add team’s name</a:t>
            </a:r>
          </a:p>
        </p:txBody>
      </p:sp>
      <p:sp>
        <p:nvSpPr>
          <p:cNvPr id="19" name="Rectangle 1"/>
          <p:cNvSpPr/>
          <p:nvPr userDrawn="1"/>
        </p:nvSpPr>
        <p:spPr>
          <a:xfrm>
            <a:off x="0" y="5620659"/>
            <a:ext cx="4562475" cy="521061"/>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Rectangle 1"/>
          <p:cNvSpPr/>
          <p:nvPr userDrawn="1"/>
        </p:nvSpPr>
        <p:spPr>
          <a:xfrm>
            <a:off x="0" y="5588001"/>
            <a:ext cx="4548188" cy="515619"/>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 name="Text Placeholder 8"/>
          <p:cNvSpPr>
            <a:spLocks noGrp="1"/>
          </p:cNvSpPr>
          <p:nvPr>
            <p:ph type="body" sz="quarter" idx="12" hasCustomPrompt="1"/>
          </p:nvPr>
        </p:nvSpPr>
        <p:spPr bwMode="auto">
          <a:xfrm>
            <a:off x="58059" y="5607956"/>
            <a:ext cx="4309546" cy="5370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Ins="457200" anchor="ctr"/>
          <a:lstStyle>
            <a:lvl1pPr marL="0" indent="0" algn="r">
              <a:buNone/>
              <a:defRPr sz="1800" baseline="0">
                <a:solidFill>
                  <a:schemeClr val="bg1"/>
                </a:solidFill>
                <a:latin typeface="PF DinText Pro" panose="02000506020000020004" pitchFamily="2" charset="0"/>
              </a:defRPr>
            </a:lvl1pPr>
          </a:lstStyle>
          <a:p>
            <a:pPr lvl="0"/>
            <a:r>
              <a:rPr lang="en-US" dirty="0" smtClean="0"/>
              <a:t>Click here to add date</a:t>
            </a:r>
          </a:p>
        </p:txBody>
      </p:sp>
    </p:spTree>
    <p:extLst>
      <p:ext uri="{BB962C8B-B14F-4D97-AF65-F5344CB8AC3E}">
        <p14:creationId xmlns:p14="http://schemas.microsoft.com/office/powerpoint/2010/main" val="158780135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9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Breaker">
    <p:spTree>
      <p:nvGrpSpPr>
        <p:cNvPr id="1" name=""/>
        <p:cNvGrpSpPr/>
        <p:nvPr/>
      </p:nvGrpSpPr>
      <p:grpSpPr>
        <a:xfrm>
          <a:off x="0" y="0"/>
          <a:ext cx="0" cy="0"/>
          <a:chOff x="0" y="0"/>
          <a:chExt cx="0" cy="0"/>
        </a:xfrm>
      </p:grpSpPr>
      <p:sp>
        <p:nvSpPr>
          <p:cNvPr id="5" name="Rectangle 4"/>
          <p:cNvSpPr/>
          <p:nvPr userDrawn="1"/>
        </p:nvSpPr>
        <p:spPr>
          <a:xfrm>
            <a:off x="1524" y="952500"/>
            <a:ext cx="12188952"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Text Placeholder 11"/>
          <p:cNvSpPr>
            <a:spLocks noGrp="1"/>
          </p:cNvSpPr>
          <p:nvPr>
            <p:ph type="body" sz="quarter" idx="12" hasCustomPrompt="1"/>
          </p:nvPr>
        </p:nvSpPr>
        <p:spPr>
          <a:xfrm>
            <a:off x="1298575" y="2589213"/>
            <a:ext cx="9594850" cy="706437"/>
          </a:xfrm>
          <a:prstGeom prst="rect">
            <a:avLst/>
          </a:prstGeom>
        </p:spPr>
        <p:txBody>
          <a:bodyPr/>
          <a:lstStyle>
            <a:lvl1pPr marL="0" indent="0" algn="ctr">
              <a:buNone/>
              <a:defRPr sz="3400" b="1" baseline="0">
                <a:solidFill>
                  <a:schemeClr val="accent2">
                    <a:lumMod val="75000"/>
                  </a:schemeClr>
                </a:solidFill>
                <a:latin typeface="PF DinText Pro" panose="02000506020000020004" pitchFamily="2" charset="0"/>
              </a:defRPr>
            </a:lvl1pPr>
          </a:lstStyle>
          <a:p>
            <a:pPr lvl="0"/>
            <a:r>
              <a:rPr lang="en-US" dirty="0" smtClean="0"/>
              <a:t>Name of Idea/Solution</a:t>
            </a:r>
          </a:p>
        </p:txBody>
      </p:sp>
      <p:sp>
        <p:nvSpPr>
          <p:cNvPr id="13" name="Text Placeholder 11"/>
          <p:cNvSpPr>
            <a:spLocks noGrp="1"/>
          </p:cNvSpPr>
          <p:nvPr>
            <p:ph type="body" sz="quarter" idx="13" hasCustomPrompt="1"/>
          </p:nvPr>
        </p:nvSpPr>
        <p:spPr>
          <a:xfrm>
            <a:off x="1298575" y="3408363"/>
            <a:ext cx="9594850" cy="592137"/>
          </a:xfrm>
          <a:prstGeom prst="rect">
            <a:avLst/>
          </a:prstGeom>
        </p:spPr>
        <p:txBody>
          <a:bodyPr/>
          <a:lstStyle>
            <a:lvl1pPr marL="0" indent="0" algn="ctr">
              <a:buNone/>
              <a:defRPr sz="2400" b="0" baseline="0">
                <a:solidFill>
                  <a:schemeClr val="tx1">
                    <a:lumMod val="75000"/>
                    <a:lumOff val="25000"/>
                  </a:schemeClr>
                </a:solidFill>
                <a:latin typeface="PF DinText Pro" panose="02000506020000020004" pitchFamily="2" charset="0"/>
              </a:defRPr>
            </a:lvl1pPr>
          </a:lstStyle>
          <a:p>
            <a:pPr lvl="0"/>
            <a:r>
              <a:rPr lang="en-US" dirty="0" smtClean="0"/>
              <a:t>Team Name</a:t>
            </a:r>
          </a:p>
        </p:txBody>
      </p:sp>
    </p:spTree>
    <p:extLst>
      <p:ext uri="{BB962C8B-B14F-4D97-AF65-F5344CB8AC3E}">
        <p14:creationId xmlns:p14="http://schemas.microsoft.com/office/powerpoint/2010/main" val="220847395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08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Layout">
    <p:spTree>
      <p:nvGrpSpPr>
        <p:cNvPr id="1" name=""/>
        <p:cNvGrpSpPr/>
        <p:nvPr/>
      </p:nvGrpSpPr>
      <p:grpSpPr>
        <a:xfrm>
          <a:off x="0" y="0"/>
          <a:ext cx="0" cy="0"/>
          <a:chOff x="0" y="0"/>
          <a:chExt cx="0" cy="0"/>
        </a:xfrm>
      </p:grpSpPr>
      <p:sp>
        <p:nvSpPr>
          <p:cNvPr id="16"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lvl1pPr>
              <a:defRPr b="1">
                <a:latin typeface="PF DinText Pro Medium" panose="02000506020000020004" pitchFamily="2" charset="0"/>
              </a:defRPr>
            </a:lvl1pPr>
          </a:lstStyle>
          <a:p>
            <a:r>
              <a:rPr lang="en-US" smtClean="0"/>
              <a:t>Click to edit Master title style</a:t>
            </a:r>
            <a:endParaRPr lang="en-US" dirty="0"/>
          </a:p>
        </p:txBody>
      </p:sp>
      <p:sp>
        <p:nvSpPr>
          <p:cNvPr id="4"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00000"/>
              </a:lnSpc>
              <a:spcBef>
                <a:spcPts val="600"/>
              </a:spcBef>
              <a:spcAft>
                <a:spcPct val="0"/>
              </a:spcAft>
              <a:buClrTx/>
              <a:buSzTx/>
              <a:buFont typeface="Wingdings" panose="05000000000000000000" pitchFamily="2" charset="2"/>
              <a:buNone/>
              <a:tabLst/>
              <a:defRPr b="0">
                <a:latin typeface="PF DinText Pro" panose="02000506020000020004" pitchFamily="2" charset="0"/>
              </a:defRPr>
            </a:lvl1pPr>
            <a:lvl2pPr>
              <a:defRPr sz="2000">
                <a:latin typeface="PF DinText Pro" panose="02000506020000020004" pitchFamily="2" charset="0"/>
              </a:defRPr>
            </a:lvl2pPr>
            <a:lvl3pPr marL="12573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sz="1800">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baseline="0">
                <a:latin typeface="PF DinText Pro" panose="02000506020000020004" pitchFamily="2" charset="0"/>
              </a:defRPr>
            </a:lvl5pPr>
            <a:lvl6pPr>
              <a:defRPr>
                <a:latin typeface="PF DinText Pro" panose="02000506020000020004" pitchFamily="2" charset="0"/>
              </a:defRPr>
            </a:lvl6pPr>
          </a:lstStyle>
          <a:p>
            <a:r>
              <a:rPr lang="en-US" dirty="0" smtClean="0">
                <a:cs typeface="Arial" charset="0"/>
              </a:rPr>
              <a:t>Heading (PF </a:t>
            </a:r>
            <a:r>
              <a:rPr lang="en-US" dirty="0" err="1" smtClean="0">
                <a:cs typeface="Arial" charset="0"/>
              </a:rPr>
              <a:t>DinText</a:t>
            </a:r>
            <a:r>
              <a:rPr lang="en-US" dirty="0" smtClean="0">
                <a:cs typeface="Arial" charset="0"/>
              </a:rPr>
              <a:t> Pro 22)</a:t>
            </a:r>
          </a:p>
          <a:p>
            <a:pPr lvl="1"/>
            <a:r>
              <a:rPr lang="en-US" dirty="0" smtClean="0">
                <a:cs typeface="Arial" charset="0"/>
              </a:rPr>
              <a:t>Level one (PF </a:t>
            </a:r>
            <a:r>
              <a:rPr lang="en-US" dirty="0" err="1" smtClean="0">
                <a:cs typeface="Arial" charset="0"/>
              </a:rPr>
              <a:t>DinText</a:t>
            </a:r>
            <a:r>
              <a:rPr lang="en-US" dirty="0" smtClean="0">
                <a:cs typeface="Arial" charset="0"/>
              </a:rPr>
              <a:t> Pro 20 – Square Black Bullet)</a:t>
            </a:r>
          </a:p>
          <a:p>
            <a:pPr lvl="2"/>
            <a:r>
              <a:rPr lang="en-US" dirty="0" smtClean="0">
                <a:cs typeface="Arial" charset="0"/>
              </a:rPr>
              <a:t>Level two (PF </a:t>
            </a:r>
            <a:r>
              <a:rPr lang="en-US" dirty="0" err="1" smtClean="0">
                <a:cs typeface="Arial" charset="0"/>
              </a:rPr>
              <a:t>DinText</a:t>
            </a:r>
            <a:r>
              <a:rPr lang="en-US" dirty="0" smtClean="0">
                <a:cs typeface="Arial" charset="0"/>
              </a:rPr>
              <a:t> Pro 28 – Square Black Bullet)</a:t>
            </a:r>
          </a:p>
          <a:p>
            <a:pPr lvl="3"/>
            <a:r>
              <a:rPr lang="en-US" dirty="0" smtClean="0">
                <a:cs typeface="Arial" charset="0"/>
              </a:rPr>
              <a:t>Level three (PF </a:t>
            </a:r>
            <a:r>
              <a:rPr lang="en-US" dirty="0" err="1" smtClean="0">
                <a:cs typeface="Arial" charset="0"/>
              </a:rPr>
              <a:t>DinText</a:t>
            </a:r>
            <a:r>
              <a:rPr lang="en-US" dirty="0" smtClean="0">
                <a:cs typeface="Arial" charset="0"/>
              </a:rPr>
              <a:t> Pro 16 – Square Black Bullet)</a:t>
            </a:r>
          </a:p>
          <a:p>
            <a:pPr marL="2057400" marR="0" lvl="4"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pPr>
            <a:r>
              <a:rPr lang="en-US" dirty="0" smtClean="0">
                <a:cs typeface="Arial" charset="0"/>
              </a:rPr>
              <a:t>Level four (PF </a:t>
            </a:r>
            <a:r>
              <a:rPr lang="en-US" dirty="0" err="1" smtClean="0">
                <a:cs typeface="Arial" charset="0"/>
              </a:rPr>
              <a:t>DinText</a:t>
            </a:r>
            <a:r>
              <a:rPr lang="en-US" dirty="0" smtClean="0">
                <a:cs typeface="Arial" charset="0"/>
              </a:rPr>
              <a:t> Pro 12 – Square Black Bullet)</a:t>
            </a:r>
          </a:p>
          <a:p>
            <a:pPr marL="1257300" marR="0" lvl="2"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pPr>
            <a:endParaRPr lang="en-US" dirty="0" smtClean="0">
              <a:cs typeface="Arial" charset="0"/>
            </a:endParaRPr>
          </a:p>
          <a:p>
            <a:pPr lvl="2"/>
            <a:endParaRPr lang="en-US" dirty="0">
              <a:cs typeface="Arial" charset="0"/>
            </a:endParaRPr>
          </a:p>
        </p:txBody>
      </p:sp>
    </p:spTree>
    <p:extLst>
      <p:ext uri="{BB962C8B-B14F-4D97-AF65-F5344CB8AC3E}">
        <p14:creationId xmlns:p14="http://schemas.microsoft.com/office/powerpoint/2010/main" val="113161610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00000"/>
              </a:lnSpc>
              <a:spcBef>
                <a:spcPts val="600"/>
              </a:spcBef>
              <a:spcAft>
                <a:spcPct val="0"/>
              </a:spcAft>
              <a:buClrTx/>
              <a:buSzTx/>
              <a:buFont typeface="Wingdings" panose="05000000000000000000" pitchFamily="2" charset="2"/>
              <a:buNone/>
              <a:tabLst/>
              <a:defRPr b="0">
                <a:latin typeface="PF DinText Pro" panose="02000506020000020004" pitchFamily="2" charset="0"/>
              </a:defRPr>
            </a:lvl1pPr>
            <a:lvl2pPr>
              <a:defRPr>
                <a:latin typeface="PF DinText Pro" panose="02000506020000020004" pitchFamily="2" charset="0"/>
              </a:defRPr>
            </a:lvl2pPr>
            <a:lvl3pPr marL="12573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5pPr>
            <a:lvl6pPr>
              <a:defRPr>
                <a:latin typeface="PF DinText Pro" panose="02000506020000020004" pitchFamily="2" charset="0"/>
              </a:defRPr>
            </a:lvl6pPr>
          </a:lstStyle>
          <a:p>
            <a:r>
              <a:rPr lang="en-US" dirty="0" smtClean="0">
                <a:cs typeface="Arial" charset="0"/>
              </a:rPr>
              <a:t>Heading (PF </a:t>
            </a:r>
            <a:r>
              <a:rPr lang="en-US" dirty="0" err="1" smtClean="0">
                <a:cs typeface="Arial" charset="0"/>
              </a:rPr>
              <a:t>DinText</a:t>
            </a:r>
            <a:r>
              <a:rPr lang="en-US" dirty="0" smtClean="0">
                <a:cs typeface="Arial" charset="0"/>
              </a:rPr>
              <a:t> Pro 22 )</a:t>
            </a:r>
          </a:p>
          <a:p>
            <a:pPr lvl="1"/>
            <a:r>
              <a:rPr lang="en-US" dirty="0" smtClean="0">
                <a:cs typeface="Arial" charset="0"/>
              </a:rPr>
              <a:t>Level one (PF </a:t>
            </a:r>
            <a:r>
              <a:rPr lang="en-US" dirty="0" err="1" smtClean="0">
                <a:cs typeface="Arial" charset="0"/>
              </a:rPr>
              <a:t>DinText</a:t>
            </a:r>
            <a:r>
              <a:rPr lang="en-US" dirty="0" smtClean="0">
                <a:cs typeface="Arial" charset="0"/>
              </a:rPr>
              <a:t> Pro 20 – Square Black Bullet)</a:t>
            </a:r>
          </a:p>
          <a:p>
            <a:pPr lvl="2"/>
            <a:r>
              <a:rPr lang="en-US" dirty="0" smtClean="0">
                <a:cs typeface="Arial" charset="0"/>
              </a:rPr>
              <a:t>Level two (PF </a:t>
            </a:r>
            <a:r>
              <a:rPr lang="en-US" dirty="0" err="1" smtClean="0">
                <a:cs typeface="Arial" charset="0"/>
              </a:rPr>
              <a:t>DinText</a:t>
            </a:r>
            <a:r>
              <a:rPr lang="en-US" dirty="0" smtClean="0">
                <a:cs typeface="Arial" charset="0"/>
              </a:rPr>
              <a:t> Pro 18– Square Black Bullet)</a:t>
            </a:r>
          </a:p>
          <a:p>
            <a:pPr lvl="3"/>
            <a:r>
              <a:rPr lang="en-US" dirty="0" smtClean="0">
                <a:cs typeface="Arial" charset="0"/>
              </a:rPr>
              <a:t>Level three (PF </a:t>
            </a:r>
            <a:r>
              <a:rPr lang="en-US" dirty="0" err="1" smtClean="0">
                <a:cs typeface="Arial" charset="0"/>
              </a:rPr>
              <a:t>DinText</a:t>
            </a:r>
            <a:r>
              <a:rPr lang="en-US" dirty="0" smtClean="0">
                <a:cs typeface="Arial" charset="0"/>
              </a:rPr>
              <a:t> Pro 16 – Square Black Bullet)</a:t>
            </a:r>
          </a:p>
          <a:p>
            <a:pPr marL="2057400" marR="0" lvl="4"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pPr>
            <a:r>
              <a:rPr lang="en-US" dirty="0" smtClean="0">
                <a:cs typeface="Arial" charset="0"/>
              </a:rPr>
              <a:t>Level four (PF </a:t>
            </a:r>
            <a:r>
              <a:rPr lang="en-US" dirty="0" err="1" smtClean="0">
                <a:cs typeface="Arial" charset="0"/>
              </a:rPr>
              <a:t>DinText</a:t>
            </a:r>
            <a:r>
              <a:rPr lang="en-US" dirty="0" smtClean="0">
                <a:cs typeface="Arial" charset="0"/>
              </a:rPr>
              <a:t> Pro 12 – Square Black Bullet)</a:t>
            </a:r>
          </a:p>
          <a:p>
            <a:pPr marL="1257300" marR="0" lvl="2"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pPr>
            <a:endParaRPr lang="en-US" dirty="0" smtClean="0">
              <a:cs typeface="Arial" charset="0"/>
            </a:endParaRPr>
          </a:p>
          <a:p>
            <a:pPr lvl="2"/>
            <a:endParaRPr lang="en-US" dirty="0">
              <a:cs typeface="Arial" charset="0"/>
            </a:endParaRPr>
          </a:p>
        </p:txBody>
      </p:sp>
      <p:sp>
        <p:nvSpPr>
          <p:cNvPr id="10"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lvl1pPr>
              <a:defRPr>
                <a:solidFill>
                  <a:srgbClr val="23629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1386127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Subtitle 2"/>
          <p:cNvSpPr>
            <a:spLocks noGrp="1"/>
          </p:cNvSpPr>
          <p:nvPr>
            <p:ph type="subTitle" idx="1"/>
          </p:nvPr>
        </p:nvSpPr>
        <p:spPr>
          <a:xfrm>
            <a:off x="573315" y="1248229"/>
            <a:ext cx="11045370" cy="4818741"/>
          </a:xfrm>
          <a:prstGeom prst="rect">
            <a:avLst/>
          </a:prstGeom>
        </p:spPr>
        <p:txBody>
          <a:bodyPr/>
          <a:lstStyle>
            <a:lvl1pPr marL="0" indent="0" algn="ctr">
              <a:buNone/>
              <a:defRPr sz="2400" b="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2"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13618240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Layout">
    <p:spTree>
      <p:nvGrpSpPr>
        <p:cNvPr id="1" name=""/>
        <p:cNvGrpSpPr/>
        <p:nvPr/>
      </p:nvGrpSpPr>
      <p:grpSpPr>
        <a:xfrm>
          <a:off x="0" y="0"/>
          <a:ext cx="0" cy="0"/>
          <a:chOff x="0" y="0"/>
          <a:chExt cx="0" cy="0"/>
        </a:xfrm>
      </p:grpSpPr>
      <p:sp>
        <p:nvSpPr>
          <p:cNvPr id="16" name="Title Placeholder 15"/>
          <p:cNvSpPr>
            <a:spLocks noGrp="1"/>
          </p:cNvSpPr>
          <p:nvPr>
            <p:ph type="title"/>
          </p:nvPr>
        </p:nvSpPr>
        <p:spPr>
          <a:xfrm>
            <a:off x="341086" y="118382"/>
            <a:ext cx="9360000" cy="723447"/>
          </a:xfrm>
          <a:prstGeom prst="rect">
            <a:avLst/>
          </a:prstGeom>
        </p:spPr>
        <p:txBody>
          <a:bodyPr vert="horz" lIns="91440" tIns="45720" rIns="91440" bIns="45720" rtlCol="0" anchor="ctr">
            <a:normAutofit/>
          </a:bodyPr>
          <a:lstStyle>
            <a:lvl1pPr>
              <a:defRPr b="1">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4" name="Content Placeholder 2"/>
          <p:cNvSpPr>
            <a:spLocks noGrp="1"/>
          </p:cNvSpPr>
          <p:nvPr>
            <p:ph idx="1" hasCustomPrompt="1"/>
          </p:nvPr>
        </p:nvSpPr>
        <p:spPr>
          <a:xfrm>
            <a:off x="341086" y="1338470"/>
            <a:ext cx="10772015" cy="4703555"/>
          </a:xfrm>
          <a:prstGeom prst="rect">
            <a:avLst/>
          </a:prstGeom>
        </p:spPr>
        <p:txBody>
          <a:bodyPr>
            <a:normAutofit/>
          </a:bodyPr>
          <a:lstStyle>
            <a:lvl1pPr marL="3429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sz="2000" b="0" baseline="0">
                <a:latin typeface="Arial" panose="020B0604020202020204" pitchFamily="34" charset="0"/>
                <a:cs typeface="Arial" panose="020B0604020202020204" pitchFamily="34" charset="0"/>
              </a:defRPr>
            </a:lvl1pPr>
            <a:lvl2pPr marL="800100" indent="-342900">
              <a:buFont typeface="Arial" panose="020B0604020202020204" pitchFamily="34" charset="0"/>
              <a:buChar char="•"/>
              <a:defRPr sz="1800" b="0">
                <a:latin typeface="Arial" panose="020B0604020202020204" pitchFamily="34" charset="0"/>
                <a:cs typeface="Arial" panose="020B0604020202020204" pitchFamily="34" charset="0"/>
              </a:defRPr>
            </a:lvl2pPr>
            <a:lvl3pPr marL="1257300" marR="0" indent="-342900" algn="l" defTabSz="914400" rtl="0" eaLnBrk="1" fontAlgn="base" latinLnBrk="0" hangingPunct="1">
              <a:lnSpc>
                <a:spcPct val="100000"/>
              </a:lnSpc>
              <a:spcBef>
                <a:spcPts val="600"/>
              </a:spcBef>
              <a:spcAft>
                <a:spcPct val="0"/>
              </a:spcAft>
              <a:buClrTx/>
              <a:buSzTx/>
              <a:buFont typeface="Courier New" panose="02070309020205020404" pitchFamily="49" charset="0"/>
              <a:buChar char="o"/>
              <a:tabLst/>
              <a:defRPr sz="1600" b="0">
                <a:latin typeface="Arial" panose="020B0604020202020204" pitchFamily="34" charset="0"/>
                <a:cs typeface="Arial" panose="020B0604020202020204" pitchFamily="34"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ü"/>
              <a:tabLst/>
              <a:defRPr sz="1400" b="0">
                <a:latin typeface="Arial" panose="020B0604020202020204" pitchFamily="34" charset="0"/>
                <a:cs typeface="Arial" panose="020B0604020202020204" pitchFamily="34"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sz="1200" b="0" baseline="0">
                <a:latin typeface="Arial" panose="020B0604020202020204" pitchFamily="34" charset="0"/>
                <a:cs typeface="Arial" panose="020B0604020202020204" pitchFamily="34" charset="0"/>
              </a:defRPr>
            </a:lvl5pPr>
            <a:lvl6pPr>
              <a:defRPr>
                <a:latin typeface="PF DinText Pro" panose="02000506020000020004" pitchFamily="2" charset="0"/>
              </a:defRPr>
            </a:lvl6pPr>
          </a:lstStyle>
          <a:p>
            <a:r>
              <a:rPr lang="en-US" dirty="0" smtClean="0">
                <a:cs typeface="Arial" charset="0"/>
              </a:rPr>
              <a:t>Heading (Arial 20 – Square Black Bullet)</a:t>
            </a:r>
          </a:p>
          <a:p>
            <a:pPr lvl="1"/>
            <a:r>
              <a:rPr lang="en-US" dirty="0" smtClean="0">
                <a:cs typeface="Arial" charset="0"/>
              </a:rPr>
              <a:t>Level one (Arial 18 – Round Black Bullet)</a:t>
            </a:r>
          </a:p>
          <a:p>
            <a:pPr lvl="2"/>
            <a:r>
              <a:rPr lang="en-US" dirty="0" smtClean="0">
                <a:cs typeface="Arial" charset="0"/>
              </a:rPr>
              <a:t>Level two (Arial 16 – Hollow Round Black Bullet)</a:t>
            </a:r>
          </a:p>
          <a:p>
            <a:pPr lvl="3"/>
            <a:r>
              <a:rPr lang="en-US" dirty="0" smtClean="0">
                <a:cs typeface="Arial" charset="0"/>
              </a:rPr>
              <a:t>Level three (Arial 14 – Checkmark Black Bullet)</a:t>
            </a:r>
          </a:p>
          <a:p>
            <a:pPr marL="2057400" marR="0" lvl="4"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pPr>
            <a:r>
              <a:rPr lang="en-US" dirty="0" smtClean="0">
                <a:cs typeface="Arial" charset="0"/>
              </a:rPr>
              <a:t>Level four (Arial 12 – Square Black Bullet)</a:t>
            </a:r>
          </a:p>
          <a:p>
            <a:pPr marL="1257300" marR="0" lvl="2"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pPr>
            <a:endParaRPr lang="en-US" dirty="0" smtClean="0">
              <a:cs typeface="Arial" charset="0"/>
            </a:endParaRPr>
          </a:p>
          <a:p>
            <a:pPr lvl="2"/>
            <a:endParaRPr lang="en-US" dirty="0">
              <a:cs typeface="Arial" charset="0"/>
            </a:endParaRPr>
          </a:p>
        </p:txBody>
      </p:sp>
    </p:spTree>
    <p:extLst>
      <p:ext uri="{BB962C8B-B14F-4D97-AF65-F5344CB8AC3E}">
        <p14:creationId xmlns:p14="http://schemas.microsoft.com/office/powerpoint/2010/main" val="395632392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103698994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579565"/>
            <a:ext cx="5157787" cy="823912"/>
          </a:xfrm>
          <a:prstGeom prst="rect">
            <a:avLst/>
          </a:prstGeom>
        </p:spPr>
        <p:txBody>
          <a:bodyPr anchor="b"/>
          <a:lstStyle>
            <a:lvl1pPr marL="0" indent="0">
              <a:buNone/>
              <a:defRPr sz="2400" b="1">
                <a:latin typeface="PF DinText Pro Thin "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403477"/>
            <a:ext cx="5157787" cy="3684588"/>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579565"/>
            <a:ext cx="5183188" cy="823912"/>
          </a:xfrm>
          <a:prstGeom prst="rect">
            <a:avLst/>
          </a:prstGeom>
        </p:spPr>
        <p:txBody>
          <a:bodyPr anchor="b"/>
          <a:lstStyle>
            <a:lvl1pPr marL="0" indent="0">
              <a:buNone/>
              <a:defRPr sz="2400" b="1">
                <a:latin typeface="PF DinText Pro Thin "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403477"/>
            <a:ext cx="5183188" cy="3684588"/>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58905817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117284607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268822184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4084" y="1344706"/>
            <a:ext cx="3932237" cy="886865"/>
          </a:xfrm>
          <a:prstGeom prst="rect">
            <a:avLst/>
          </a:prstGeom>
        </p:spPr>
        <p:txBody>
          <a:bodyPr anchor="b">
            <a:normAutofit/>
          </a:bodyPr>
          <a:lstStyle>
            <a:lvl1pPr>
              <a:defRPr sz="2400">
                <a:solidFill>
                  <a:schemeClr val="accent2">
                    <a:lumMod val="75000"/>
                  </a:schemeClr>
                </a:solidFill>
                <a:latin typeface="PF Din Text Cond Pro Medium" panose="02000500000000020004" pitchFamily="2"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5183188" y="1427163"/>
            <a:ext cx="6172200" cy="4873625"/>
          </a:xfrm>
          <a:prstGeom prst="rect">
            <a:avLst/>
          </a:prstGeom>
        </p:spPr>
        <p:txBody>
          <a:bodyPr/>
          <a:lstStyle>
            <a:lvl1pPr>
              <a:defRPr sz="3200">
                <a:latin typeface="PF DinText Pro Thin " panose="02000000000000000000" pitchFamily="2" charset="0"/>
              </a:defRPr>
            </a:lvl1pPr>
            <a:lvl2pPr>
              <a:defRPr sz="2800">
                <a:latin typeface="PF DinText Pro Thin " panose="02000000000000000000" pitchFamily="2" charset="0"/>
              </a:defRPr>
            </a:lvl2pPr>
            <a:lvl3pPr>
              <a:defRPr sz="2400">
                <a:latin typeface="PF DinText Pro Thin " panose="02000000000000000000" pitchFamily="2" charset="0"/>
              </a:defRPr>
            </a:lvl3pPr>
            <a:lvl4pPr>
              <a:defRPr sz="2000">
                <a:latin typeface="PF DinText Pro Thin " panose="02000000000000000000" pitchFamily="2" charset="0"/>
              </a:defRPr>
            </a:lvl4pPr>
            <a:lvl5pPr>
              <a:defRPr sz="2000">
                <a:latin typeface="PF DinText Pro Thin " panose="02000000000000000000" pitchFamily="2"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p:txBody>
      </p:sp>
      <p:sp>
        <p:nvSpPr>
          <p:cNvPr id="4" name="Text Placeholder 3"/>
          <p:cNvSpPr>
            <a:spLocks noGrp="1"/>
          </p:cNvSpPr>
          <p:nvPr>
            <p:ph type="body" sz="half" idx="2"/>
          </p:nvPr>
        </p:nvSpPr>
        <p:spPr>
          <a:xfrm>
            <a:off x="324084" y="2489200"/>
            <a:ext cx="3932237" cy="3811588"/>
          </a:xfrm>
          <a:prstGeom prst="rect">
            <a:avLst/>
          </a:prstGeom>
        </p:spPr>
        <p:txBody>
          <a:bodyPr/>
          <a:lstStyle>
            <a:lvl1pPr marL="0" indent="0">
              <a:buNone/>
              <a:defRPr sz="1600">
                <a:latin typeface="PF DinText Pro Thin " panose="02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Text Placeholder 6"/>
          <p:cNvSpPr>
            <a:spLocks noGrp="1"/>
          </p:cNvSpPr>
          <p:nvPr>
            <p:ph type="body" sz="quarter" idx="10" hasCustomPrompt="1"/>
          </p:nvPr>
        </p:nvSpPr>
        <p:spPr>
          <a:xfrm>
            <a:off x="324084" y="164174"/>
            <a:ext cx="10003258" cy="656771"/>
          </a:xfrm>
        </p:spPr>
        <p:txBody>
          <a:bodyPr vert="horz" lIns="91440" tIns="45720" rIns="91440" bIns="45720" rtlCol="0" anchor="ctr">
            <a:normAutofit/>
          </a:bodyPr>
          <a:lstStyle>
            <a:lvl1pPr marL="0" indent="0">
              <a:buNone/>
              <a:defRPr lang="en-US" sz="2800" b="1" smtClean="0">
                <a:solidFill>
                  <a:schemeClr val="accent2">
                    <a:lumMod val="75000"/>
                  </a:schemeClr>
                </a:solidFill>
                <a:latin typeface="PF DinText Pro Medium" panose="02000506020000020004" pitchFamily="2" charset="0"/>
                <a:ea typeface="+mj-ea"/>
                <a:cs typeface="+mj-cs"/>
              </a:defRPr>
            </a:lvl1pPr>
            <a:lvl2pPr marL="114300" indent="0">
              <a:buNone/>
              <a:defRPr lang="en-US" sz="3600" smtClean="0">
                <a:solidFill>
                  <a:schemeClr val="accent1"/>
                </a:solidFill>
                <a:latin typeface="Trebuchet MS" panose="020B0603020202020204" pitchFamily="34" charset="0"/>
              </a:defRPr>
            </a:lvl2pPr>
            <a:lvl3pPr marL="571500" indent="0">
              <a:buNone/>
              <a:defRPr lang="en-US" sz="3600" smtClean="0">
                <a:solidFill>
                  <a:schemeClr val="accent1"/>
                </a:solidFill>
                <a:latin typeface="Trebuchet MS" panose="020B0603020202020204" pitchFamily="34" charset="0"/>
              </a:defRPr>
            </a:lvl3pPr>
            <a:lvl4pPr marL="1143000" indent="0">
              <a:buNone/>
              <a:defRPr lang="en-US" sz="3600" smtClean="0">
                <a:solidFill>
                  <a:schemeClr val="accent1"/>
                </a:solidFill>
                <a:latin typeface="Trebuchet MS" panose="020B0603020202020204" pitchFamily="34" charset="0"/>
              </a:defRPr>
            </a:lvl4pPr>
            <a:lvl5pPr marL="1600200" indent="0">
              <a:buNone/>
              <a:defRPr lang="en-US" sz="3600">
                <a:solidFill>
                  <a:schemeClr val="accent1"/>
                </a:solidFill>
                <a:latin typeface="Trebuchet MS" panose="020B0603020202020204" pitchFamily="34" charset="0"/>
              </a:defRPr>
            </a:lvl5pPr>
          </a:lstStyle>
          <a:p>
            <a:r>
              <a:rPr lang="en-US" dirty="0" smtClean="0"/>
              <a:t>Click to edit Master title style</a:t>
            </a:r>
            <a:endParaRPr lang="en-US" dirty="0"/>
          </a:p>
        </p:txBody>
      </p:sp>
    </p:spTree>
    <p:extLst>
      <p:ext uri="{BB962C8B-B14F-4D97-AF65-F5344CB8AC3E}">
        <p14:creationId xmlns:p14="http://schemas.microsoft.com/office/powerpoint/2010/main" val="21954386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4084" y="1066800"/>
            <a:ext cx="3932237" cy="1190171"/>
          </a:xfrm>
          <a:prstGeom prst="rect">
            <a:avLst/>
          </a:prstGeom>
        </p:spPr>
        <p:txBody>
          <a:bodyPr anchor="b"/>
          <a:lstStyle>
            <a:lvl1pPr>
              <a:defRPr sz="3200">
                <a:solidFill>
                  <a:schemeClr val="accent2">
                    <a:lumMod val="75000"/>
                  </a:schemeClr>
                </a:solidFill>
                <a:latin typeface="PF Din Text Cond Pro Medium" panose="02000500000000020004" pitchFamily="2"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1452563"/>
            <a:ext cx="6172200" cy="4873625"/>
          </a:xfrm>
          <a:prstGeom prst="rect">
            <a:avLst/>
          </a:prstGeom>
        </p:spPr>
        <p:txBody>
          <a:bodyPr/>
          <a:lstStyle>
            <a:lvl1pPr marL="0" indent="0">
              <a:buNone/>
              <a:defRPr sz="3200">
                <a:latin typeface="PF DinText Pro Thin " panose="020000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24084" y="2514600"/>
            <a:ext cx="3932237" cy="3811588"/>
          </a:xfrm>
          <a:prstGeom prst="rect">
            <a:avLst/>
          </a:prstGeom>
        </p:spPr>
        <p:txBody>
          <a:bodyPr/>
          <a:lstStyle>
            <a:lvl1pPr marL="0" indent="0">
              <a:buNone/>
              <a:defRPr sz="1600">
                <a:latin typeface="PF DinText Pro Thin " panose="02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Text Placeholder 6"/>
          <p:cNvSpPr>
            <a:spLocks noGrp="1"/>
          </p:cNvSpPr>
          <p:nvPr>
            <p:ph type="body" sz="quarter" idx="10" hasCustomPrompt="1"/>
          </p:nvPr>
        </p:nvSpPr>
        <p:spPr>
          <a:xfrm>
            <a:off x="324084" y="174933"/>
            <a:ext cx="10003258" cy="656771"/>
          </a:xfrm>
        </p:spPr>
        <p:txBody>
          <a:bodyPr vert="horz" lIns="91440" tIns="45720" rIns="91440" bIns="45720" rtlCol="0" anchor="ctr">
            <a:noAutofit/>
          </a:bodyPr>
          <a:lstStyle>
            <a:lvl1pPr marL="0" indent="0">
              <a:buNone/>
              <a:defRPr lang="en-US" sz="2800" b="0" smtClean="0">
                <a:solidFill>
                  <a:schemeClr val="accent2">
                    <a:lumMod val="75000"/>
                  </a:schemeClr>
                </a:solidFill>
                <a:latin typeface="PF DinText Pro Medium" panose="02000506020000020004" pitchFamily="2" charset="0"/>
                <a:ea typeface="+mj-ea"/>
                <a:cs typeface="+mj-cs"/>
              </a:defRPr>
            </a:lvl1pPr>
            <a:lvl2pPr marL="114300" indent="0">
              <a:buNone/>
              <a:defRPr lang="en-US" sz="3600" smtClean="0">
                <a:solidFill>
                  <a:schemeClr val="accent1"/>
                </a:solidFill>
                <a:latin typeface="Trebuchet MS" panose="020B0603020202020204" pitchFamily="34" charset="0"/>
              </a:defRPr>
            </a:lvl2pPr>
            <a:lvl3pPr marL="571500" indent="0">
              <a:buNone/>
              <a:defRPr lang="en-US" sz="3600" smtClean="0">
                <a:solidFill>
                  <a:schemeClr val="accent1"/>
                </a:solidFill>
                <a:latin typeface="Trebuchet MS" panose="020B0603020202020204" pitchFamily="34" charset="0"/>
              </a:defRPr>
            </a:lvl3pPr>
            <a:lvl4pPr marL="1143000" indent="0">
              <a:buNone/>
              <a:defRPr lang="en-US" sz="3600" smtClean="0">
                <a:solidFill>
                  <a:schemeClr val="accent1"/>
                </a:solidFill>
                <a:latin typeface="Trebuchet MS" panose="020B0603020202020204" pitchFamily="34" charset="0"/>
              </a:defRPr>
            </a:lvl4pPr>
            <a:lvl5pPr marL="1600200" indent="0">
              <a:buNone/>
              <a:defRPr lang="en-US" sz="3600">
                <a:solidFill>
                  <a:schemeClr val="accent1"/>
                </a:solidFill>
                <a:latin typeface="Trebuchet MS" panose="020B0603020202020204" pitchFamily="34" charset="0"/>
              </a:defRPr>
            </a:lvl5pPr>
          </a:lstStyle>
          <a:p>
            <a:r>
              <a:rPr lang="en-US" dirty="0" smtClean="0"/>
              <a:t>Click to edit Master title style</a:t>
            </a:r>
            <a:endParaRPr lang="en-US" dirty="0"/>
          </a:p>
        </p:txBody>
      </p:sp>
    </p:spTree>
    <p:extLst>
      <p:ext uri="{BB962C8B-B14F-4D97-AF65-F5344CB8AC3E}">
        <p14:creationId xmlns:p14="http://schemas.microsoft.com/office/powerpoint/2010/main" val="15602923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5" name="Rectangle 24"/>
          <p:cNvSpPr/>
          <p:nvPr userDrawn="1"/>
        </p:nvSpPr>
        <p:spPr>
          <a:xfrm>
            <a:off x="1524" y="4034118"/>
            <a:ext cx="12188952" cy="2823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09" y="-43031"/>
            <a:ext cx="12187382" cy="6294783"/>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27367" y="304800"/>
            <a:ext cx="1898657" cy="1099930"/>
          </a:xfrm>
          <a:prstGeom prst="rect">
            <a:avLst/>
          </a:prstGeom>
        </p:spPr>
      </p:pic>
      <p:sp>
        <p:nvSpPr>
          <p:cNvPr id="7" name="Rectangle 6"/>
          <p:cNvSpPr/>
          <p:nvPr userDrawn="1"/>
        </p:nvSpPr>
        <p:spPr>
          <a:xfrm>
            <a:off x="1299029" y="6325551"/>
            <a:ext cx="9593943" cy="400110"/>
          </a:xfrm>
          <a:prstGeom prst="rect">
            <a:avLst/>
          </a:prstGeom>
        </p:spPr>
        <p:txBody>
          <a:bodyPr wrap="square">
            <a:spAutoFit/>
          </a:bodyPr>
          <a:lstStyle/>
          <a:p>
            <a:pPr algn="ctr"/>
            <a:r>
              <a:rPr lang="en-US" sz="1000" dirty="0" smtClean="0">
                <a:solidFill>
                  <a:srgbClr val="E5E5E5">
                    <a:lumMod val="50000"/>
                  </a:srgbClr>
                </a:solidFill>
                <a:latin typeface="Arial" panose="020B0604020202020204" pitchFamily="34" charset="0"/>
                <a:cs typeface="Arial" panose="020B0604020202020204" pitchFamily="34" charset="0"/>
              </a:rPr>
              <a:t>©2016 QuEST Global Services Pvt. Ltd. The information in this document is the property of QuEST Global Services </a:t>
            </a:r>
            <a:r>
              <a:rPr lang="en-US" sz="1000" dirty="0" err="1" smtClean="0">
                <a:solidFill>
                  <a:srgbClr val="E5E5E5">
                    <a:lumMod val="50000"/>
                  </a:srgbClr>
                </a:solidFill>
                <a:latin typeface="Arial" panose="020B0604020202020204" pitchFamily="34" charset="0"/>
                <a:cs typeface="Arial" panose="020B0604020202020204" pitchFamily="34" charset="0"/>
              </a:rPr>
              <a:t>Pte.</a:t>
            </a:r>
            <a:r>
              <a:rPr lang="en-US" sz="1000" dirty="0" smtClean="0">
                <a:solidFill>
                  <a:srgbClr val="E5E5E5">
                    <a:lumMod val="50000"/>
                  </a:srgbClr>
                </a:solidFill>
                <a:latin typeface="Arial" panose="020B0604020202020204" pitchFamily="34" charset="0"/>
                <a:cs typeface="Arial" panose="020B0604020202020204" pitchFamily="34" charset="0"/>
              </a:rPr>
              <a:t> Ltd. and may not be copied or communicated </a:t>
            </a:r>
          </a:p>
          <a:p>
            <a:pPr algn="ctr"/>
            <a:r>
              <a:rPr lang="en-US" sz="1000" dirty="0" smtClean="0">
                <a:solidFill>
                  <a:srgbClr val="E5E5E5">
                    <a:lumMod val="50000"/>
                  </a:srgbClr>
                </a:solidFill>
                <a:latin typeface="Arial" panose="020B0604020202020204" pitchFamily="34" charset="0"/>
                <a:cs typeface="Arial" panose="020B0604020202020204" pitchFamily="34" charset="0"/>
              </a:rPr>
              <a:t>to a third party or used for any purpose other than that for which it is supplied without the written consent of QuEST Global Services </a:t>
            </a:r>
            <a:r>
              <a:rPr lang="en-US" sz="1000" dirty="0" err="1" smtClean="0">
                <a:solidFill>
                  <a:srgbClr val="E5E5E5">
                    <a:lumMod val="50000"/>
                  </a:srgbClr>
                </a:solidFill>
                <a:latin typeface="Arial" panose="020B0604020202020204" pitchFamily="34" charset="0"/>
                <a:cs typeface="Arial" panose="020B0604020202020204" pitchFamily="34" charset="0"/>
              </a:rPr>
              <a:t>Pte.</a:t>
            </a:r>
            <a:r>
              <a:rPr lang="en-US" sz="1000" dirty="0" smtClean="0">
                <a:solidFill>
                  <a:srgbClr val="E5E5E5">
                    <a:lumMod val="50000"/>
                  </a:srgbClr>
                </a:solidFill>
                <a:latin typeface="Arial" panose="020B0604020202020204" pitchFamily="34" charset="0"/>
                <a:cs typeface="Arial" panose="020B0604020202020204" pitchFamily="34" charset="0"/>
              </a:rPr>
              <a:t> Ltd.</a:t>
            </a:r>
            <a:endParaRPr lang="en-US" sz="1000" dirty="0">
              <a:solidFill>
                <a:srgbClr val="E5E5E5">
                  <a:lumMod val="50000"/>
                </a:srgbClr>
              </a:solidFill>
              <a:latin typeface="Arial" panose="020B0604020202020204" pitchFamily="34" charset="0"/>
              <a:cs typeface="Arial" panose="020B0604020202020204" pitchFamily="34" charset="0"/>
            </a:endParaRPr>
          </a:p>
        </p:txBody>
      </p:sp>
      <p:sp>
        <p:nvSpPr>
          <p:cNvPr id="13" name="Rectangle 1"/>
          <p:cNvSpPr/>
          <p:nvPr userDrawn="1"/>
        </p:nvSpPr>
        <p:spPr>
          <a:xfrm>
            <a:off x="0" y="4886740"/>
            <a:ext cx="5573486" cy="660762"/>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ectangle 1"/>
          <p:cNvSpPr/>
          <p:nvPr userDrawn="1"/>
        </p:nvSpPr>
        <p:spPr>
          <a:xfrm>
            <a:off x="0" y="4828682"/>
            <a:ext cx="5573486" cy="665479"/>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 name="Text Placeholder 8"/>
          <p:cNvSpPr>
            <a:spLocks noGrp="1"/>
          </p:cNvSpPr>
          <p:nvPr>
            <p:ph type="body" sz="quarter" idx="10" hasCustomPrompt="1"/>
          </p:nvPr>
        </p:nvSpPr>
        <p:spPr bwMode="auto">
          <a:xfrm>
            <a:off x="58058" y="4817432"/>
            <a:ext cx="5428343" cy="6945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Ins="457200" anchor="ctr"/>
          <a:lstStyle>
            <a:lvl1pPr marL="0" indent="0" algn="r">
              <a:buNone/>
              <a:defRPr sz="2800">
                <a:solidFill>
                  <a:schemeClr val="bg1"/>
                </a:solidFill>
                <a:latin typeface="PF DinText Pro" panose="02000506020000020004" pitchFamily="2" charset="0"/>
              </a:defRPr>
            </a:lvl1pPr>
          </a:lstStyle>
          <a:p>
            <a:pPr lvl="0"/>
            <a:r>
              <a:rPr lang="en-US" dirty="0" smtClean="0"/>
              <a:t>Thank You</a:t>
            </a:r>
          </a:p>
        </p:txBody>
      </p:sp>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9958" y="5646219"/>
            <a:ext cx="406659" cy="406659"/>
          </a:xfrm>
          <a:prstGeom prst="rect">
            <a:avLst/>
          </a:prstGeom>
        </p:spPr>
      </p:pic>
      <p:pic>
        <p:nvPicPr>
          <p:cNvPr id="4"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98417" y="5647181"/>
            <a:ext cx="404734" cy="404734"/>
          </a:xfrm>
          <a:prstGeom prst="rect">
            <a:avLst/>
          </a:prstGeom>
        </p:spPr>
      </p:pic>
      <p:sp>
        <p:nvSpPr>
          <p:cNvPr id="6" name="Rectangle 5"/>
          <p:cNvSpPr/>
          <p:nvPr userDrawn="1"/>
        </p:nvSpPr>
        <p:spPr>
          <a:xfrm>
            <a:off x="775066" y="5647181"/>
            <a:ext cx="12978" cy="404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8" name="Picture 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23424" y="5654871"/>
            <a:ext cx="390247" cy="389354"/>
          </a:xfrm>
          <a:prstGeom prst="rect">
            <a:avLst/>
          </a:prstGeom>
        </p:spPr>
      </p:pic>
      <p:sp>
        <p:nvSpPr>
          <p:cNvPr id="30" name="Rectangle 29"/>
          <p:cNvSpPr/>
          <p:nvPr userDrawn="1"/>
        </p:nvSpPr>
        <p:spPr>
          <a:xfrm>
            <a:off x="1338532" y="5647181"/>
            <a:ext cx="12978" cy="404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68701783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Oil &amp; Gas ">
    <p:spTree>
      <p:nvGrpSpPr>
        <p:cNvPr id="1" name=""/>
        <p:cNvGrpSpPr/>
        <p:nvPr/>
      </p:nvGrpSpPr>
      <p:grpSpPr>
        <a:xfrm>
          <a:off x="0" y="0"/>
          <a:ext cx="0" cy="0"/>
          <a:chOff x="0" y="0"/>
          <a:chExt cx="0" cy="0"/>
        </a:xfrm>
      </p:grpSpPr>
      <p:cxnSp>
        <p:nvCxnSpPr>
          <p:cNvPr id="39" name="Straight Connector 38"/>
          <p:cNvCxnSpPr/>
          <p:nvPr userDrawn="1"/>
        </p:nvCxnSpPr>
        <p:spPr>
          <a:xfrm>
            <a:off x="4062211"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8129788"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5" name="Title Placeholder 15"/>
          <p:cNvSpPr>
            <a:spLocks noGrp="1"/>
          </p:cNvSpPr>
          <p:nvPr>
            <p:ph type="title" hasCustomPrompt="1"/>
          </p:nvPr>
        </p:nvSpPr>
        <p:spPr>
          <a:xfrm>
            <a:off x="341086" y="118385"/>
            <a:ext cx="10515600" cy="723447"/>
          </a:xfrm>
          <a:prstGeom prst="rect">
            <a:avLst/>
          </a:prstGeom>
        </p:spPr>
        <p:txBody>
          <a:bodyPr anchor="ctr">
            <a:normAutofit/>
          </a:bodyPr>
          <a:lstStyle>
            <a:lvl1pPr>
              <a:defRPr b="1"/>
            </a:lvl1pPr>
          </a:lstStyle>
          <a:p>
            <a:pPr lvl="0" fontAlgn="auto">
              <a:spcAft>
                <a:spcPts val="0"/>
              </a:spcAft>
            </a:pPr>
            <a:r>
              <a:rPr lang="en-US" dirty="0" smtClean="0"/>
              <a:t>(edit) Scope</a:t>
            </a:r>
          </a:p>
        </p:txBody>
      </p:sp>
      <p:sp>
        <p:nvSpPr>
          <p:cNvPr id="16" name="Snip Single Corner Rectangle 15"/>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endParaRPr>
          </a:p>
        </p:txBody>
      </p:sp>
      <p:sp>
        <p:nvSpPr>
          <p:cNvPr id="19" name="Snip Single Corner Rectangle 18"/>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endParaRPr>
          </a:p>
        </p:txBody>
      </p:sp>
      <p:sp>
        <p:nvSpPr>
          <p:cNvPr id="22" name="Snip Single Corner Rectangle 21"/>
          <p:cNvSpPr/>
          <p:nvPr userDrawn="1"/>
        </p:nvSpPr>
        <p:spPr>
          <a:xfrm>
            <a:off x="8368875"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373435"/>
              </a:solidFill>
            </a:endParaRPr>
          </a:p>
        </p:txBody>
      </p:sp>
      <p:sp>
        <p:nvSpPr>
          <p:cNvPr id="25"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800" b="0" i="0">
                <a:solidFill>
                  <a:srgbClr val="404040"/>
                </a:solidFill>
                <a:effectLst/>
                <a:latin typeface="PF DinText Pro" panose="02000506020000020004" pitchFamily="2"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(edit) Illustrate the basic problem along with technologies used</a:t>
            </a:r>
            <a:endParaRPr lang="en-US" dirty="0"/>
          </a:p>
        </p:txBody>
      </p:sp>
      <p:sp>
        <p:nvSpPr>
          <p:cNvPr id="26"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800" b="0" i="0" smtClean="0">
                <a:solidFill>
                  <a:srgbClr val="404040"/>
                </a:solidFill>
                <a:effectLst/>
                <a:latin typeface="PF DinText Pro" panose="02000506020000020004" pitchFamily="2"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(edit) Methods planned to solve the target problem in order to attain a viable solution within the constrained time of 2 days of </a:t>
            </a:r>
            <a:r>
              <a:rPr lang="en-US" dirty="0" err="1" smtClean="0"/>
              <a:t>hackathon</a:t>
            </a:r>
            <a:endParaRPr lang="en-US" dirty="0"/>
          </a:p>
        </p:txBody>
      </p:sp>
      <p:sp>
        <p:nvSpPr>
          <p:cNvPr id="27" name="Text Placeholder 2"/>
          <p:cNvSpPr>
            <a:spLocks noGrp="1"/>
          </p:cNvSpPr>
          <p:nvPr>
            <p:ph type="body" sz="quarter" idx="12" hasCustomPrompt="1"/>
          </p:nvPr>
        </p:nvSpPr>
        <p:spPr>
          <a:xfrm>
            <a:off x="8368875"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800" b="0" i="0" smtClean="0">
                <a:solidFill>
                  <a:srgbClr val="404040"/>
                </a:solidFill>
                <a:effectLst/>
                <a:latin typeface="PF DinText Pro" panose="02000506020000020004" pitchFamily="2"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(edit) Results obtained as part of development towards the end of </a:t>
            </a:r>
            <a:r>
              <a:rPr lang="en-US" dirty="0" err="1" smtClean="0"/>
              <a:t>hackathon</a:t>
            </a:r>
            <a:r>
              <a:rPr lang="en-US" dirty="0" smtClean="0"/>
              <a:t> to be demonstrated with the help of table, diagram if any</a:t>
            </a:r>
            <a:endParaRPr lang="en-US" dirty="0"/>
          </a:p>
        </p:txBody>
      </p:sp>
      <p:sp>
        <p:nvSpPr>
          <p:cNvPr id="28" name="Text Placeholder 2"/>
          <p:cNvSpPr>
            <a:spLocks noGrp="1"/>
          </p:cNvSpPr>
          <p:nvPr>
            <p:ph type="body" sz="quarter" idx="13" hasCustomPrompt="1"/>
          </p:nvPr>
        </p:nvSpPr>
        <p:spPr>
          <a:xfrm>
            <a:off x="538878"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eaLnBrk="0" fontAlgn="base" hangingPunct="0">
              <a:spcBef>
                <a:spcPct val="0"/>
              </a:spcBef>
              <a:spcAft>
                <a:spcPct val="0"/>
              </a:spcAft>
              <a:buNone/>
              <a:defRPr lang="en-US" sz="2000" b="1" dirty="0">
                <a:solidFill>
                  <a:schemeClr val="bg1"/>
                </a:solidFill>
                <a:latin typeface="PF DinText Pro" panose="02000506020000020004" pitchFamily="2" charset="0"/>
              </a:defRPr>
            </a:lvl1pPr>
          </a:lstStyle>
          <a:p>
            <a:pPr lvl="0" eaLnBrk="0" fontAlgn="base" hangingPunct="0">
              <a:spcBef>
                <a:spcPct val="0"/>
              </a:spcBef>
              <a:spcAft>
                <a:spcPct val="0"/>
              </a:spcAft>
            </a:pPr>
            <a:r>
              <a:rPr lang="en-US" dirty="0" smtClean="0"/>
              <a:t>Problem Statement</a:t>
            </a:r>
            <a:endParaRPr lang="en-US" dirty="0"/>
          </a:p>
        </p:txBody>
      </p:sp>
      <p:sp>
        <p:nvSpPr>
          <p:cNvPr id="29" name="Text Placeholder 2"/>
          <p:cNvSpPr>
            <a:spLocks noGrp="1"/>
          </p:cNvSpPr>
          <p:nvPr>
            <p:ph type="body" sz="quarter" idx="14" hasCustomPrompt="1"/>
          </p:nvPr>
        </p:nvSpPr>
        <p:spPr>
          <a:xfrm>
            <a:off x="4301296"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2000" b="1" dirty="0">
                <a:solidFill>
                  <a:schemeClr val="bg1"/>
                </a:solidFill>
                <a:latin typeface="PF DinText Pro" panose="02000506020000020004" pitchFamily="2" charset="0"/>
              </a:defRPr>
            </a:lvl1pPr>
          </a:lstStyle>
          <a:p>
            <a:pPr lvl="0" eaLnBrk="0" fontAlgn="base" hangingPunct="0">
              <a:spcBef>
                <a:spcPct val="0"/>
              </a:spcBef>
              <a:spcAft>
                <a:spcPct val="0"/>
              </a:spcAft>
            </a:pPr>
            <a:r>
              <a:rPr lang="en-US" dirty="0" smtClean="0"/>
              <a:t>Approach</a:t>
            </a:r>
            <a:endParaRPr lang="en-US" dirty="0"/>
          </a:p>
        </p:txBody>
      </p:sp>
      <p:sp>
        <p:nvSpPr>
          <p:cNvPr id="30" name="Text Placeholder 2"/>
          <p:cNvSpPr>
            <a:spLocks noGrp="1"/>
          </p:cNvSpPr>
          <p:nvPr>
            <p:ph type="body" sz="quarter" idx="15" hasCustomPrompt="1"/>
          </p:nvPr>
        </p:nvSpPr>
        <p:spPr>
          <a:xfrm>
            <a:off x="8368874"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2000" b="1" dirty="0">
                <a:solidFill>
                  <a:schemeClr val="tx1"/>
                </a:solidFill>
                <a:latin typeface="PF DinText Pro" panose="02000506020000020004" pitchFamily="2" charset="0"/>
              </a:defRPr>
            </a:lvl1pPr>
          </a:lstStyle>
          <a:p>
            <a:pPr lvl="0" eaLnBrk="0" fontAlgn="base" hangingPunct="0">
              <a:spcBef>
                <a:spcPct val="0"/>
              </a:spcBef>
              <a:spcAft>
                <a:spcPct val="0"/>
              </a:spcAft>
            </a:pPr>
            <a:r>
              <a:rPr lang="en-US" dirty="0" smtClean="0"/>
              <a:t>Outcome</a:t>
            </a:r>
            <a:endParaRPr lang="en-US" dirty="0"/>
          </a:p>
        </p:txBody>
      </p:sp>
    </p:spTree>
    <p:extLst>
      <p:ext uri="{BB962C8B-B14F-4D97-AF65-F5344CB8AC3E}">
        <p14:creationId xmlns:p14="http://schemas.microsoft.com/office/powerpoint/2010/main" val="277042692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080">
          <p15:clr>
            <a:srgbClr val="FBAE40"/>
          </p15:clr>
        </p15:guide>
        <p15:guide id="2" pos="6144">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ontent Layout">
    <p:spTree>
      <p:nvGrpSpPr>
        <p:cNvPr id="1" name=""/>
        <p:cNvGrpSpPr/>
        <p:nvPr/>
      </p:nvGrpSpPr>
      <p:grpSpPr>
        <a:xfrm>
          <a:off x="0" y="0"/>
          <a:ext cx="0" cy="0"/>
          <a:chOff x="0" y="0"/>
          <a:chExt cx="0" cy="0"/>
        </a:xfrm>
      </p:grpSpPr>
      <p:sp>
        <p:nvSpPr>
          <p:cNvPr id="16" name="Title Placeholder 15"/>
          <p:cNvSpPr>
            <a:spLocks noGrp="1"/>
          </p:cNvSpPr>
          <p:nvPr>
            <p:ph type="title" hasCustomPrompt="1"/>
          </p:nvPr>
        </p:nvSpPr>
        <p:spPr>
          <a:xfrm>
            <a:off x="341086" y="118382"/>
            <a:ext cx="10515600" cy="723447"/>
          </a:xfrm>
          <a:prstGeom prst="rect">
            <a:avLst/>
          </a:prstGeom>
        </p:spPr>
        <p:txBody>
          <a:bodyPr vert="horz" lIns="91440" tIns="45720" rIns="91440" bIns="45720" rtlCol="0" anchor="ctr">
            <a:normAutofit/>
          </a:bodyPr>
          <a:lstStyle>
            <a:lvl1pPr>
              <a:defRPr b="1">
                <a:latin typeface="PF DinText Pro Medium" panose="02000506020000020004" pitchFamily="2" charset="0"/>
              </a:defRPr>
            </a:lvl1pPr>
          </a:lstStyle>
          <a:p>
            <a:r>
              <a:rPr lang="en-US" dirty="0" smtClean="0"/>
              <a:t>(edit) System Architecture</a:t>
            </a:r>
            <a:endParaRPr lang="en-US" dirty="0"/>
          </a:p>
        </p:txBody>
      </p:sp>
      <p:sp>
        <p:nvSpPr>
          <p:cNvPr id="4"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50000"/>
              </a:lnSpc>
              <a:spcBef>
                <a:spcPts val="600"/>
              </a:spcBef>
              <a:spcAft>
                <a:spcPct val="0"/>
              </a:spcAft>
              <a:buClrTx/>
              <a:buSzTx/>
              <a:buFont typeface="Wingdings" panose="05000000000000000000" pitchFamily="2" charset="2"/>
              <a:buNone/>
              <a:tabLst/>
              <a:defRPr b="0">
                <a:latin typeface="PF DinText Pro" panose="02000506020000020004" pitchFamily="2" charset="0"/>
              </a:defRPr>
            </a:lvl1pPr>
            <a:lvl2pPr>
              <a:defRPr sz="2000">
                <a:latin typeface="PF DinText Pro" panose="02000506020000020004" pitchFamily="2" charset="0"/>
              </a:defRPr>
            </a:lvl2pPr>
            <a:lvl3pPr marL="1257300" marR="0" indent="-342900" algn="l" defTabSz="914400" rtl="0" eaLnBrk="1" fontAlgn="base" latinLnBrk="0" hangingPunct="1">
              <a:lnSpc>
                <a:spcPct val="150000"/>
              </a:lnSpc>
              <a:spcBef>
                <a:spcPts val="600"/>
              </a:spcBef>
              <a:spcAft>
                <a:spcPct val="0"/>
              </a:spcAft>
              <a:buClrTx/>
              <a:buSzTx/>
              <a:buFont typeface="Wingdings" panose="05000000000000000000" pitchFamily="2" charset="2"/>
              <a:buChar char="§"/>
              <a:tabLst/>
              <a:defRPr sz="1800">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baseline="0">
                <a:latin typeface="PF DinText Pro" panose="02000506020000020004" pitchFamily="2" charset="0"/>
              </a:defRPr>
            </a:lvl5pPr>
            <a:lvl6pPr>
              <a:defRPr>
                <a:latin typeface="PF DinText Pro" panose="02000506020000020004" pitchFamily="2" charset="0"/>
              </a:defRPr>
            </a:lvl6pPr>
          </a:lstStyle>
          <a:p>
            <a:r>
              <a:rPr lang="en-US" dirty="0" smtClean="0">
                <a:cs typeface="Arial" charset="0"/>
              </a:rPr>
              <a:t>(edit) Outline &amp; detail the basic architecture of prototyped solution with the help of block diagrams, etc. if any</a:t>
            </a:r>
          </a:p>
          <a:p>
            <a:pPr lvl="2"/>
            <a:endParaRPr lang="en-US" dirty="0">
              <a:cs typeface="Arial" charset="0"/>
            </a:endParaRPr>
          </a:p>
        </p:txBody>
      </p:sp>
    </p:spTree>
    <p:extLst>
      <p:ext uri="{BB962C8B-B14F-4D97-AF65-F5344CB8AC3E}">
        <p14:creationId xmlns:p14="http://schemas.microsoft.com/office/powerpoint/2010/main" val="327822039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Content Layout">
    <p:spTree>
      <p:nvGrpSpPr>
        <p:cNvPr id="1" name=""/>
        <p:cNvGrpSpPr/>
        <p:nvPr/>
      </p:nvGrpSpPr>
      <p:grpSpPr>
        <a:xfrm>
          <a:off x="0" y="0"/>
          <a:ext cx="0" cy="0"/>
          <a:chOff x="0" y="0"/>
          <a:chExt cx="0" cy="0"/>
        </a:xfrm>
      </p:grpSpPr>
      <p:sp>
        <p:nvSpPr>
          <p:cNvPr id="16" name="Title Placeholder 15"/>
          <p:cNvSpPr>
            <a:spLocks noGrp="1"/>
          </p:cNvSpPr>
          <p:nvPr>
            <p:ph type="title" hasCustomPrompt="1"/>
          </p:nvPr>
        </p:nvSpPr>
        <p:spPr>
          <a:xfrm>
            <a:off x="341086" y="118382"/>
            <a:ext cx="10515600" cy="723447"/>
          </a:xfrm>
          <a:prstGeom prst="rect">
            <a:avLst/>
          </a:prstGeom>
        </p:spPr>
        <p:txBody>
          <a:bodyPr vert="horz" lIns="91440" tIns="45720" rIns="91440" bIns="45720" rtlCol="0" anchor="ctr">
            <a:normAutofit/>
          </a:bodyPr>
          <a:lstStyle>
            <a:lvl1pPr>
              <a:defRPr b="1">
                <a:latin typeface="PF DinText Pro Medium" panose="02000506020000020004" pitchFamily="2" charset="0"/>
              </a:defRPr>
            </a:lvl1pPr>
          </a:lstStyle>
          <a:p>
            <a:r>
              <a:rPr lang="en-US" dirty="0" smtClean="0"/>
              <a:t>(edit) Technology Choices</a:t>
            </a:r>
            <a:endParaRPr lang="en-US" dirty="0"/>
          </a:p>
        </p:txBody>
      </p:sp>
      <p:sp>
        <p:nvSpPr>
          <p:cNvPr id="4"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00000"/>
              </a:lnSpc>
              <a:spcBef>
                <a:spcPts val="600"/>
              </a:spcBef>
              <a:spcAft>
                <a:spcPct val="0"/>
              </a:spcAft>
              <a:buClrTx/>
              <a:buSzTx/>
              <a:buFont typeface="Wingdings" panose="05000000000000000000" pitchFamily="2" charset="2"/>
              <a:buNone/>
              <a:tabLst/>
              <a:defRPr b="0" baseline="0">
                <a:latin typeface="PF DinText Pro" panose="02000506020000020004" pitchFamily="2" charset="0"/>
              </a:defRPr>
            </a:lvl1pPr>
            <a:lvl2pPr>
              <a:defRPr sz="2000">
                <a:latin typeface="PF DinText Pro" panose="02000506020000020004" pitchFamily="2" charset="0"/>
              </a:defRPr>
            </a:lvl2pPr>
            <a:lvl3pPr marL="12573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sz="1800">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baseline="0">
                <a:latin typeface="PF DinText Pro" panose="02000506020000020004" pitchFamily="2" charset="0"/>
              </a:defRPr>
            </a:lvl5pPr>
            <a:lvl6pPr>
              <a:defRPr>
                <a:latin typeface="PF DinText Pro" panose="02000506020000020004" pitchFamily="2" charset="0"/>
              </a:defRPr>
            </a:lvl6pPr>
          </a:lstStyle>
          <a:p>
            <a:r>
              <a:rPr lang="en-US" dirty="0" smtClean="0">
                <a:cs typeface="Arial" charset="0"/>
              </a:rPr>
              <a:t>(edit) Add technologies used and rationale for selecting so</a:t>
            </a:r>
          </a:p>
          <a:p>
            <a:pPr lvl="2"/>
            <a:endParaRPr lang="en-US" dirty="0">
              <a:cs typeface="Arial" charset="0"/>
            </a:endParaRPr>
          </a:p>
        </p:txBody>
      </p:sp>
    </p:spTree>
    <p:extLst>
      <p:ext uri="{BB962C8B-B14F-4D97-AF65-F5344CB8AC3E}">
        <p14:creationId xmlns:p14="http://schemas.microsoft.com/office/powerpoint/2010/main" val="16486308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13" name="Snip Single Corner Rectangle 12"/>
          <p:cNvSpPr/>
          <p:nvPr/>
        </p:nvSpPr>
        <p:spPr>
          <a:xfrm>
            <a:off x="468086" y="1408982"/>
            <a:ext cx="3163824" cy="464457"/>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lt1"/>
                </a:solidFill>
                <a:latin typeface="Arial" panose="020B0604020202020204" pitchFamily="34" charset="0"/>
                <a:ea typeface="+mn-ea"/>
                <a:cs typeface="Arial" panose="020B0604020202020204" pitchFamily="34" charset="0"/>
              </a:rPr>
              <a:t>Challenge</a:t>
            </a:r>
            <a:endParaRPr lang="en-US" sz="2000" b="0" kern="1200" dirty="0">
              <a:solidFill>
                <a:schemeClr val="lt1"/>
              </a:solidFill>
              <a:latin typeface="Arial" panose="020B0604020202020204" pitchFamily="34" charset="0"/>
              <a:ea typeface="+mn-ea"/>
              <a:cs typeface="Arial" panose="020B0604020202020204" pitchFamily="34" charset="0"/>
            </a:endParaRPr>
          </a:p>
        </p:txBody>
      </p:sp>
      <p:sp>
        <p:nvSpPr>
          <p:cNvPr id="24" name="Snip Single Corner Rectangle 23"/>
          <p:cNvSpPr/>
          <p:nvPr userDrawn="1"/>
        </p:nvSpPr>
        <p:spPr>
          <a:xfrm>
            <a:off x="4217770" y="1408982"/>
            <a:ext cx="3163824" cy="464457"/>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lt1"/>
                </a:solidFill>
                <a:latin typeface="Arial" panose="020B0604020202020204" pitchFamily="34" charset="0"/>
                <a:ea typeface="+mn-ea"/>
                <a:cs typeface="Arial" panose="020B0604020202020204" pitchFamily="34" charset="0"/>
              </a:rPr>
              <a:t>Solution</a:t>
            </a:r>
            <a:endParaRPr lang="en-US" sz="2000" b="0" kern="1200" dirty="0">
              <a:solidFill>
                <a:schemeClr val="lt1"/>
              </a:solidFill>
              <a:latin typeface="Arial" panose="020B0604020202020204" pitchFamily="34" charset="0"/>
              <a:ea typeface="+mn-ea"/>
              <a:cs typeface="Arial" panose="020B0604020202020204" pitchFamily="34" charset="0"/>
            </a:endParaRPr>
          </a:p>
        </p:txBody>
      </p:sp>
      <p:sp>
        <p:nvSpPr>
          <p:cNvPr id="25" name="Snip Single Corner Rectangle 24"/>
          <p:cNvSpPr/>
          <p:nvPr userDrawn="1"/>
        </p:nvSpPr>
        <p:spPr>
          <a:xfrm>
            <a:off x="7977099" y="1408982"/>
            <a:ext cx="3163824" cy="464457"/>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tx1"/>
                </a:solidFill>
                <a:latin typeface="Arial" panose="020B0604020202020204" pitchFamily="34" charset="0"/>
                <a:ea typeface="+mn-ea"/>
                <a:cs typeface="Arial" panose="020B0604020202020204" pitchFamily="34" charset="0"/>
              </a:rPr>
              <a:t>Impact</a:t>
            </a:r>
            <a:endParaRPr lang="en-US" sz="2000" b="0" kern="1200" dirty="0">
              <a:solidFill>
                <a:schemeClr val="tx1"/>
              </a:solidFill>
              <a:latin typeface="Arial" panose="020B0604020202020204" pitchFamily="34" charset="0"/>
              <a:ea typeface="+mn-ea"/>
              <a:cs typeface="Arial" panose="020B0604020202020204" pitchFamily="34" charset="0"/>
            </a:endParaRPr>
          </a:p>
        </p:txBody>
      </p:sp>
      <p:sp>
        <p:nvSpPr>
          <p:cNvPr id="3" name="Right Triangle 2"/>
          <p:cNvSpPr/>
          <p:nvPr userDrawn="1"/>
        </p:nvSpPr>
        <p:spPr>
          <a:xfrm flipH="1">
            <a:off x="9027885" y="4199126"/>
            <a:ext cx="3164112" cy="2658874"/>
          </a:xfrm>
          <a:custGeom>
            <a:avLst/>
            <a:gdLst>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Lst>
            <a:ahLst/>
            <a:cxnLst>
              <a:cxn ang="0">
                <a:pos x="connsiteX0" y="connsiteY0"/>
              </a:cxn>
              <a:cxn ang="0">
                <a:pos x="connsiteX1" y="connsiteY1"/>
              </a:cxn>
              <a:cxn ang="0">
                <a:pos x="connsiteX2" y="connsiteY2"/>
              </a:cxn>
              <a:cxn ang="0">
                <a:pos x="connsiteX3" y="connsiteY3"/>
              </a:cxn>
            </a:cxnLst>
            <a:rect l="l" t="t" r="r" b="b"/>
            <a:pathLst>
              <a:path w="4499429" h="3780971">
                <a:moveTo>
                  <a:pt x="0" y="3780971"/>
                </a:moveTo>
                <a:lnTo>
                  <a:pt x="0" y="0"/>
                </a:lnTo>
                <a:cubicBezTo>
                  <a:pt x="1064382" y="2435981"/>
                  <a:pt x="2404533" y="3275390"/>
                  <a:pt x="4499429" y="3780971"/>
                </a:cubicBezTo>
                <a:lnTo>
                  <a:pt x="0" y="3780971"/>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a:p>
        </p:txBody>
      </p:sp>
      <p:sp>
        <p:nvSpPr>
          <p:cNvPr id="5" name="Text Placeholder 4"/>
          <p:cNvSpPr>
            <a:spLocks noGrp="1"/>
          </p:cNvSpPr>
          <p:nvPr>
            <p:ph type="body" sz="quarter" idx="20" hasCustomPrompt="1"/>
          </p:nvPr>
        </p:nvSpPr>
        <p:spPr>
          <a:xfrm>
            <a:off x="468086" y="2066925"/>
            <a:ext cx="3163824" cy="2705100"/>
          </a:xfrm>
          <a:prstGeom prst="rect">
            <a:avLst/>
          </a:prstGeom>
        </p:spPr>
        <p:txBody>
          <a:bodyPr>
            <a:normAutofit/>
          </a:bodyPr>
          <a:lstStyle>
            <a:lvl1pPr marL="342900" indent="-342900">
              <a:buFont typeface="Wingdings" panose="05000000000000000000" pitchFamily="2" charset="2"/>
              <a:buChar char="§"/>
              <a:defRPr sz="1800" b="0">
                <a:latin typeface="Arial" panose="020B0604020202020204" pitchFamily="34" charset="0"/>
                <a:cs typeface="Arial" panose="020B0604020202020204" pitchFamily="34"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dirty="0" smtClean="0"/>
              <a:t>Click add text</a:t>
            </a:r>
          </a:p>
        </p:txBody>
      </p:sp>
      <p:sp>
        <p:nvSpPr>
          <p:cNvPr id="17" name="Text Placeholder 4"/>
          <p:cNvSpPr>
            <a:spLocks noGrp="1"/>
          </p:cNvSpPr>
          <p:nvPr>
            <p:ph type="body" sz="quarter" idx="21" hasCustomPrompt="1"/>
          </p:nvPr>
        </p:nvSpPr>
        <p:spPr>
          <a:xfrm>
            <a:off x="4217770" y="2066925"/>
            <a:ext cx="3163824" cy="2705100"/>
          </a:xfrm>
          <a:prstGeom prst="rect">
            <a:avLst/>
          </a:prstGeom>
        </p:spPr>
        <p:txBody>
          <a:bodyPr>
            <a:normAutofit/>
          </a:bodyPr>
          <a:lstStyle>
            <a:lvl1pPr marL="342900" indent="-342900">
              <a:buFont typeface="Wingdings" panose="05000000000000000000" pitchFamily="2" charset="2"/>
              <a:buChar char="§"/>
              <a:defRPr sz="1800" b="0">
                <a:latin typeface="Arial" panose="020B0604020202020204" pitchFamily="34" charset="0"/>
                <a:cs typeface="Arial" panose="020B0604020202020204" pitchFamily="34"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dirty="0" smtClean="0"/>
              <a:t>Click add text</a:t>
            </a:r>
          </a:p>
        </p:txBody>
      </p:sp>
      <p:sp>
        <p:nvSpPr>
          <p:cNvPr id="18" name="Text Placeholder 4"/>
          <p:cNvSpPr>
            <a:spLocks noGrp="1"/>
          </p:cNvSpPr>
          <p:nvPr>
            <p:ph type="body" sz="quarter" idx="22" hasCustomPrompt="1"/>
          </p:nvPr>
        </p:nvSpPr>
        <p:spPr>
          <a:xfrm>
            <a:off x="7977099" y="2066925"/>
            <a:ext cx="3163824" cy="2705100"/>
          </a:xfrm>
          <a:prstGeom prst="rect">
            <a:avLst/>
          </a:prstGeom>
        </p:spPr>
        <p:txBody>
          <a:bodyPr>
            <a:normAutofit/>
          </a:bodyPr>
          <a:lstStyle>
            <a:lvl1pPr marL="342900" indent="-342900">
              <a:buFont typeface="Wingdings" panose="05000000000000000000" pitchFamily="2" charset="2"/>
              <a:buChar char="§"/>
              <a:defRPr sz="1800" b="0">
                <a:latin typeface="Arial" panose="020B0604020202020204" pitchFamily="34" charset="0"/>
                <a:cs typeface="Arial" panose="020B0604020202020204" pitchFamily="34"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dirty="0" smtClean="0"/>
              <a:t>Click add text</a:t>
            </a:r>
          </a:p>
        </p:txBody>
      </p:sp>
      <p:sp>
        <p:nvSpPr>
          <p:cNvPr id="20" name="Title Placeholder 15"/>
          <p:cNvSpPr>
            <a:spLocks noGrp="1"/>
          </p:cNvSpPr>
          <p:nvPr>
            <p:ph type="title" hasCustomPrompt="1"/>
          </p:nvPr>
        </p:nvSpPr>
        <p:spPr>
          <a:xfrm>
            <a:off x="341086" y="118382"/>
            <a:ext cx="9360000" cy="723447"/>
          </a:xfrm>
          <a:prstGeom prst="rect">
            <a:avLst/>
          </a:prstGeom>
        </p:spPr>
        <p:txBody>
          <a:bodyPr vert="horz" lIns="91440" tIns="45720" rIns="91440" bIns="45720" rtlCol="0" anchor="ctr">
            <a:normAutofit/>
          </a:bodyPr>
          <a:lstStyle>
            <a:lvl1pPr>
              <a:defRPr b="1">
                <a:solidFill>
                  <a:srgbClr val="236292"/>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1" name="Picture Placeholder 7"/>
          <p:cNvSpPr>
            <a:spLocks noGrp="1"/>
          </p:cNvSpPr>
          <p:nvPr>
            <p:ph type="pic" sz="quarter" idx="14"/>
          </p:nvPr>
        </p:nvSpPr>
        <p:spPr bwMode="auto">
          <a:xfrm>
            <a:off x="468086" y="4950413"/>
            <a:ext cx="3163824" cy="1280160"/>
          </a:xfrm>
          <a:prstGeom prst="rect">
            <a:avLst/>
          </a:prstGeom>
          <a:noFill/>
          <a:ln w="3175">
            <a:solidFill>
              <a:schemeClr val="bg2">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0">
                <a:latin typeface="+mn-lt"/>
              </a:defRPr>
            </a:lvl1pPr>
          </a:lstStyle>
          <a:p>
            <a:r>
              <a:rPr lang="en-US" smtClean="0"/>
              <a:t>Click icon to add picture</a:t>
            </a:r>
            <a:endParaRPr lang="en-US" dirty="0"/>
          </a:p>
        </p:txBody>
      </p:sp>
      <p:cxnSp>
        <p:nvCxnSpPr>
          <p:cNvPr id="14" name="Straight Connector 13"/>
          <p:cNvCxnSpPr/>
          <p:nvPr userDrawn="1"/>
        </p:nvCxnSpPr>
        <p:spPr>
          <a:xfrm>
            <a:off x="3935211" y="13725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7672588" y="13725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2263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ide">
    <p:spTree>
      <p:nvGrpSpPr>
        <p:cNvPr id="1" name=""/>
        <p:cNvGrpSpPr/>
        <p:nvPr/>
      </p:nvGrpSpPr>
      <p:grpSpPr>
        <a:xfrm>
          <a:off x="0" y="0"/>
          <a:ext cx="0" cy="0"/>
          <a:chOff x="0" y="0"/>
          <a:chExt cx="0" cy="0"/>
        </a:xfrm>
      </p:grpSpPr>
      <p:sp>
        <p:nvSpPr>
          <p:cNvPr id="2" name="Rectangle 1"/>
          <p:cNvSpPr/>
          <p:nvPr userDrawn="1"/>
        </p:nvSpPr>
        <p:spPr>
          <a:xfrm>
            <a:off x="1524" y="4034118"/>
            <a:ext cx="12188952" cy="2823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325"/>
            <a:ext cx="12192000" cy="6278880"/>
          </a:xfrm>
          <a:prstGeom prst="rect">
            <a:avLst/>
          </a:prstGeom>
        </p:spPr>
      </p:pic>
      <p:sp>
        <p:nvSpPr>
          <p:cNvPr id="7" name="Rectangle 6"/>
          <p:cNvSpPr/>
          <p:nvPr userDrawn="1"/>
        </p:nvSpPr>
        <p:spPr>
          <a:xfrm>
            <a:off x="1299029" y="6293277"/>
            <a:ext cx="9593943" cy="400110"/>
          </a:xfrm>
          <a:prstGeom prst="rect">
            <a:avLst/>
          </a:prstGeom>
        </p:spPr>
        <p:txBody>
          <a:bodyPr wrap="square">
            <a:spAutoFit/>
          </a:bodyPr>
          <a:lstStyle/>
          <a:p>
            <a:pPr algn="ctr"/>
            <a:r>
              <a:rPr lang="en-US" sz="1000" dirty="0" smtClean="0">
                <a:solidFill>
                  <a:srgbClr val="E5E5E5">
                    <a:lumMod val="50000"/>
                  </a:srgbClr>
                </a:solidFill>
                <a:latin typeface="Arial" panose="020B0604020202020204" pitchFamily="34" charset="0"/>
                <a:cs typeface="Arial" panose="020B0604020202020204" pitchFamily="34" charset="0"/>
              </a:rPr>
              <a:t>©2016 QuEST Global Services Pvt. Ltd. The information in this document is the property of QuEST Global Services </a:t>
            </a:r>
            <a:r>
              <a:rPr lang="en-US" sz="1000" dirty="0" err="1" smtClean="0">
                <a:solidFill>
                  <a:srgbClr val="E5E5E5">
                    <a:lumMod val="50000"/>
                  </a:srgbClr>
                </a:solidFill>
                <a:latin typeface="Arial" panose="020B0604020202020204" pitchFamily="34" charset="0"/>
                <a:cs typeface="Arial" panose="020B0604020202020204" pitchFamily="34" charset="0"/>
              </a:rPr>
              <a:t>Pte.</a:t>
            </a:r>
            <a:r>
              <a:rPr lang="en-US" sz="1000" dirty="0" smtClean="0">
                <a:solidFill>
                  <a:srgbClr val="E5E5E5">
                    <a:lumMod val="50000"/>
                  </a:srgbClr>
                </a:solidFill>
                <a:latin typeface="Arial" panose="020B0604020202020204" pitchFamily="34" charset="0"/>
                <a:cs typeface="Arial" panose="020B0604020202020204" pitchFamily="34" charset="0"/>
              </a:rPr>
              <a:t> Ltd. and may not be copied or communicated </a:t>
            </a:r>
          </a:p>
          <a:p>
            <a:pPr algn="ctr"/>
            <a:r>
              <a:rPr lang="en-US" sz="1000" dirty="0" smtClean="0">
                <a:solidFill>
                  <a:srgbClr val="E5E5E5">
                    <a:lumMod val="50000"/>
                  </a:srgbClr>
                </a:solidFill>
                <a:latin typeface="Arial" panose="020B0604020202020204" pitchFamily="34" charset="0"/>
                <a:cs typeface="Arial" panose="020B0604020202020204" pitchFamily="34" charset="0"/>
              </a:rPr>
              <a:t>to a third party or used for any purpose other than that for which it is supplied without the written consent of QuEST Global Services </a:t>
            </a:r>
            <a:r>
              <a:rPr lang="en-US" sz="1000" dirty="0" err="1" smtClean="0">
                <a:solidFill>
                  <a:srgbClr val="E5E5E5">
                    <a:lumMod val="50000"/>
                  </a:srgbClr>
                </a:solidFill>
                <a:latin typeface="Arial" panose="020B0604020202020204" pitchFamily="34" charset="0"/>
                <a:cs typeface="Arial" panose="020B0604020202020204" pitchFamily="34" charset="0"/>
              </a:rPr>
              <a:t>Pte.</a:t>
            </a:r>
            <a:r>
              <a:rPr lang="en-US" sz="1000" dirty="0" smtClean="0">
                <a:solidFill>
                  <a:srgbClr val="E5E5E5">
                    <a:lumMod val="50000"/>
                  </a:srgbClr>
                </a:solidFill>
                <a:latin typeface="Arial" panose="020B0604020202020204" pitchFamily="34" charset="0"/>
                <a:cs typeface="Arial" panose="020B0604020202020204" pitchFamily="34" charset="0"/>
              </a:rPr>
              <a:t> Ltd.</a:t>
            </a:r>
            <a:endParaRPr lang="en-US" sz="1000" dirty="0">
              <a:solidFill>
                <a:srgbClr val="E5E5E5">
                  <a:lumMod val="50000"/>
                </a:srgbClr>
              </a:solidFill>
              <a:latin typeface="Arial" panose="020B0604020202020204" pitchFamily="34" charset="0"/>
              <a:cs typeface="Arial" panose="020B0604020202020204" pitchFamily="34" charset="0"/>
            </a:endParaRPr>
          </a:p>
        </p:txBody>
      </p:sp>
      <p:sp>
        <p:nvSpPr>
          <p:cNvPr id="12" name="Rectangle 1"/>
          <p:cNvSpPr/>
          <p:nvPr userDrawn="1"/>
        </p:nvSpPr>
        <p:spPr>
          <a:xfrm>
            <a:off x="0" y="5049159"/>
            <a:ext cx="5053013" cy="521061"/>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
          <p:cNvSpPr/>
          <p:nvPr userDrawn="1"/>
        </p:nvSpPr>
        <p:spPr>
          <a:xfrm>
            <a:off x="0" y="4337959"/>
            <a:ext cx="5573486" cy="660762"/>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Rectangle 1"/>
          <p:cNvSpPr/>
          <p:nvPr userDrawn="1"/>
        </p:nvSpPr>
        <p:spPr>
          <a:xfrm>
            <a:off x="0" y="4279901"/>
            <a:ext cx="5573486" cy="665479"/>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Text Placeholder 8"/>
          <p:cNvSpPr>
            <a:spLocks noGrp="1"/>
          </p:cNvSpPr>
          <p:nvPr>
            <p:ph type="body" sz="quarter" idx="10" hasCustomPrompt="1"/>
          </p:nvPr>
        </p:nvSpPr>
        <p:spPr bwMode="auto">
          <a:xfrm>
            <a:off x="58058" y="4268651"/>
            <a:ext cx="5428343" cy="6945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Ins="457200" anchor="ctr"/>
          <a:lstStyle>
            <a:lvl1pPr marL="0" indent="0" algn="r">
              <a:buNone/>
              <a:defRPr sz="2800" b="0">
                <a:solidFill>
                  <a:schemeClr val="bg1"/>
                </a:solidFill>
                <a:latin typeface="PF DinText Pro" panose="02000506020000020004" pitchFamily="2" charset="0"/>
              </a:defRPr>
            </a:lvl1pPr>
          </a:lstStyle>
          <a:p>
            <a:pPr lvl="0"/>
            <a:r>
              <a:rPr lang="en-US" dirty="0" smtClean="0"/>
              <a:t>Click here to add title</a:t>
            </a:r>
          </a:p>
        </p:txBody>
      </p:sp>
      <p:sp>
        <p:nvSpPr>
          <p:cNvPr id="17" name="Rectangle 1"/>
          <p:cNvSpPr/>
          <p:nvPr userDrawn="1"/>
        </p:nvSpPr>
        <p:spPr>
          <a:xfrm>
            <a:off x="0" y="5016501"/>
            <a:ext cx="5035550" cy="515619"/>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Text Placeholder 8"/>
          <p:cNvSpPr>
            <a:spLocks noGrp="1"/>
          </p:cNvSpPr>
          <p:nvPr>
            <p:ph type="body" sz="quarter" idx="11" hasCustomPrompt="1"/>
          </p:nvPr>
        </p:nvSpPr>
        <p:spPr bwMode="auto">
          <a:xfrm>
            <a:off x="58059" y="5036456"/>
            <a:ext cx="4761592" cy="5370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Ins="457200" anchor="ctr"/>
          <a:lstStyle>
            <a:lvl1pPr marL="0" indent="0" algn="r">
              <a:buNone/>
              <a:defRPr sz="1800">
                <a:solidFill>
                  <a:schemeClr val="bg1"/>
                </a:solidFill>
                <a:latin typeface="PF DinText Pro" panose="02000506020000020004" pitchFamily="2" charset="0"/>
              </a:defRPr>
            </a:lvl1pPr>
          </a:lstStyle>
          <a:p>
            <a:pPr lvl="0"/>
            <a:r>
              <a:rPr lang="en-US" dirty="0" smtClean="0"/>
              <a:t>Click here to add sub title</a:t>
            </a:r>
          </a:p>
        </p:txBody>
      </p:sp>
      <p:sp>
        <p:nvSpPr>
          <p:cNvPr id="19" name="Rectangle 1"/>
          <p:cNvSpPr/>
          <p:nvPr userDrawn="1"/>
        </p:nvSpPr>
        <p:spPr>
          <a:xfrm>
            <a:off x="0" y="5620659"/>
            <a:ext cx="4562475" cy="521061"/>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Rectangle 1"/>
          <p:cNvSpPr/>
          <p:nvPr userDrawn="1"/>
        </p:nvSpPr>
        <p:spPr>
          <a:xfrm>
            <a:off x="0" y="5588001"/>
            <a:ext cx="4548188" cy="515619"/>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 name="Text Placeholder 8"/>
          <p:cNvSpPr>
            <a:spLocks noGrp="1"/>
          </p:cNvSpPr>
          <p:nvPr>
            <p:ph type="body" sz="quarter" idx="12" hasCustomPrompt="1"/>
          </p:nvPr>
        </p:nvSpPr>
        <p:spPr bwMode="auto">
          <a:xfrm>
            <a:off x="58059" y="5607956"/>
            <a:ext cx="4309546" cy="5370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Ins="457200" anchor="ctr"/>
          <a:lstStyle>
            <a:lvl1pPr marL="0" indent="0" algn="r">
              <a:buNone/>
              <a:defRPr sz="1800" baseline="0">
                <a:solidFill>
                  <a:schemeClr val="bg1"/>
                </a:solidFill>
                <a:latin typeface="PF DinText Pro" panose="02000506020000020004" pitchFamily="2" charset="0"/>
              </a:defRPr>
            </a:lvl1pPr>
          </a:lstStyle>
          <a:p>
            <a:pPr lvl="0"/>
            <a:r>
              <a:rPr lang="en-US" dirty="0" smtClean="0"/>
              <a:t>Click here to add date/presenter’s name</a:t>
            </a:r>
          </a:p>
        </p:txBody>
      </p:sp>
    </p:spTree>
    <p:extLst>
      <p:ext uri="{BB962C8B-B14F-4D97-AF65-F5344CB8AC3E}">
        <p14:creationId xmlns:p14="http://schemas.microsoft.com/office/powerpoint/2010/main" val="236320444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960">
          <p15:clr>
            <a:srgbClr val="FBAE40"/>
          </p15:clr>
        </p15:guide>
        <p15:guide id="2"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Breaker">
    <p:spTree>
      <p:nvGrpSpPr>
        <p:cNvPr id="1" name=""/>
        <p:cNvGrpSpPr/>
        <p:nvPr/>
      </p:nvGrpSpPr>
      <p:grpSpPr>
        <a:xfrm>
          <a:off x="0" y="0"/>
          <a:ext cx="0" cy="0"/>
          <a:chOff x="0" y="0"/>
          <a:chExt cx="0" cy="0"/>
        </a:xfrm>
      </p:grpSpPr>
      <p:sp>
        <p:nvSpPr>
          <p:cNvPr id="5" name="Rectangle 4"/>
          <p:cNvSpPr/>
          <p:nvPr userDrawn="1"/>
        </p:nvSpPr>
        <p:spPr>
          <a:xfrm>
            <a:off x="1524" y="952500"/>
            <a:ext cx="12188952"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Text Placeholder 11"/>
          <p:cNvSpPr>
            <a:spLocks noGrp="1"/>
          </p:cNvSpPr>
          <p:nvPr>
            <p:ph type="body" sz="quarter" idx="12" hasCustomPrompt="1"/>
          </p:nvPr>
        </p:nvSpPr>
        <p:spPr>
          <a:xfrm>
            <a:off x="1298575" y="2589213"/>
            <a:ext cx="9594850" cy="706437"/>
          </a:xfrm>
          <a:prstGeom prst="rect">
            <a:avLst/>
          </a:prstGeom>
        </p:spPr>
        <p:txBody>
          <a:bodyPr/>
          <a:lstStyle>
            <a:lvl1pPr marL="0" indent="0" algn="ctr">
              <a:buNone/>
              <a:defRPr sz="3400" b="1" baseline="0">
                <a:solidFill>
                  <a:schemeClr val="accent2">
                    <a:lumMod val="75000"/>
                  </a:schemeClr>
                </a:solidFill>
                <a:latin typeface="PF DinText Pro" panose="02000506020000020004" pitchFamily="2" charset="0"/>
              </a:defRPr>
            </a:lvl1pPr>
          </a:lstStyle>
          <a:p>
            <a:pPr lvl="0"/>
            <a:r>
              <a:rPr lang="en-US" dirty="0" smtClean="0"/>
              <a:t>Section Name Here</a:t>
            </a:r>
          </a:p>
        </p:txBody>
      </p:sp>
      <p:sp>
        <p:nvSpPr>
          <p:cNvPr id="13" name="Text Placeholder 11"/>
          <p:cNvSpPr>
            <a:spLocks noGrp="1"/>
          </p:cNvSpPr>
          <p:nvPr>
            <p:ph type="body" sz="quarter" idx="13" hasCustomPrompt="1"/>
          </p:nvPr>
        </p:nvSpPr>
        <p:spPr>
          <a:xfrm>
            <a:off x="1298575" y="3408363"/>
            <a:ext cx="9594850" cy="592137"/>
          </a:xfrm>
          <a:prstGeom prst="rect">
            <a:avLst/>
          </a:prstGeom>
        </p:spPr>
        <p:txBody>
          <a:bodyPr/>
          <a:lstStyle>
            <a:lvl1pPr marL="0" indent="0" algn="ctr">
              <a:buNone/>
              <a:defRPr sz="2400" b="0" baseline="0">
                <a:solidFill>
                  <a:schemeClr val="tx1">
                    <a:lumMod val="75000"/>
                    <a:lumOff val="25000"/>
                  </a:schemeClr>
                </a:solidFill>
                <a:latin typeface="PF DinText Pro" panose="02000506020000020004" pitchFamily="2" charset="0"/>
              </a:defRPr>
            </a:lvl1pPr>
          </a:lstStyle>
          <a:p>
            <a:pPr lvl="0"/>
            <a:r>
              <a:rPr lang="en-US" dirty="0" smtClean="0"/>
              <a:t>Who what when where</a:t>
            </a:r>
          </a:p>
        </p:txBody>
      </p:sp>
    </p:spTree>
    <p:extLst>
      <p:ext uri="{BB962C8B-B14F-4D97-AF65-F5344CB8AC3E}">
        <p14:creationId xmlns:p14="http://schemas.microsoft.com/office/powerpoint/2010/main" val="298923992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08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Layout">
    <p:spTree>
      <p:nvGrpSpPr>
        <p:cNvPr id="1" name=""/>
        <p:cNvGrpSpPr/>
        <p:nvPr/>
      </p:nvGrpSpPr>
      <p:grpSpPr>
        <a:xfrm>
          <a:off x="0" y="0"/>
          <a:ext cx="0" cy="0"/>
          <a:chOff x="0" y="0"/>
          <a:chExt cx="0" cy="0"/>
        </a:xfrm>
      </p:grpSpPr>
      <p:sp>
        <p:nvSpPr>
          <p:cNvPr id="16"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lvl1pPr>
              <a:defRPr b="1">
                <a:latin typeface="PF Din Text Cond Pro Medium" panose="02000500000000020004" pitchFamily="2" charset="0"/>
              </a:defRPr>
            </a:lvl1pPr>
          </a:lstStyle>
          <a:p>
            <a:r>
              <a:rPr lang="en-US" dirty="0" smtClean="0"/>
              <a:t>Click to edit Master title style</a:t>
            </a:r>
            <a:endParaRPr lang="en-US" dirty="0"/>
          </a:p>
        </p:txBody>
      </p:sp>
      <p:sp>
        <p:nvSpPr>
          <p:cNvPr id="4"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00000"/>
              </a:lnSpc>
              <a:spcBef>
                <a:spcPts val="600"/>
              </a:spcBef>
              <a:spcAft>
                <a:spcPct val="0"/>
              </a:spcAft>
              <a:buClrTx/>
              <a:buSzTx/>
              <a:buFont typeface="Wingdings" panose="05000000000000000000" pitchFamily="2" charset="2"/>
              <a:buNone/>
              <a:tabLst/>
              <a:defRPr b="0">
                <a:latin typeface="PF DinText Pro" panose="02000506020000020004" pitchFamily="2" charset="0"/>
              </a:defRPr>
            </a:lvl1pPr>
            <a:lvl2pPr>
              <a:defRPr sz="2000">
                <a:latin typeface="PF DinText Pro" panose="02000506020000020004" pitchFamily="2" charset="0"/>
              </a:defRPr>
            </a:lvl2pPr>
            <a:lvl3pPr marL="12573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sz="1800">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baseline="0">
                <a:latin typeface="PF DinText Pro" panose="02000506020000020004" pitchFamily="2" charset="0"/>
              </a:defRPr>
            </a:lvl5pPr>
            <a:lvl6pPr>
              <a:defRPr>
                <a:latin typeface="PF DinText Pro" panose="02000506020000020004" pitchFamily="2" charset="0"/>
              </a:defRPr>
            </a:lvl6pPr>
          </a:lstStyle>
          <a:p>
            <a:r>
              <a:rPr lang="en-US" dirty="0" smtClean="0">
                <a:cs typeface="Arial" charset="0"/>
              </a:rPr>
              <a:t>Heading (PF </a:t>
            </a:r>
            <a:r>
              <a:rPr lang="en-US" dirty="0" err="1" smtClean="0">
                <a:cs typeface="Arial" charset="0"/>
              </a:rPr>
              <a:t>DinText</a:t>
            </a:r>
            <a:r>
              <a:rPr lang="en-US" dirty="0" smtClean="0">
                <a:cs typeface="Arial" charset="0"/>
              </a:rPr>
              <a:t> Pro 22)</a:t>
            </a:r>
          </a:p>
          <a:p>
            <a:pPr lvl="1"/>
            <a:r>
              <a:rPr lang="en-US" dirty="0" smtClean="0">
                <a:cs typeface="Arial" charset="0"/>
              </a:rPr>
              <a:t>Level one (PF </a:t>
            </a:r>
            <a:r>
              <a:rPr lang="en-US" dirty="0" err="1" smtClean="0">
                <a:cs typeface="Arial" charset="0"/>
              </a:rPr>
              <a:t>DinText</a:t>
            </a:r>
            <a:r>
              <a:rPr lang="en-US" dirty="0" smtClean="0">
                <a:cs typeface="Arial" charset="0"/>
              </a:rPr>
              <a:t> Pro 20 – Square Black Bullet)</a:t>
            </a:r>
          </a:p>
          <a:p>
            <a:pPr lvl="2"/>
            <a:r>
              <a:rPr lang="en-US" dirty="0" smtClean="0">
                <a:cs typeface="Arial" charset="0"/>
              </a:rPr>
              <a:t>Level two (PF </a:t>
            </a:r>
            <a:r>
              <a:rPr lang="en-US" dirty="0" err="1" smtClean="0">
                <a:cs typeface="Arial" charset="0"/>
              </a:rPr>
              <a:t>DinText</a:t>
            </a:r>
            <a:r>
              <a:rPr lang="en-US" dirty="0" smtClean="0">
                <a:cs typeface="Arial" charset="0"/>
              </a:rPr>
              <a:t> Pro 28 – Square Black Bullet)</a:t>
            </a:r>
          </a:p>
          <a:p>
            <a:pPr lvl="3"/>
            <a:r>
              <a:rPr lang="en-US" dirty="0" smtClean="0">
                <a:cs typeface="Arial" charset="0"/>
              </a:rPr>
              <a:t>Level three (PF </a:t>
            </a:r>
            <a:r>
              <a:rPr lang="en-US" dirty="0" err="1" smtClean="0">
                <a:cs typeface="Arial" charset="0"/>
              </a:rPr>
              <a:t>DinText</a:t>
            </a:r>
            <a:r>
              <a:rPr lang="en-US" dirty="0" smtClean="0">
                <a:cs typeface="Arial" charset="0"/>
              </a:rPr>
              <a:t> Pro 16 – Square Black Bullet)</a:t>
            </a:r>
          </a:p>
          <a:p>
            <a:pPr marL="2057400" marR="0" lvl="4"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pPr>
            <a:r>
              <a:rPr lang="en-US" dirty="0" smtClean="0">
                <a:cs typeface="Arial" charset="0"/>
              </a:rPr>
              <a:t>Level four (PF </a:t>
            </a:r>
            <a:r>
              <a:rPr lang="en-US" dirty="0" err="1" smtClean="0">
                <a:cs typeface="Arial" charset="0"/>
              </a:rPr>
              <a:t>DinText</a:t>
            </a:r>
            <a:r>
              <a:rPr lang="en-US" dirty="0" smtClean="0">
                <a:cs typeface="Arial" charset="0"/>
              </a:rPr>
              <a:t> Pro 12 – Square Black Bullet)</a:t>
            </a:r>
          </a:p>
          <a:p>
            <a:pPr marL="1257300" marR="0" lvl="2"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pPr>
            <a:endParaRPr lang="en-US" dirty="0" smtClean="0">
              <a:cs typeface="Arial" charset="0"/>
            </a:endParaRPr>
          </a:p>
          <a:p>
            <a:pPr lvl="2"/>
            <a:endParaRPr lang="en-US" dirty="0">
              <a:cs typeface="Arial" charset="0"/>
            </a:endParaRPr>
          </a:p>
        </p:txBody>
      </p:sp>
    </p:spTree>
    <p:extLst>
      <p:ext uri="{BB962C8B-B14F-4D97-AF65-F5344CB8AC3E}">
        <p14:creationId xmlns:p14="http://schemas.microsoft.com/office/powerpoint/2010/main" val="223271931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13" name="Snip Single Corner Rectangle 12"/>
          <p:cNvSpPr/>
          <p:nvPr/>
        </p:nvSpPr>
        <p:spPr>
          <a:xfrm>
            <a:off x="341086" y="1408982"/>
            <a:ext cx="3163824" cy="464457"/>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 name="Snip Single Corner Rectangle 23"/>
          <p:cNvSpPr/>
          <p:nvPr userDrawn="1"/>
        </p:nvSpPr>
        <p:spPr>
          <a:xfrm>
            <a:off x="3976470" y="1408982"/>
            <a:ext cx="3163824" cy="464457"/>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 name="Snip Single Corner Rectangle 24"/>
          <p:cNvSpPr/>
          <p:nvPr userDrawn="1"/>
        </p:nvSpPr>
        <p:spPr>
          <a:xfrm>
            <a:off x="7634199" y="1408982"/>
            <a:ext cx="3163824" cy="464457"/>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Right Triangle 2"/>
          <p:cNvSpPr/>
          <p:nvPr userDrawn="1"/>
        </p:nvSpPr>
        <p:spPr>
          <a:xfrm flipH="1">
            <a:off x="9027885" y="4199126"/>
            <a:ext cx="3164112" cy="2658874"/>
          </a:xfrm>
          <a:custGeom>
            <a:avLst/>
            <a:gdLst>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Lst>
            <a:ahLst/>
            <a:cxnLst>
              <a:cxn ang="0">
                <a:pos x="connsiteX0" y="connsiteY0"/>
              </a:cxn>
              <a:cxn ang="0">
                <a:pos x="connsiteX1" y="connsiteY1"/>
              </a:cxn>
              <a:cxn ang="0">
                <a:pos x="connsiteX2" y="connsiteY2"/>
              </a:cxn>
              <a:cxn ang="0">
                <a:pos x="connsiteX3" y="connsiteY3"/>
              </a:cxn>
            </a:cxnLst>
            <a:rect l="l" t="t" r="r" b="b"/>
            <a:pathLst>
              <a:path w="4499429" h="3780971">
                <a:moveTo>
                  <a:pt x="0" y="3780971"/>
                </a:moveTo>
                <a:lnTo>
                  <a:pt x="0" y="0"/>
                </a:lnTo>
                <a:cubicBezTo>
                  <a:pt x="1064382" y="2435981"/>
                  <a:pt x="2404533" y="3275390"/>
                  <a:pt x="4499429" y="3780971"/>
                </a:cubicBezTo>
                <a:lnTo>
                  <a:pt x="0" y="3780971"/>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31" name="Text Placeholder 9"/>
          <p:cNvSpPr>
            <a:spLocks noGrp="1"/>
          </p:cNvSpPr>
          <p:nvPr>
            <p:ph type="body" sz="quarter" idx="17" hasCustomPrompt="1"/>
          </p:nvPr>
        </p:nvSpPr>
        <p:spPr>
          <a:xfrm>
            <a:off x="3976470" y="1408982"/>
            <a:ext cx="3163824" cy="472828"/>
          </a:xfrm>
          <a:prstGeom prst="rect">
            <a:avLst/>
          </a:prstGeom>
          <a:noFill/>
        </p:spPr>
        <p:txBody>
          <a:bodyPr lIns="182880"/>
          <a:lstStyle>
            <a:lvl1pPr marL="0" indent="0">
              <a:buClr>
                <a:schemeClr val="tx1"/>
              </a:buClr>
              <a:buFont typeface="Arial" panose="020B0604020202020204" pitchFamily="34" charset="0"/>
              <a:buNone/>
              <a:defRPr lang="en-US" sz="2000" b="0" kern="1200" baseline="0" dirty="0" smtClean="0">
                <a:solidFill>
                  <a:schemeClr val="bg1"/>
                </a:solidFill>
                <a:latin typeface="PF Din Text Comp Pro Medium" panose="02000500000000020004" pitchFamily="2" charset="0"/>
                <a:ea typeface="+mn-ea"/>
                <a:cs typeface="+mn-cs"/>
              </a:defRPr>
            </a:lvl1pPr>
            <a:lvl2pPr marL="119063" indent="0">
              <a:buClr>
                <a:schemeClr val="tx1"/>
              </a:buClr>
              <a:buFont typeface="Arial" panose="020B0604020202020204" pitchFamily="34" charset="0"/>
              <a:buNone/>
              <a:defRPr lang="en-US" sz="1600" kern="1200" baseline="0" dirty="0" smtClean="0">
                <a:solidFill>
                  <a:schemeClr val="bg1"/>
                </a:solidFill>
                <a:latin typeface="PF DinText Pro" panose="02000506020000020004" pitchFamily="2" charset="0"/>
                <a:ea typeface="+mn-ea"/>
                <a:cs typeface="+mn-cs"/>
              </a:defRPr>
            </a:lvl2pPr>
            <a:lvl3pPr marL="571500" indent="-228600">
              <a:buClr>
                <a:schemeClr val="tx1"/>
              </a:buClr>
              <a:buFont typeface="Arial" panose="020B0604020202020204" pitchFamily="34" charset="0"/>
              <a:buChar char="▪"/>
              <a:defRPr sz="1100">
                <a:solidFill>
                  <a:schemeClr val="tx1"/>
                </a:solidFill>
                <a:latin typeface="PF DinText Pro" panose="02000506020000020004" pitchFamily="2" charset="0"/>
              </a:defRPr>
            </a:lvl3pPr>
            <a:lvl4pPr>
              <a:defRPr>
                <a:solidFill>
                  <a:schemeClr val="tx1"/>
                </a:solidFill>
                <a:latin typeface="PF DinText Pro" panose="02000506020000020004" pitchFamily="2" charset="0"/>
              </a:defRPr>
            </a:lvl4pPr>
            <a:lvl5pPr>
              <a:defRPr>
                <a:solidFill>
                  <a:schemeClr val="tx1"/>
                </a:solidFill>
                <a:latin typeface="PF DinText Pro" panose="02000506020000020004" pitchFamily="2" charset="0"/>
              </a:defRPr>
            </a:lvl5pPr>
          </a:lstStyle>
          <a:p>
            <a:pPr marL="0" lvl="0" indent="0" algn="l" defTabSz="457200" rtl="0" eaLnBrk="0" fontAlgn="base" hangingPunct="0">
              <a:spcBef>
                <a:spcPts val="1000"/>
              </a:spcBef>
              <a:spcAft>
                <a:spcPct val="0"/>
              </a:spcAft>
              <a:buClr>
                <a:schemeClr val="tx1"/>
              </a:buClr>
              <a:buSzPct val="80000"/>
              <a:buFont typeface="Arial" panose="020B0604020202020204" pitchFamily="34" charset="0"/>
              <a:buNone/>
            </a:pPr>
            <a:r>
              <a:rPr lang="en-US" dirty="0" smtClean="0"/>
              <a:t>Click to add title</a:t>
            </a:r>
          </a:p>
        </p:txBody>
      </p:sp>
      <p:sp>
        <p:nvSpPr>
          <p:cNvPr id="32" name="Text Placeholder 9"/>
          <p:cNvSpPr>
            <a:spLocks noGrp="1"/>
          </p:cNvSpPr>
          <p:nvPr>
            <p:ph type="body" sz="quarter" idx="18" hasCustomPrompt="1"/>
          </p:nvPr>
        </p:nvSpPr>
        <p:spPr>
          <a:xfrm>
            <a:off x="7634199" y="1408982"/>
            <a:ext cx="3163824" cy="472828"/>
          </a:xfrm>
          <a:prstGeom prst="rect">
            <a:avLst/>
          </a:prstGeom>
          <a:noFill/>
        </p:spPr>
        <p:txBody>
          <a:bodyPr lIns="182880">
            <a:noAutofit/>
          </a:bodyPr>
          <a:lstStyle>
            <a:lvl1pPr marL="0" indent="0">
              <a:buClr>
                <a:schemeClr val="tx1"/>
              </a:buClr>
              <a:buFont typeface="Arial" panose="020B0604020202020204" pitchFamily="34" charset="0"/>
              <a:buNone/>
              <a:defRPr sz="2000" b="0">
                <a:solidFill>
                  <a:srgbClr val="0081B8"/>
                </a:solidFill>
                <a:latin typeface="PF Din Text Comp Pro Medium" panose="02000500000000020004" pitchFamily="2" charset="0"/>
              </a:defRPr>
            </a:lvl1pPr>
            <a:lvl2pPr marL="342900" indent="0">
              <a:buClr>
                <a:schemeClr val="tx1"/>
              </a:buClr>
              <a:buFont typeface="Arial" panose="020B0604020202020204" pitchFamily="34" charset="0"/>
              <a:buNone/>
              <a:defRPr lang="en-US" sz="1600" kern="1200" baseline="0" dirty="0" smtClean="0">
                <a:solidFill>
                  <a:schemeClr val="tx1"/>
                </a:solidFill>
                <a:latin typeface="PF DinText Pro" panose="02000506020000020004" pitchFamily="2" charset="0"/>
                <a:ea typeface="+mn-ea"/>
                <a:cs typeface="+mn-cs"/>
              </a:defRPr>
            </a:lvl2pPr>
            <a:lvl3pPr marL="571500" indent="-228600">
              <a:buClr>
                <a:schemeClr val="tx1"/>
              </a:buClr>
              <a:buFont typeface="Arial" panose="020B0604020202020204" pitchFamily="34" charset="0"/>
              <a:buChar char="▪"/>
              <a:defRPr sz="1100">
                <a:solidFill>
                  <a:schemeClr val="tx1"/>
                </a:solidFill>
                <a:latin typeface="PF DinText Pro" panose="02000506020000020004" pitchFamily="2" charset="0"/>
              </a:defRPr>
            </a:lvl3pPr>
            <a:lvl4pPr>
              <a:defRPr>
                <a:solidFill>
                  <a:schemeClr val="tx1"/>
                </a:solidFill>
                <a:latin typeface="PF DinText Pro" panose="02000506020000020004" pitchFamily="2" charset="0"/>
              </a:defRPr>
            </a:lvl4pPr>
            <a:lvl5pPr>
              <a:defRPr>
                <a:solidFill>
                  <a:schemeClr val="tx1"/>
                </a:solidFill>
                <a:latin typeface="PF DinText Pro" panose="02000506020000020004" pitchFamily="2" charset="0"/>
              </a:defRPr>
            </a:lvl5pPr>
          </a:lstStyle>
          <a:p>
            <a:pPr lvl="0"/>
            <a:r>
              <a:rPr lang="en-US" dirty="0" smtClean="0"/>
              <a:t>Click to add title</a:t>
            </a:r>
          </a:p>
          <a:p>
            <a:pPr lvl="0"/>
            <a:endParaRPr lang="en-US" dirty="0" smtClean="0"/>
          </a:p>
        </p:txBody>
      </p:sp>
      <p:sp>
        <p:nvSpPr>
          <p:cNvPr id="33" name="Text Placeholder 9"/>
          <p:cNvSpPr>
            <a:spLocks noGrp="1"/>
          </p:cNvSpPr>
          <p:nvPr>
            <p:ph type="body" sz="quarter" idx="19" hasCustomPrompt="1"/>
          </p:nvPr>
        </p:nvSpPr>
        <p:spPr>
          <a:xfrm>
            <a:off x="341086" y="1408982"/>
            <a:ext cx="3163824" cy="472828"/>
          </a:xfrm>
          <a:prstGeom prst="rect">
            <a:avLst/>
          </a:prstGeom>
          <a:noFill/>
        </p:spPr>
        <p:txBody>
          <a:bodyPr lIns="182880"/>
          <a:lstStyle>
            <a:lvl1pPr marL="0" indent="0">
              <a:buClr>
                <a:schemeClr val="tx1"/>
              </a:buClr>
              <a:buFont typeface="Arial" panose="020B0604020202020204" pitchFamily="34" charset="0"/>
              <a:buNone/>
              <a:defRPr sz="2000" b="0" baseline="0">
                <a:solidFill>
                  <a:schemeClr val="bg1"/>
                </a:solidFill>
                <a:latin typeface="PF Din Text Comp Pro Medium" panose="02000500000000020004" pitchFamily="2" charset="0"/>
              </a:defRPr>
            </a:lvl1pPr>
            <a:lvl2pPr marL="342900" indent="-223838">
              <a:buClr>
                <a:schemeClr val="tx1"/>
              </a:buClr>
              <a:buFont typeface="Arial" panose="020B0604020202020204" pitchFamily="34" charset="0"/>
              <a:buNone/>
              <a:defRPr lang="en-US" sz="1600" kern="1200" baseline="0" dirty="0" smtClean="0">
                <a:solidFill>
                  <a:schemeClr val="tx1"/>
                </a:solidFill>
                <a:latin typeface="PF DinText Pro" panose="02000506020000020004" pitchFamily="2" charset="0"/>
                <a:ea typeface="+mn-ea"/>
                <a:cs typeface="+mn-cs"/>
              </a:defRPr>
            </a:lvl2pPr>
            <a:lvl3pPr marL="571500" indent="-228600">
              <a:buClr>
                <a:schemeClr val="tx1"/>
              </a:buClr>
              <a:buFont typeface="Arial" panose="020B0604020202020204" pitchFamily="34" charset="0"/>
              <a:buChar char="▪"/>
              <a:defRPr sz="1100">
                <a:solidFill>
                  <a:schemeClr val="tx1"/>
                </a:solidFill>
                <a:latin typeface="PF DinText Pro" panose="02000506020000020004" pitchFamily="2" charset="0"/>
              </a:defRPr>
            </a:lvl3pPr>
            <a:lvl4pPr>
              <a:defRPr>
                <a:solidFill>
                  <a:schemeClr val="tx1"/>
                </a:solidFill>
                <a:latin typeface="PF DinText Pro" panose="02000506020000020004" pitchFamily="2" charset="0"/>
              </a:defRPr>
            </a:lvl4pPr>
            <a:lvl5pPr>
              <a:defRPr>
                <a:solidFill>
                  <a:schemeClr val="tx1"/>
                </a:solidFill>
                <a:latin typeface="PF DinText Pro" panose="02000506020000020004" pitchFamily="2" charset="0"/>
              </a:defRPr>
            </a:lvl5pPr>
          </a:lstStyle>
          <a:p>
            <a:pPr lvl="0"/>
            <a:r>
              <a:rPr lang="en-US" dirty="0" smtClean="0"/>
              <a:t>Click to add title</a:t>
            </a:r>
          </a:p>
        </p:txBody>
      </p:sp>
      <p:sp>
        <p:nvSpPr>
          <p:cNvPr id="5" name="Text Placeholder 4"/>
          <p:cNvSpPr>
            <a:spLocks noGrp="1"/>
          </p:cNvSpPr>
          <p:nvPr>
            <p:ph type="body" sz="quarter" idx="20" hasCustomPrompt="1"/>
          </p:nvPr>
        </p:nvSpPr>
        <p:spPr>
          <a:xfrm>
            <a:off x="341086" y="2066925"/>
            <a:ext cx="3163824" cy="2705100"/>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dirty="0" smtClean="0"/>
              <a:t>Click add text</a:t>
            </a:r>
          </a:p>
        </p:txBody>
      </p:sp>
      <p:sp>
        <p:nvSpPr>
          <p:cNvPr id="17" name="Text Placeholder 4"/>
          <p:cNvSpPr>
            <a:spLocks noGrp="1"/>
          </p:cNvSpPr>
          <p:nvPr>
            <p:ph type="body" sz="quarter" idx="21" hasCustomPrompt="1"/>
          </p:nvPr>
        </p:nvSpPr>
        <p:spPr>
          <a:xfrm>
            <a:off x="3976470" y="2066925"/>
            <a:ext cx="3163824" cy="2705100"/>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dirty="0" smtClean="0"/>
              <a:t>Click add text</a:t>
            </a:r>
          </a:p>
        </p:txBody>
      </p:sp>
      <p:sp>
        <p:nvSpPr>
          <p:cNvPr id="18" name="Text Placeholder 4"/>
          <p:cNvSpPr>
            <a:spLocks noGrp="1"/>
          </p:cNvSpPr>
          <p:nvPr>
            <p:ph type="body" sz="quarter" idx="22" hasCustomPrompt="1"/>
          </p:nvPr>
        </p:nvSpPr>
        <p:spPr>
          <a:xfrm>
            <a:off x="7634199" y="2066925"/>
            <a:ext cx="3163824" cy="2705100"/>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dirty="0" smtClean="0"/>
              <a:t>Click add text</a:t>
            </a:r>
          </a:p>
        </p:txBody>
      </p:sp>
      <p:sp>
        <p:nvSpPr>
          <p:cNvPr id="20"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lvl1pPr>
              <a:defRPr>
                <a:solidFill>
                  <a:srgbClr val="236292"/>
                </a:solidFill>
              </a:defRPr>
            </a:lvl1pPr>
          </a:lstStyle>
          <a:p>
            <a:r>
              <a:rPr lang="en-US" dirty="0" smtClean="0"/>
              <a:t>Click to edit Master title style</a:t>
            </a:r>
            <a:endParaRPr lang="en-US" dirty="0"/>
          </a:p>
        </p:txBody>
      </p:sp>
      <p:sp>
        <p:nvSpPr>
          <p:cNvPr id="11" name="Picture Placeholder 7"/>
          <p:cNvSpPr>
            <a:spLocks noGrp="1"/>
          </p:cNvSpPr>
          <p:nvPr>
            <p:ph type="pic" sz="quarter" idx="14"/>
          </p:nvPr>
        </p:nvSpPr>
        <p:spPr bwMode="auto">
          <a:xfrm>
            <a:off x="341086" y="4950413"/>
            <a:ext cx="3163824" cy="1280160"/>
          </a:xfrm>
          <a:prstGeom prst="rect">
            <a:avLst/>
          </a:prstGeom>
          <a:noFill/>
          <a:ln w="3175">
            <a:solidFill>
              <a:schemeClr val="bg2">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Tree>
    <p:extLst>
      <p:ext uri="{BB962C8B-B14F-4D97-AF65-F5344CB8AC3E}">
        <p14:creationId xmlns:p14="http://schemas.microsoft.com/office/powerpoint/2010/main" val="158505661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00000"/>
              </a:lnSpc>
              <a:spcBef>
                <a:spcPts val="600"/>
              </a:spcBef>
              <a:spcAft>
                <a:spcPct val="0"/>
              </a:spcAft>
              <a:buClrTx/>
              <a:buSzTx/>
              <a:buFont typeface="Wingdings" panose="05000000000000000000" pitchFamily="2" charset="2"/>
              <a:buNone/>
              <a:tabLst/>
              <a:defRPr b="0">
                <a:latin typeface="PF DinText Pro" panose="02000506020000020004" pitchFamily="2" charset="0"/>
              </a:defRPr>
            </a:lvl1pPr>
            <a:lvl2pPr>
              <a:defRPr>
                <a:latin typeface="PF DinText Pro" panose="02000506020000020004" pitchFamily="2" charset="0"/>
              </a:defRPr>
            </a:lvl2pPr>
            <a:lvl3pPr marL="12573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5pPr>
            <a:lvl6pPr>
              <a:defRPr>
                <a:latin typeface="PF DinText Pro" panose="02000506020000020004" pitchFamily="2" charset="0"/>
              </a:defRPr>
            </a:lvl6pPr>
          </a:lstStyle>
          <a:p>
            <a:r>
              <a:rPr lang="en-US" dirty="0" smtClean="0">
                <a:cs typeface="Arial" charset="0"/>
              </a:rPr>
              <a:t>Heading (PF </a:t>
            </a:r>
            <a:r>
              <a:rPr lang="en-US" dirty="0" err="1" smtClean="0">
                <a:cs typeface="Arial" charset="0"/>
              </a:rPr>
              <a:t>DinText</a:t>
            </a:r>
            <a:r>
              <a:rPr lang="en-US" dirty="0" smtClean="0">
                <a:cs typeface="Arial" charset="0"/>
              </a:rPr>
              <a:t> Pro 22 )</a:t>
            </a:r>
          </a:p>
          <a:p>
            <a:pPr lvl="1"/>
            <a:r>
              <a:rPr lang="en-US" dirty="0" smtClean="0">
                <a:cs typeface="Arial" charset="0"/>
              </a:rPr>
              <a:t>Level one (PF </a:t>
            </a:r>
            <a:r>
              <a:rPr lang="en-US" dirty="0" err="1" smtClean="0">
                <a:cs typeface="Arial" charset="0"/>
              </a:rPr>
              <a:t>DinText</a:t>
            </a:r>
            <a:r>
              <a:rPr lang="en-US" dirty="0" smtClean="0">
                <a:cs typeface="Arial" charset="0"/>
              </a:rPr>
              <a:t> Pro 20 – Square Black Bullet)</a:t>
            </a:r>
          </a:p>
          <a:p>
            <a:pPr lvl="2"/>
            <a:r>
              <a:rPr lang="en-US" dirty="0" smtClean="0">
                <a:cs typeface="Arial" charset="0"/>
              </a:rPr>
              <a:t>Level two (PF </a:t>
            </a:r>
            <a:r>
              <a:rPr lang="en-US" dirty="0" err="1" smtClean="0">
                <a:cs typeface="Arial" charset="0"/>
              </a:rPr>
              <a:t>DinText</a:t>
            </a:r>
            <a:r>
              <a:rPr lang="en-US" dirty="0" smtClean="0">
                <a:cs typeface="Arial" charset="0"/>
              </a:rPr>
              <a:t> Pro 18– Square Black Bullet)</a:t>
            </a:r>
          </a:p>
          <a:p>
            <a:pPr lvl="3"/>
            <a:r>
              <a:rPr lang="en-US" dirty="0" smtClean="0">
                <a:cs typeface="Arial" charset="0"/>
              </a:rPr>
              <a:t>Level three (PF </a:t>
            </a:r>
            <a:r>
              <a:rPr lang="en-US" dirty="0" err="1" smtClean="0">
                <a:cs typeface="Arial" charset="0"/>
              </a:rPr>
              <a:t>DinText</a:t>
            </a:r>
            <a:r>
              <a:rPr lang="en-US" dirty="0" smtClean="0">
                <a:cs typeface="Arial" charset="0"/>
              </a:rPr>
              <a:t> Pro 16 – Square Black Bullet)</a:t>
            </a:r>
          </a:p>
          <a:p>
            <a:pPr marL="2057400" marR="0" lvl="4"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pPr>
            <a:r>
              <a:rPr lang="en-US" dirty="0" smtClean="0">
                <a:cs typeface="Arial" charset="0"/>
              </a:rPr>
              <a:t>Level four (PF </a:t>
            </a:r>
            <a:r>
              <a:rPr lang="en-US" dirty="0" err="1" smtClean="0">
                <a:cs typeface="Arial" charset="0"/>
              </a:rPr>
              <a:t>DinText</a:t>
            </a:r>
            <a:r>
              <a:rPr lang="en-US" dirty="0" smtClean="0">
                <a:cs typeface="Arial" charset="0"/>
              </a:rPr>
              <a:t> Pro 12 – Square Black Bullet)</a:t>
            </a:r>
          </a:p>
          <a:p>
            <a:pPr marL="1257300" marR="0" lvl="2"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pPr>
            <a:endParaRPr lang="en-US" dirty="0" smtClean="0">
              <a:cs typeface="Arial" charset="0"/>
            </a:endParaRPr>
          </a:p>
          <a:p>
            <a:pPr lvl="2"/>
            <a:endParaRPr lang="en-US" dirty="0">
              <a:cs typeface="Arial" charset="0"/>
            </a:endParaRPr>
          </a:p>
        </p:txBody>
      </p:sp>
      <p:sp>
        <p:nvSpPr>
          <p:cNvPr id="10"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lvl1pPr>
              <a:defRPr>
                <a:solidFill>
                  <a:srgbClr val="23629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8755648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Subtitle 2"/>
          <p:cNvSpPr>
            <a:spLocks noGrp="1"/>
          </p:cNvSpPr>
          <p:nvPr>
            <p:ph type="subTitle" idx="1"/>
          </p:nvPr>
        </p:nvSpPr>
        <p:spPr>
          <a:xfrm>
            <a:off x="573315" y="1248229"/>
            <a:ext cx="11045370" cy="4818741"/>
          </a:xfrm>
          <a:prstGeom prst="rect">
            <a:avLst/>
          </a:prstGeom>
        </p:spPr>
        <p:txBody>
          <a:bodyPr/>
          <a:lstStyle>
            <a:lvl1pPr marL="0" indent="0" algn="ctr">
              <a:buNone/>
              <a:defRPr sz="2400" b="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12"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364962342"/>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54270285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579565"/>
            <a:ext cx="5157787" cy="823912"/>
          </a:xfrm>
          <a:prstGeom prst="rect">
            <a:avLst/>
          </a:prstGeom>
        </p:spPr>
        <p:txBody>
          <a:bodyPr anchor="b"/>
          <a:lstStyle>
            <a:lvl1pPr marL="0" indent="0">
              <a:buNone/>
              <a:defRPr sz="2400" b="1">
                <a:latin typeface="PF DinText Pro Thin "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839788" y="2403477"/>
            <a:ext cx="5157787" cy="3684588"/>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72200" y="1579565"/>
            <a:ext cx="5183188" cy="823912"/>
          </a:xfrm>
          <a:prstGeom prst="rect">
            <a:avLst/>
          </a:prstGeom>
        </p:spPr>
        <p:txBody>
          <a:bodyPr anchor="b"/>
          <a:lstStyle>
            <a:lvl1pPr marL="0" indent="0">
              <a:buNone/>
              <a:defRPr sz="2400" b="1">
                <a:latin typeface="PF DinText Pro Thin "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72200" y="2403477"/>
            <a:ext cx="5183188" cy="3684588"/>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87390625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18297044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5138703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a:prstGeom prst="rect">
            <a:avLst/>
          </a:prstGeom>
        </p:spPr>
        <p:txBody>
          <a:bodyPr>
            <a:normAutofit/>
          </a:bodyPr>
          <a:lstStyle>
            <a:lvl1pPr marL="342900" indent="-342900">
              <a:buFont typeface="Wingdings" panose="05000000000000000000" pitchFamily="2" charset="2"/>
              <a:buChar char="§"/>
              <a:defRPr sz="1800" b="0">
                <a:latin typeface="Arial" panose="020B0604020202020204" pitchFamily="34" charset="0"/>
                <a:cs typeface="Arial" panose="020B0604020202020204" pitchFamily="34" charset="0"/>
              </a:defRPr>
            </a:lvl1pPr>
            <a:lvl2pPr marL="800100" indent="-342900">
              <a:buFont typeface="Arial" panose="020B0604020202020204" pitchFamily="34" charset="0"/>
              <a:buChar char="•"/>
              <a:defRPr sz="1600" b="0">
                <a:latin typeface="Arial" panose="020B0604020202020204" pitchFamily="34" charset="0"/>
                <a:cs typeface="Arial" panose="020B0604020202020204" pitchFamily="34" charset="0"/>
              </a:defRPr>
            </a:lvl2pPr>
            <a:lvl3pPr marL="1257300" indent="-342900">
              <a:buFont typeface="Courier New" panose="02070309020205020404" pitchFamily="49" charset="0"/>
              <a:buChar char="o"/>
              <a:defRPr sz="1400" b="0">
                <a:latin typeface="Arial" panose="020B0604020202020204" pitchFamily="34" charset="0"/>
                <a:cs typeface="Arial" panose="020B0604020202020204" pitchFamily="34" charset="0"/>
              </a:defRPr>
            </a:lvl3pPr>
            <a:lvl4pPr marL="1600200" indent="-228600">
              <a:buFont typeface="Wingdings" panose="05000000000000000000" pitchFamily="2" charset="2"/>
              <a:buChar char="ü"/>
              <a:defRPr sz="1200" b="0">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sz="1050" b="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normAutofit/>
          </a:bodyPr>
          <a:lstStyle>
            <a:lvl1pPr marL="342900" indent="-342900">
              <a:buFont typeface="Wingdings" panose="05000000000000000000" pitchFamily="2" charset="2"/>
              <a:buChar char="§"/>
              <a:defRPr sz="1800" b="0">
                <a:latin typeface="Arial" panose="020B0604020202020204" pitchFamily="34" charset="0"/>
                <a:cs typeface="Arial" panose="020B0604020202020204" pitchFamily="34" charset="0"/>
              </a:defRPr>
            </a:lvl1pPr>
            <a:lvl2pPr marL="800100" indent="-342900">
              <a:buFont typeface="Arial" panose="020B0604020202020204" pitchFamily="34" charset="0"/>
              <a:buChar char="•"/>
              <a:defRPr sz="1600" b="0">
                <a:latin typeface="Arial" panose="020B0604020202020204" pitchFamily="34" charset="0"/>
                <a:cs typeface="Arial" panose="020B0604020202020204" pitchFamily="34" charset="0"/>
              </a:defRPr>
            </a:lvl2pPr>
            <a:lvl3pPr marL="1257300" indent="-342900">
              <a:buFont typeface="Courier New" panose="02070309020205020404" pitchFamily="49" charset="0"/>
              <a:buChar char="o"/>
              <a:defRPr sz="1400" b="0">
                <a:latin typeface="Arial" panose="020B0604020202020204" pitchFamily="34" charset="0"/>
                <a:cs typeface="Arial" panose="020B0604020202020204" pitchFamily="34" charset="0"/>
              </a:defRPr>
            </a:lvl3pPr>
            <a:lvl4pPr marL="1600200" indent="-228600">
              <a:buFont typeface="Wingdings" panose="05000000000000000000" pitchFamily="2" charset="2"/>
              <a:buChar char="ü"/>
              <a:defRPr sz="1200" b="0">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sz="1050" b="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Placeholder 15"/>
          <p:cNvSpPr>
            <a:spLocks noGrp="1"/>
          </p:cNvSpPr>
          <p:nvPr>
            <p:ph type="title"/>
          </p:nvPr>
        </p:nvSpPr>
        <p:spPr>
          <a:xfrm>
            <a:off x="341086" y="118382"/>
            <a:ext cx="9360000" cy="723447"/>
          </a:xfrm>
          <a:prstGeom prst="rect">
            <a:avLst/>
          </a:prstGeom>
        </p:spPr>
        <p:txBody>
          <a:bodyPr vert="horz" lIns="91440" tIns="45720" rIns="91440" bIns="45720" rtlCol="0" anchor="ctr">
            <a:normAutofit/>
          </a:bodyPr>
          <a:lstStyle>
            <a:lvl1pPr>
              <a:defRPr b="1"/>
            </a:lvl1pPr>
          </a:lstStyle>
          <a:p>
            <a:r>
              <a:rPr lang="en-US" smtClean="0"/>
              <a:t>Click to edit Master title style</a:t>
            </a:r>
            <a:endParaRPr lang="en-US" dirty="0"/>
          </a:p>
        </p:txBody>
      </p:sp>
    </p:spTree>
    <p:extLst>
      <p:ext uri="{BB962C8B-B14F-4D97-AF65-F5344CB8AC3E}">
        <p14:creationId xmlns:p14="http://schemas.microsoft.com/office/powerpoint/2010/main" val="2269776559"/>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4084" y="1344706"/>
            <a:ext cx="3932237" cy="886865"/>
          </a:xfrm>
          <a:prstGeom prst="rect">
            <a:avLst/>
          </a:prstGeom>
        </p:spPr>
        <p:txBody>
          <a:bodyPr anchor="b">
            <a:normAutofit/>
          </a:bodyPr>
          <a:lstStyle>
            <a:lvl1pPr>
              <a:defRPr sz="2400">
                <a:solidFill>
                  <a:schemeClr val="accent2">
                    <a:lumMod val="75000"/>
                  </a:schemeClr>
                </a:solidFill>
                <a:latin typeface="PF Din Text Cond Pro Medium" panose="02000500000000020004" pitchFamily="2"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83188" y="1427163"/>
            <a:ext cx="6172200" cy="4873625"/>
          </a:xfrm>
          <a:prstGeom prst="rect">
            <a:avLst/>
          </a:prstGeom>
        </p:spPr>
        <p:txBody>
          <a:bodyPr/>
          <a:lstStyle>
            <a:lvl1pPr>
              <a:defRPr sz="3200">
                <a:latin typeface="PF DinText Pro Thin " panose="02000000000000000000" pitchFamily="2" charset="0"/>
              </a:defRPr>
            </a:lvl1pPr>
            <a:lvl2pPr>
              <a:defRPr sz="2800">
                <a:latin typeface="PF DinText Pro Thin " panose="02000000000000000000" pitchFamily="2" charset="0"/>
              </a:defRPr>
            </a:lvl2pPr>
            <a:lvl3pPr>
              <a:defRPr sz="2400">
                <a:latin typeface="PF DinText Pro Thin " panose="02000000000000000000" pitchFamily="2" charset="0"/>
              </a:defRPr>
            </a:lvl3pPr>
            <a:lvl4pPr>
              <a:defRPr sz="2000">
                <a:latin typeface="PF DinText Pro Thin " panose="02000000000000000000" pitchFamily="2" charset="0"/>
              </a:defRPr>
            </a:lvl4pPr>
            <a:lvl5pPr>
              <a:defRPr sz="2000">
                <a:latin typeface="PF DinText Pro Thin " panose="02000000000000000000" pitchFamily="2"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324084" y="2489200"/>
            <a:ext cx="3932237" cy="3811588"/>
          </a:xfrm>
          <a:prstGeom prst="rect">
            <a:avLst/>
          </a:prstGeom>
        </p:spPr>
        <p:txBody>
          <a:bodyPr/>
          <a:lstStyle>
            <a:lvl1pPr marL="0" indent="0">
              <a:buNone/>
              <a:defRPr sz="1600">
                <a:latin typeface="PF DinText Pro Thin " panose="02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Text Placeholder 6"/>
          <p:cNvSpPr>
            <a:spLocks noGrp="1"/>
          </p:cNvSpPr>
          <p:nvPr>
            <p:ph type="body" sz="quarter" idx="10" hasCustomPrompt="1"/>
          </p:nvPr>
        </p:nvSpPr>
        <p:spPr>
          <a:xfrm>
            <a:off x="324084" y="164174"/>
            <a:ext cx="10003258" cy="656771"/>
          </a:xfrm>
        </p:spPr>
        <p:txBody>
          <a:bodyPr vert="horz" lIns="91440" tIns="45720" rIns="91440" bIns="45720" rtlCol="0" anchor="ctr">
            <a:normAutofit/>
          </a:bodyPr>
          <a:lstStyle>
            <a:lvl1pPr marL="0" indent="0">
              <a:buNone/>
              <a:defRPr lang="en-US" sz="2800" b="1" smtClean="0">
                <a:solidFill>
                  <a:schemeClr val="accent2">
                    <a:lumMod val="75000"/>
                  </a:schemeClr>
                </a:solidFill>
                <a:latin typeface="PF DinText Pro Medium" panose="02000506020000020004" pitchFamily="2" charset="0"/>
                <a:ea typeface="+mj-ea"/>
                <a:cs typeface="+mj-cs"/>
              </a:defRPr>
            </a:lvl1pPr>
            <a:lvl2pPr marL="114300" indent="0">
              <a:buNone/>
              <a:defRPr lang="en-US" sz="3600" smtClean="0">
                <a:solidFill>
                  <a:schemeClr val="accent1"/>
                </a:solidFill>
                <a:latin typeface="Trebuchet MS" panose="020B0603020202020204" pitchFamily="34" charset="0"/>
              </a:defRPr>
            </a:lvl2pPr>
            <a:lvl3pPr marL="571500" indent="0">
              <a:buNone/>
              <a:defRPr lang="en-US" sz="3600" smtClean="0">
                <a:solidFill>
                  <a:schemeClr val="accent1"/>
                </a:solidFill>
                <a:latin typeface="Trebuchet MS" panose="020B0603020202020204" pitchFamily="34" charset="0"/>
              </a:defRPr>
            </a:lvl3pPr>
            <a:lvl4pPr marL="1143000" indent="0">
              <a:buNone/>
              <a:defRPr lang="en-US" sz="3600" smtClean="0">
                <a:solidFill>
                  <a:schemeClr val="accent1"/>
                </a:solidFill>
                <a:latin typeface="Trebuchet MS" panose="020B0603020202020204" pitchFamily="34" charset="0"/>
              </a:defRPr>
            </a:lvl4pPr>
            <a:lvl5pPr marL="1600200" indent="0">
              <a:buNone/>
              <a:defRPr lang="en-US" sz="3600">
                <a:solidFill>
                  <a:schemeClr val="accent1"/>
                </a:solidFill>
                <a:latin typeface="Trebuchet MS" panose="020B0603020202020204" pitchFamily="34" charset="0"/>
              </a:defRPr>
            </a:lvl5pPr>
          </a:lstStyle>
          <a:p>
            <a:r>
              <a:rPr lang="en-US" dirty="0" smtClean="0"/>
              <a:t>Click to edit Master title style</a:t>
            </a:r>
            <a:endParaRPr lang="en-US" dirty="0"/>
          </a:p>
        </p:txBody>
      </p:sp>
    </p:spTree>
    <p:extLst>
      <p:ext uri="{BB962C8B-B14F-4D97-AF65-F5344CB8AC3E}">
        <p14:creationId xmlns:p14="http://schemas.microsoft.com/office/powerpoint/2010/main" val="23035392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4084" y="1066800"/>
            <a:ext cx="3932237" cy="1190171"/>
          </a:xfrm>
          <a:prstGeom prst="rect">
            <a:avLst/>
          </a:prstGeom>
        </p:spPr>
        <p:txBody>
          <a:bodyPr anchor="b"/>
          <a:lstStyle>
            <a:lvl1pPr>
              <a:defRPr sz="3200">
                <a:solidFill>
                  <a:schemeClr val="accent2">
                    <a:lumMod val="75000"/>
                  </a:schemeClr>
                </a:solidFill>
                <a:latin typeface="PF Din Text Cond Pro Medium" panose="02000500000000020004" pitchFamily="2"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5183188" y="1452563"/>
            <a:ext cx="6172200" cy="4873625"/>
          </a:xfrm>
          <a:prstGeom prst="rect">
            <a:avLst/>
          </a:prstGeom>
        </p:spPr>
        <p:txBody>
          <a:bodyPr/>
          <a:lstStyle>
            <a:lvl1pPr marL="0" indent="0">
              <a:buNone/>
              <a:defRPr sz="3200">
                <a:latin typeface="PF DinText Pro Thin " panose="020000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324084" y="2514600"/>
            <a:ext cx="3932237" cy="3811588"/>
          </a:xfrm>
          <a:prstGeom prst="rect">
            <a:avLst/>
          </a:prstGeom>
        </p:spPr>
        <p:txBody>
          <a:bodyPr/>
          <a:lstStyle>
            <a:lvl1pPr marL="0" indent="0">
              <a:buNone/>
              <a:defRPr sz="1600">
                <a:latin typeface="PF DinText Pro Thin " panose="02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Text Placeholder 6"/>
          <p:cNvSpPr>
            <a:spLocks noGrp="1"/>
          </p:cNvSpPr>
          <p:nvPr>
            <p:ph type="body" sz="quarter" idx="10" hasCustomPrompt="1"/>
          </p:nvPr>
        </p:nvSpPr>
        <p:spPr>
          <a:xfrm>
            <a:off x="324084" y="174933"/>
            <a:ext cx="10003258" cy="656771"/>
          </a:xfrm>
        </p:spPr>
        <p:txBody>
          <a:bodyPr vert="horz" lIns="91440" tIns="45720" rIns="91440" bIns="45720" rtlCol="0" anchor="ctr">
            <a:noAutofit/>
          </a:bodyPr>
          <a:lstStyle>
            <a:lvl1pPr marL="0" indent="0">
              <a:buNone/>
              <a:defRPr lang="en-US" sz="2800" b="0" smtClean="0">
                <a:solidFill>
                  <a:schemeClr val="accent2">
                    <a:lumMod val="75000"/>
                  </a:schemeClr>
                </a:solidFill>
                <a:latin typeface="PF DinText Pro Medium" panose="02000506020000020004" pitchFamily="2" charset="0"/>
                <a:ea typeface="+mj-ea"/>
                <a:cs typeface="+mj-cs"/>
              </a:defRPr>
            </a:lvl1pPr>
            <a:lvl2pPr marL="114300" indent="0">
              <a:buNone/>
              <a:defRPr lang="en-US" sz="3600" smtClean="0">
                <a:solidFill>
                  <a:schemeClr val="accent1"/>
                </a:solidFill>
                <a:latin typeface="Trebuchet MS" panose="020B0603020202020204" pitchFamily="34" charset="0"/>
              </a:defRPr>
            </a:lvl2pPr>
            <a:lvl3pPr marL="571500" indent="0">
              <a:buNone/>
              <a:defRPr lang="en-US" sz="3600" smtClean="0">
                <a:solidFill>
                  <a:schemeClr val="accent1"/>
                </a:solidFill>
                <a:latin typeface="Trebuchet MS" panose="020B0603020202020204" pitchFamily="34" charset="0"/>
              </a:defRPr>
            </a:lvl3pPr>
            <a:lvl4pPr marL="1143000" indent="0">
              <a:buNone/>
              <a:defRPr lang="en-US" sz="3600" smtClean="0">
                <a:solidFill>
                  <a:schemeClr val="accent1"/>
                </a:solidFill>
                <a:latin typeface="Trebuchet MS" panose="020B0603020202020204" pitchFamily="34" charset="0"/>
              </a:defRPr>
            </a:lvl4pPr>
            <a:lvl5pPr marL="1600200" indent="0">
              <a:buNone/>
              <a:defRPr lang="en-US" sz="3600">
                <a:solidFill>
                  <a:schemeClr val="accent1"/>
                </a:solidFill>
                <a:latin typeface="Trebuchet MS" panose="020B0603020202020204" pitchFamily="34" charset="0"/>
              </a:defRPr>
            </a:lvl5pPr>
          </a:lstStyle>
          <a:p>
            <a:r>
              <a:rPr lang="en-US" dirty="0" smtClean="0"/>
              <a:t>Click to edit Master title style</a:t>
            </a:r>
            <a:endParaRPr lang="en-US" dirty="0"/>
          </a:p>
        </p:txBody>
      </p:sp>
    </p:spTree>
    <p:extLst>
      <p:ext uri="{BB962C8B-B14F-4D97-AF65-F5344CB8AC3E}">
        <p14:creationId xmlns:p14="http://schemas.microsoft.com/office/powerpoint/2010/main" val="4893972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5" name="Rectangle 24"/>
          <p:cNvSpPr/>
          <p:nvPr userDrawn="1"/>
        </p:nvSpPr>
        <p:spPr>
          <a:xfrm>
            <a:off x="1524" y="4034118"/>
            <a:ext cx="12188952" cy="2823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09" y="-43031"/>
            <a:ext cx="12187382" cy="6294782"/>
          </a:xfrm>
          <a:prstGeom prst="rect">
            <a:avLst/>
          </a:prstGeom>
        </p:spPr>
      </p:pic>
      <p:sp>
        <p:nvSpPr>
          <p:cNvPr id="7" name="Rectangle 6"/>
          <p:cNvSpPr/>
          <p:nvPr userDrawn="1"/>
        </p:nvSpPr>
        <p:spPr>
          <a:xfrm>
            <a:off x="1299029" y="6325551"/>
            <a:ext cx="9593943" cy="400110"/>
          </a:xfrm>
          <a:prstGeom prst="rect">
            <a:avLst/>
          </a:prstGeom>
        </p:spPr>
        <p:txBody>
          <a:bodyPr wrap="square">
            <a:spAutoFit/>
          </a:bodyPr>
          <a:lstStyle/>
          <a:p>
            <a:pPr algn="ctr"/>
            <a:r>
              <a:rPr lang="en-US" sz="1000" dirty="0" smtClean="0">
                <a:solidFill>
                  <a:srgbClr val="E5E5E5">
                    <a:lumMod val="50000"/>
                  </a:srgbClr>
                </a:solidFill>
                <a:latin typeface="Arial" panose="020B0604020202020204" pitchFamily="34" charset="0"/>
                <a:cs typeface="Arial" panose="020B0604020202020204" pitchFamily="34" charset="0"/>
              </a:rPr>
              <a:t>©2016 QuEST Global Services Pte. Ltd. The information in this document is the property of QuEST Global Services </a:t>
            </a:r>
            <a:r>
              <a:rPr lang="en-US" sz="1000" dirty="0" err="1" smtClean="0">
                <a:solidFill>
                  <a:srgbClr val="E5E5E5">
                    <a:lumMod val="50000"/>
                  </a:srgbClr>
                </a:solidFill>
                <a:latin typeface="Arial" panose="020B0604020202020204" pitchFamily="34" charset="0"/>
                <a:cs typeface="Arial" panose="020B0604020202020204" pitchFamily="34" charset="0"/>
              </a:rPr>
              <a:t>Pte.</a:t>
            </a:r>
            <a:r>
              <a:rPr lang="en-US" sz="1000" dirty="0" smtClean="0">
                <a:solidFill>
                  <a:srgbClr val="E5E5E5">
                    <a:lumMod val="50000"/>
                  </a:srgbClr>
                </a:solidFill>
                <a:latin typeface="Arial" panose="020B0604020202020204" pitchFamily="34" charset="0"/>
                <a:cs typeface="Arial" panose="020B0604020202020204" pitchFamily="34" charset="0"/>
              </a:rPr>
              <a:t> Ltd. and may not be copied or communicated </a:t>
            </a:r>
          </a:p>
          <a:p>
            <a:pPr algn="ctr"/>
            <a:r>
              <a:rPr lang="en-US" sz="1000" dirty="0" smtClean="0">
                <a:solidFill>
                  <a:srgbClr val="E5E5E5">
                    <a:lumMod val="50000"/>
                  </a:srgbClr>
                </a:solidFill>
                <a:latin typeface="Arial" panose="020B0604020202020204" pitchFamily="34" charset="0"/>
                <a:cs typeface="Arial" panose="020B0604020202020204" pitchFamily="34" charset="0"/>
              </a:rPr>
              <a:t>to a third party or used for any purpose other than that for which it is supplied without the written consent of QuEST Global Services </a:t>
            </a:r>
            <a:r>
              <a:rPr lang="en-US" sz="1000" dirty="0" err="1" smtClean="0">
                <a:solidFill>
                  <a:srgbClr val="E5E5E5">
                    <a:lumMod val="50000"/>
                  </a:srgbClr>
                </a:solidFill>
                <a:latin typeface="Arial" panose="020B0604020202020204" pitchFamily="34" charset="0"/>
                <a:cs typeface="Arial" panose="020B0604020202020204" pitchFamily="34" charset="0"/>
              </a:rPr>
              <a:t>Pte.</a:t>
            </a:r>
            <a:r>
              <a:rPr lang="en-US" sz="1000" dirty="0" smtClean="0">
                <a:solidFill>
                  <a:srgbClr val="E5E5E5">
                    <a:lumMod val="50000"/>
                  </a:srgbClr>
                </a:solidFill>
                <a:latin typeface="Arial" panose="020B0604020202020204" pitchFamily="34" charset="0"/>
                <a:cs typeface="Arial" panose="020B0604020202020204" pitchFamily="34" charset="0"/>
              </a:rPr>
              <a:t> Ltd.</a:t>
            </a:r>
            <a:endParaRPr lang="en-US" sz="1000" dirty="0">
              <a:solidFill>
                <a:srgbClr val="E5E5E5">
                  <a:lumMod val="50000"/>
                </a:srgbClr>
              </a:solidFill>
              <a:latin typeface="Arial" panose="020B0604020202020204" pitchFamily="34" charset="0"/>
              <a:cs typeface="Arial" panose="020B0604020202020204" pitchFamily="34" charset="0"/>
            </a:endParaRPr>
          </a:p>
        </p:txBody>
      </p:sp>
      <p:sp>
        <p:nvSpPr>
          <p:cNvPr id="13" name="Rectangle 1"/>
          <p:cNvSpPr/>
          <p:nvPr userDrawn="1"/>
        </p:nvSpPr>
        <p:spPr>
          <a:xfrm>
            <a:off x="0" y="4886740"/>
            <a:ext cx="5573486" cy="660762"/>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ectangle 1"/>
          <p:cNvSpPr/>
          <p:nvPr userDrawn="1"/>
        </p:nvSpPr>
        <p:spPr>
          <a:xfrm>
            <a:off x="0" y="4828682"/>
            <a:ext cx="5573486" cy="665479"/>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 name="Text Placeholder 8"/>
          <p:cNvSpPr>
            <a:spLocks noGrp="1"/>
          </p:cNvSpPr>
          <p:nvPr>
            <p:ph type="body" sz="quarter" idx="10" hasCustomPrompt="1"/>
          </p:nvPr>
        </p:nvSpPr>
        <p:spPr bwMode="auto">
          <a:xfrm>
            <a:off x="58058" y="4817432"/>
            <a:ext cx="5428343" cy="6945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Ins="457200" anchor="ctr"/>
          <a:lstStyle>
            <a:lvl1pPr marL="0" indent="0" algn="r">
              <a:buNone/>
              <a:defRPr sz="2800">
                <a:solidFill>
                  <a:schemeClr val="bg1"/>
                </a:solidFill>
                <a:latin typeface="PF DinText Pro" panose="02000506020000020004" pitchFamily="2" charset="0"/>
              </a:defRPr>
            </a:lvl1pPr>
          </a:lstStyle>
          <a:p>
            <a:pPr lvl="0"/>
            <a:r>
              <a:rPr lang="en-US" dirty="0" smtClean="0"/>
              <a:t>Thank You</a:t>
            </a:r>
          </a:p>
        </p:txBody>
      </p:sp>
      <p:pic>
        <p:nvPicPr>
          <p:cNvPr id="2" name="Picture 1">
            <a:hlinkClick r:id="rId3"/>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9958" y="5646219"/>
            <a:ext cx="406659" cy="406659"/>
          </a:xfrm>
          <a:prstGeom prst="rect">
            <a:avLst/>
          </a:prstGeom>
        </p:spPr>
      </p:pic>
      <p:pic>
        <p:nvPicPr>
          <p:cNvPr id="4" name="Picture 3">
            <a:hlinkClick r:id="rId5"/>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98417" y="5647181"/>
            <a:ext cx="404734" cy="404734"/>
          </a:xfrm>
          <a:prstGeom prst="rect">
            <a:avLst/>
          </a:prstGeom>
        </p:spPr>
      </p:pic>
      <p:sp>
        <p:nvSpPr>
          <p:cNvPr id="6" name="Rectangle 5"/>
          <p:cNvSpPr/>
          <p:nvPr userDrawn="1"/>
        </p:nvSpPr>
        <p:spPr>
          <a:xfrm>
            <a:off x="775066" y="5647181"/>
            <a:ext cx="12978" cy="404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8" name="Picture 7">
            <a:hlinkClick r:id="rId7"/>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423424" y="5654871"/>
            <a:ext cx="390247" cy="389354"/>
          </a:xfrm>
          <a:prstGeom prst="rect">
            <a:avLst/>
          </a:prstGeom>
        </p:spPr>
      </p:pic>
      <p:sp>
        <p:nvSpPr>
          <p:cNvPr id="30" name="Rectangle 29"/>
          <p:cNvSpPr/>
          <p:nvPr userDrawn="1"/>
        </p:nvSpPr>
        <p:spPr>
          <a:xfrm>
            <a:off x="1338532" y="5647181"/>
            <a:ext cx="12978" cy="404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20832868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579565"/>
            <a:ext cx="5157787" cy="823912"/>
          </a:xfrm>
          <a:prstGeom prst="rect">
            <a:avLst/>
          </a:prstGeom>
        </p:spPr>
        <p:txBody>
          <a:bodyPr anchor="ctr" anchorCtr="0"/>
          <a:lstStyle>
            <a:lvl1pPr marL="0" indent="0">
              <a:buNone/>
              <a:defRPr sz="24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403477"/>
            <a:ext cx="5157787" cy="3684588"/>
          </a:xfrm>
          <a:prstGeom prst="rect">
            <a:avLst/>
          </a:prstGeom>
        </p:spPr>
        <p:txBody>
          <a:bodyPr/>
          <a:lstStyle>
            <a:lvl1pPr marL="342900" indent="-342900">
              <a:buFont typeface="Wingdings" panose="05000000000000000000" pitchFamily="2" charset="2"/>
              <a:buChar char="§"/>
              <a:defRPr b="0">
                <a:latin typeface="Arial" panose="020B0604020202020204" pitchFamily="34" charset="0"/>
                <a:cs typeface="Arial" panose="020B0604020202020204" pitchFamily="34" charset="0"/>
              </a:defRPr>
            </a:lvl1pPr>
            <a:lvl2pPr marL="800100" indent="-342900">
              <a:buFont typeface="Arial" panose="020B0604020202020204" pitchFamily="34" charset="0"/>
              <a:buChar char="•"/>
              <a:defRPr b="0">
                <a:latin typeface="Arial" panose="020B0604020202020204" pitchFamily="34" charset="0"/>
                <a:cs typeface="Arial" panose="020B0604020202020204" pitchFamily="34" charset="0"/>
              </a:defRPr>
            </a:lvl2pPr>
            <a:lvl3pPr marL="1257300" indent="-342900">
              <a:buFont typeface="Courier New" panose="02070309020205020404" pitchFamily="49" charset="0"/>
              <a:buChar char="o"/>
              <a:defRPr b="0">
                <a:latin typeface="Arial" panose="020B0604020202020204" pitchFamily="34" charset="0"/>
                <a:cs typeface="Arial" panose="020B0604020202020204" pitchFamily="34" charset="0"/>
              </a:defRPr>
            </a:lvl3pPr>
            <a:lvl4pPr marL="1600200" indent="-228600">
              <a:buFont typeface="Wingdings" panose="05000000000000000000" pitchFamily="2" charset="2"/>
              <a:buChar char="ü"/>
              <a:defRPr b="0">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sz="1200" b="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579565"/>
            <a:ext cx="5183188" cy="823912"/>
          </a:xfrm>
          <a:prstGeom prst="rect">
            <a:avLst/>
          </a:prstGeom>
        </p:spPr>
        <p:txBody>
          <a:bodyPr anchor="ctr" anchorCtr="0"/>
          <a:lstStyle>
            <a:lvl1pPr marL="0" indent="0">
              <a:buNone/>
              <a:defRPr sz="24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403477"/>
            <a:ext cx="5183188" cy="3684588"/>
          </a:xfrm>
          <a:prstGeom prst="rect">
            <a:avLst/>
          </a:prstGeom>
        </p:spPr>
        <p:txBody>
          <a:bodyPr/>
          <a:lstStyle>
            <a:lvl1pPr marL="342900" indent="-342900">
              <a:buFont typeface="Wingdings" panose="05000000000000000000" pitchFamily="2" charset="2"/>
              <a:buChar char="§"/>
              <a:defRPr b="0">
                <a:latin typeface="Arial" panose="020B0604020202020204" pitchFamily="34" charset="0"/>
                <a:cs typeface="Arial" panose="020B0604020202020204" pitchFamily="34" charset="0"/>
              </a:defRPr>
            </a:lvl1pPr>
            <a:lvl2pPr marL="800100" indent="-342900">
              <a:buFont typeface="Arial" panose="020B0604020202020204" pitchFamily="34" charset="0"/>
              <a:buChar char="•"/>
              <a:defRPr b="0">
                <a:latin typeface="Arial" panose="020B0604020202020204" pitchFamily="34" charset="0"/>
                <a:cs typeface="Arial" panose="020B0604020202020204" pitchFamily="34" charset="0"/>
              </a:defRPr>
            </a:lvl2pPr>
            <a:lvl3pPr marL="1257300" indent="-342900">
              <a:buFont typeface="Courier New" panose="02070309020205020404" pitchFamily="49" charset="0"/>
              <a:buChar char="o"/>
              <a:defRPr b="0">
                <a:latin typeface="Arial" panose="020B0604020202020204" pitchFamily="34" charset="0"/>
                <a:cs typeface="Arial" panose="020B0604020202020204" pitchFamily="34" charset="0"/>
              </a:defRPr>
            </a:lvl3pPr>
            <a:lvl4pPr marL="1600200" indent="-228600">
              <a:buFont typeface="Wingdings" panose="05000000000000000000" pitchFamily="2" charset="2"/>
              <a:buChar char="ü"/>
              <a:defRPr b="0">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sz="1200" b="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itle Placeholder 15"/>
          <p:cNvSpPr>
            <a:spLocks noGrp="1"/>
          </p:cNvSpPr>
          <p:nvPr>
            <p:ph type="title"/>
          </p:nvPr>
        </p:nvSpPr>
        <p:spPr>
          <a:xfrm>
            <a:off x="341086" y="118382"/>
            <a:ext cx="9360000" cy="723447"/>
          </a:xfrm>
          <a:prstGeom prst="rect">
            <a:avLst/>
          </a:prstGeom>
        </p:spPr>
        <p:txBody>
          <a:bodyPr vert="horz" lIns="91440" tIns="45720" rIns="91440" bIns="45720" rtlCol="0" anchor="ctr">
            <a:normAutofit/>
          </a:bodyPr>
          <a:lstStyle>
            <a:lvl1pPr>
              <a:defRPr b="1">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5081339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itle Placeholder 15"/>
          <p:cNvSpPr>
            <a:spLocks noGrp="1"/>
          </p:cNvSpPr>
          <p:nvPr>
            <p:ph type="title"/>
          </p:nvPr>
        </p:nvSpPr>
        <p:spPr>
          <a:xfrm>
            <a:off x="341086" y="118382"/>
            <a:ext cx="9360000" cy="723447"/>
          </a:xfrm>
          <a:prstGeom prst="rect">
            <a:avLst/>
          </a:prstGeom>
        </p:spPr>
        <p:txBody>
          <a:bodyPr vert="horz" lIns="91440" tIns="45720" rIns="91440" bIns="45720" rtlCol="0" anchor="ctr">
            <a:normAutofit/>
          </a:bodyPr>
          <a:lstStyle>
            <a:lvl1pPr>
              <a:defRPr b="1"/>
            </a:lvl1pPr>
          </a:lstStyle>
          <a:p>
            <a:r>
              <a:rPr lang="en-US" smtClean="0"/>
              <a:t>Click to edit Master title style</a:t>
            </a:r>
            <a:endParaRPr lang="en-US" dirty="0"/>
          </a:p>
        </p:txBody>
      </p:sp>
    </p:spTree>
    <p:extLst>
      <p:ext uri="{BB962C8B-B14F-4D97-AF65-F5344CB8AC3E}">
        <p14:creationId xmlns:p14="http://schemas.microsoft.com/office/powerpoint/2010/main" val="276887686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4084" y="1344705"/>
            <a:ext cx="3932237" cy="900000"/>
          </a:xfrm>
          <a:prstGeom prst="rect">
            <a:avLst/>
          </a:prstGeom>
        </p:spPr>
        <p:txBody>
          <a:bodyPr anchor="ctr" anchorCtr="0">
            <a:normAutofit/>
          </a:bodyPr>
          <a:lstStyle>
            <a:lvl1pPr>
              <a:defRPr sz="2000" b="0">
                <a:solidFill>
                  <a:schemeClr val="accent2">
                    <a:lumMod val="75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5183188" y="1427163"/>
            <a:ext cx="6172200" cy="4873625"/>
          </a:xfrm>
          <a:prstGeom prst="rect">
            <a:avLst/>
          </a:prstGeom>
        </p:spPr>
        <p:txBody>
          <a:bodyPr>
            <a:normAutofit/>
          </a:bodyPr>
          <a:lstStyle>
            <a:lvl1pPr>
              <a:defRPr sz="2000" b="0">
                <a:latin typeface="Arial" panose="020B0604020202020204" pitchFamily="34" charset="0"/>
                <a:cs typeface="Arial" panose="020B0604020202020204" pitchFamily="34" charset="0"/>
              </a:defRPr>
            </a:lvl1pPr>
            <a:lvl2pPr>
              <a:defRPr sz="2000" b="0">
                <a:latin typeface="Arial" panose="020B0604020202020204" pitchFamily="34" charset="0"/>
                <a:cs typeface="Arial" panose="020B0604020202020204" pitchFamily="34" charset="0"/>
              </a:defRPr>
            </a:lvl2pPr>
            <a:lvl3pPr marL="1257300" indent="-342900">
              <a:buFont typeface="Arial" panose="020B0604020202020204" pitchFamily="34" charset="0"/>
              <a:buChar char="•"/>
              <a:defRPr sz="1800" b="0">
                <a:latin typeface="Arial" panose="020B0604020202020204" pitchFamily="34" charset="0"/>
                <a:cs typeface="Arial" panose="020B0604020202020204" pitchFamily="34" charset="0"/>
              </a:defRPr>
            </a:lvl3pPr>
            <a:lvl4pPr marL="1600200" indent="-228600">
              <a:buFont typeface="Courier New" panose="02070309020205020404" pitchFamily="49" charset="0"/>
              <a:buChar char="o"/>
              <a:defRPr sz="1600">
                <a:latin typeface="Arial" panose="020B0604020202020204" pitchFamily="34" charset="0"/>
                <a:cs typeface="Arial" panose="020B0604020202020204" pitchFamily="34" charset="0"/>
              </a:defRPr>
            </a:lvl4pPr>
            <a:lvl5pPr>
              <a:defRPr sz="2000">
                <a:latin typeface="PF DinText Pro Thin " panose="02000000000000000000" pitchFamily="2"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324084" y="2489200"/>
            <a:ext cx="3932237" cy="3811588"/>
          </a:xfrm>
          <a:prstGeom prst="rect">
            <a:avLst/>
          </a:prstGeom>
        </p:spPr>
        <p:txBody>
          <a:bodyPr/>
          <a:lstStyle>
            <a:lvl1pPr marL="0" indent="0">
              <a:buNone/>
              <a:defRPr sz="1600" b="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Text Placeholder 6"/>
          <p:cNvSpPr>
            <a:spLocks noGrp="1"/>
          </p:cNvSpPr>
          <p:nvPr>
            <p:ph type="body" sz="quarter" idx="10" hasCustomPrompt="1"/>
          </p:nvPr>
        </p:nvSpPr>
        <p:spPr>
          <a:xfrm>
            <a:off x="324084" y="164174"/>
            <a:ext cx="9360000" cy="656771"/>
          </a:xfrm>
        </p:spPr>
        <p:txBody>
          <a:bodyPr vert="horz" lIns="91440" tIns="45720" rIns="91440" bIns="45720" rtlCol="0" anchor="ctr">
            <a:normAutofit/>
          </a:bodyPr>
          <a:lstStyle>
            <a:lvl1pPr marL="0" indent="0">
              <a:buNone/>
              <a:defRPr lang="en-US" sz="2800" b="1" smtClean="0">
                <a:solidFill>
                  <a:schemeClr val="accent2">
                    <a:lumMod val="75000"/>
                  </a:schemeClr>
                </a:solidFill>
                <a:latin typeface="Arial" panose="020B0604020202020204" pitchFamily="34" charset="0"/>
                <a:ea typeface="+mj-ea"/>
                <a:cs typeface="Arial" panose="020B0604020202020204" pitchFamily="34" charset="0"/>
              </a:defRPr>
            </a:lvl1pPr>
            <a:lvl2pPr marL="114300" indent="0">
              <a:buNone/>
              <a:defRPr lang="en-US" sz="3600" smtClean="0">
                <a:solidFill>
                  <a:schemeClr val="accent1"/>
                </a:solidFill>
                <a:latin typeface="Trebuchet MS" panose="020B0603020202020204" pitchFamily="34" charset="0"/>
              </a:defRPr>
            </a:lvl2pPr>
            <a:lvl3pPr marL="571500" indent="0">
              <a:buNone/>
              <a:defRPr lang="en-US" sz="3600" smtClean="0">
                <a:solidFill>
                  <a:schemeClr val="accent1"/>
                </a:solidFill>
                <a:latin typeface="Trebuchet MS" panose="020B0603020202020204" pitchFamily="34" charset="0"/>
              </a:defRPr>
            </a:lvl3pPr>
            <a:lvl4pPr marL="1143000" indent="0">
              <a:buNone/>
              <a:defRPr lang="en-US" sz="3600" smtClean="0">
                <a:solidFill>
                  <a:schemeClr val="accent1"/>
                </a:solidFill>
                <a:latin typeface="Trebuchet MS" panose="020B0603020202020204" pitchFamily="34" charset="0"/>
              </a:defRPr>
            </a:lvl4pPr>
            <a:lvl5pPr marL="1600200" indent="0">
              <a:buNone/>
              <a:defRPr lang="en-US" sz="3600">
                <a:solidFill>
                  <a:schemeClr val="accent1"/>
                </a:solidFill>
                <a:latin typeface="Trebuchet MS" panose="020B0603020202020204" pitchFamily="34" charset="0"/>
              </a:defRPr>
            </a:lvl5pPr>
          </a:lstStyle>
          <a:p>
            <a:r>
              <a:rPr lang="en-US" dirty="0" smtClean="0"/>
              <a:t>Click to edit Master title style</a:t>
            </a:r>
            <a:endParaRPr lang="en-US" dirty="0"/>
          </a:p>
        </p:txBody>
      </p:sp>
    </p:spTree>
    <p:extLst>
      <p:ext uri="{BB962C8B-B14F-4D97-AF65-F5344CB8AC3E}">
        <p14:creationId xmlns:p14="http://schemas.microsoft.com/office/powerpoint/2010/main" val="24328474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4084" y="1447800"/>
            <a:ext cx="3932237" cy="900000"/>
          </a:xfrm>
          <a:prstGeom prst="rect">
            <a:avLst/>
          </a:prstGeom>
        </p:spPr>
        <p:txBody>
          <a:bodyPr anchor="b">
            <a:normAutofit/>
          </a:bodyPr>
          <a:lstStyle>
            <a:lvl1pPr>
              <a:defRPr sz="2000" b="0">
                <a:solidFill>
                  <a:schemeClr val="accent2">
                    <a:lumMod val="75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Picture Placeholder 2"/>
          <p:cNvSpPr>
            <a:spLocks noGrp="1"/>
          </p:cNvSpPr>
          <p:nvPr>
            <p:ph type="pic" idx="1" hasCustomPrompt="1"/>
          </p:nvPr>
        </p:nvSpPr>
        <p:spPr>
          <a:xfrm>
            <a:off x="5183188" y="1452563"/>
            <a:ext cx="6172200" cy="4873625"/>
          </a:xfrm>
          <a:prstGeom prst="rect">
            <a:avLst/>
          </a:prstGeom>
        </p:spPr>
        <p:txBody>
          <a:bodyPr/>
          <a:lstStyle>
            <a:lvl1pPr marL="0" indent="0">
              <a:buNone/>
              <a:defRPr sz="3200" b="0">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 of team</a:t>
            </a:r>
            <a:endParaRPr lang="en-US" dirty="0"/>
          </a:p>
        </p:txBody>
      </p:sp>
      <p:sp>
        <p:nvSpPr>
          <p:cNvPr id="4" name="Text Placeholder 3"/>
          <p:cNvSpPr>
            <a:spLocks noGrp="1"/>
          </p:cNvSpPr>
          <p:nvPr>
            <p:ph type="body" sz="half" idx="2"/>
          </p:nvPr>
        </p:nvSpPr>
        <p:spPr>
          <a:xfrm>
            <a:off x="324084" y="2514600"/>
            <a:ext cx="3932237" cy="3811588"/>
          </a:xfrm>
          <a:prstGeom prst="rect">
            <a:avLst/>
          </a:prstGeom>
        </p:spPr>
        <p:txBody>
          <a:bodyPr/>
          <a:lstStyle>
            <a:lvl1pPr marL="0" indent="0">
              <a:buNone/>
              <a:defRPr sz="1600" b="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Text Placeholder 6"/>
          <p:cNvSpPr>
            <a:spLocks noGrp="1"/>
          </p:cNvSpPr>
          <p:nvPr>
            <p:ph type="body" sz="quarter" idx="10" hasCustomPrompt="1"/>
          </p:nvPr>
        </p:nvSpPr>
        <p:spPr>
          <a:xfrm>
            <a:off x="324084" y="174933"/>
            <a:ext cx="10003258" cy="656771"/>
          </a:xfrm>
        </p:spPr>
        <p:txBody>
          <a:bodyPr vert="horz" lIns="91440" tIns="45720" rIns="91440" bIns="45720" rtlCol="0" anchor="ctr">
            <a:noAutofit/>
          </a:bodyPr>
          <a:lstStyle>
            <a:lvl1pPr marL="0" indent="0">
              <a:buNone/>
              <a:defRPr lang="en-US" sz="2800" b="1" smtClean="0">
                <a:solidFill>
                  <a:schemeClr val="accent2">
                    <a:lumMod val="75000"/>
                  </a:schemeClr>
                </a:solidFill>
                <a:latin typeface="Arial" panose="020B0604020202020204" pitchFamily="34" charset="0"/>
                <a:ea typeface="+mj-ea"/>
                <a:cs typeface="Arial" panose="020B0604020202020204" pitchFamily="34" charset="0"/>
              </a:defRPr>
            </a:lvl1pPr>
            <a:lvl2pPr marL="114300" indent="0">
              <a:buNone/>
              <a:defRPr lang="en-US" sz="3600" smtClean="0">
                <a:solidFill>
                  <a:schemeClr val="accent1"/>
                </a:solidFill>
                <a:latin typeface="Trebuchet MS" panose="020B0603020202020204" pitchFamily="34" charset="0"/>
              </a:defRPr>
            </a:lvl2pPr>
            <a:lvl3pPr marL="571500" indent="0">
              <a:buNone/>
              <a:defRPr lang="en-US" sz="3600" smtClean="0">
                <a:solidFill>
                  <a:schemeClr val="accent1"/>
                </a:solidFill>
                <a:latin typeface="Trebuchet MS" panose="020B0603020202020204" pitchFamily="34" charset="0"/>
              </a:defRPr>
            </a:lvl3pPr>
            <a:lvl4pPr marL="1143000" indent="0">
              <a:buNone/>
              <a:defRPr lang="en-US" sz="3600" smtClean="0">
                <a:solidFill>
                  <a:schemeClr val="accent1"/>
                </a:solidFill>
                <a:latin typeface="Trebuchet MS" panose="020B0603020202020204" pitchFamily="34" charset="0"/>
              </a:defRPr>
            </a:lvl4pPr>
            <a:lvl5pPr marL="1600200" indent="0">
              <a:buNone/>
              <a:defRPr lang="en-US" sz="3600">
                <a:solidFill>
                  <a:schemeClr val="accent1"/>
                </a:solidFill>
                <a:latin typeface="Trebuchet MS" panose="020B0603020202020204" pitchFamily="34" charset="0"/>
              </a:defRPr>
            </a:lvl5pPr>
          </a:lstStyle>
          <a:p>
            <a:r>
              <a:rPr lang="en-US" dirty="0" smtClean="0"/>
              <a:t>Click to edit Master title style</a:t>
            </a:r>
            <a:endParaRPr lang="en-US" dirty="0"/>
          </a:p>
        </p:txBody>
      </p:sp>
    </p:spTree>
    <p:extLst>
      <p:ext uri="{BB962C8B-B14F-4D97-AF65-F5344CB8AC3E}">
        <p14:creationId xmlns:p14="http://schemas.microsoft.com/office/powerpoint/2010/main" val="39072170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1.png"/><Relationship Id="rId2" Type="http://schemas.openxmlformats.org/officeDocument/2006/relationships/slideLayout" Target="../slideLayouts/slideLayout26.xml"/><Relationship Id="rId16" Type="http://schemas.openxmlformats.org/officeDocument/2006/relationships/theme" Target="../theme/theme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image" Target="../media/image1.png"/><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itle Placeholder 15"/>
          <p:cNvSpPr>
            <a:spLocks noGrp="1"/>
          </p:cNvSpPr>
          <p:nvPr>
            <p:ph type="title"/>
          </p:nvPr>
        </p:nvSpPr>
        <p:spPr>
          <a:xfrm>
            <a:off x="341086" y="118382"/>
            <a:ext cx="9360000" cy="723447"/>
          </a:xfrm>
          <a:prstGeom prst="rect">
            <a:avLst/>
          </a:prstGeom>
        </p:spPr>
        <p:txBody>
          <a:bodyPr vert="horz" lIns="91440" tIns="45720" rIns="91440" bIns="45720" rtlCol="0" anchor="ctr">
            <a:normAutofit/>
          </a:bodyPr>
          <a:lstStyle/>
          <a:p>
            <a:r>
              <a:rPr lang="en-US" smtClean="0"/>
              <a:t>Click to edit Master title style</a:t>
            </a:r>
            <a:endParaRPr lang="en-US" dirty="0"/>
          </a:p>
        </p:txBody>
      </p:sp>
      <p:pic>
        <p:nvPicPr>
          <p:cNvPr id="27" name="Picture 2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580913" y="130629"/>
            <a:ext cx="1291853" cy="748396"/>
          </a:xfrm>
          <a:prstGeom prst="rect">
            <a:avLst/>
          </a:prstGeom>
        </p:spPr>
      </p:pic>
      <p:sp>
        <p:nvSpPr>
          <p:cNvPr id="6" name="Rectangle 5"/>
          <p:cNvSpPr/>
          <p:nvPr userDrawn="1"/>
        </p:nvSpPr>
        <p:spPr>
          <a:xfrm>
            <a:off x="0" y="966854"/>
            <a:ext cx="12192000" cy="36576"/>
          </a:xfrm>
          <a:prstGeom prst="rect">
            <a:avLst/>
          </a:prstGeom>
          <a:gradFill>
            <a:gsLst>
              <a:gs pos="0">
                <a:srgbClr val="0078AF"/>
              </a:gs>
              <a:gs pos="33000">
                <a:schemeClr val="accent1">
                  <a:lumMod val="60000"/>
                  <a:lumOff val="40000"/>
                </a:schemeClr>
              </a:gs>
              <a:gs pos="68000">
                <a:srgbClr val="00B0F0"/>
              </a:gs>
              <a:gs pos="100000">
                <a:srgbClr val="00206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4" name="Text Placeholder 2"/>
          <p:cNvSpPr>
            <a:spLocks noGrp="1"/>
          </p:cNvSpPr>
          <p:nvPr>
            <p:ph type="body" idx="1"/>
          </p:nvPr>
        </p:nvSpPr>
        <p:spPr>
          <a:xfrm>
            <a:off x="341086" y="1296296"/>
            <a:ext cx="10515600" cy="4996396"/>
          </a:xfrm>
          <a:prstGeom prst="rect">
            <a:avLst/>
          </a:prstGeom>
        </p:spPr>
        <p:txBody>
          <a:bodyPr vert="horz" lIns="45720" tIns="45720" rIns="45720" bIns="45720" rtlCol="0">
            <a:normAutofit/>
          </a:bodyPr>
          <a:lstStyle/>
          <a:p>
            <a:r>
              <a:rPr lang="en-US" dirty="0" smtClean="0">
                <a:cs typeface="Arial" charset="0"/>
              </a:rPr>
              <a:t>Heading (Arial - 20)</a:t>
            </a:r>
          </a:p>
          <a:p>
            <a:pPr lvl="1"/>
            <a:r>
              <a:rPr lang="en-US" dirty="0" smtClean="0">
                <a:cs typeface="Arial" charset="0"/>
              </a:rPr>
              <a:t>Level one (Arial - 18 – Round Black Bullet)</a:t>
            </a:r>
          </a:p>
          <a:p>
            <a:pPr lvl="2"/>
            <a:r>
              <a:rPr lang="en-US" dirty="0" smtClean="0">
                <a:cs typeface="Arial" charset="0"/>
              </a:rPr>
              <a:t>Level two (Arial – 16 – Hallow Round Black Bullet)</a:t>
            </a:r>
          </a:p>
          <a:p>
            <a:pPr lvl="3"/>
            <a:r>
              <a:rPr lang="en-US" dirty="0" smtClean="0">
                <a:cs typeface="Arial" charset="0"/>
              </a:rPr>
              <a:t>Level three (Arial 14 – Checkmark Black Bullet)</a:t>
            </a:r>
          </a:p>
          <a:p>
            <a:pPr marL="2057400" marR="0" lvl="4"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pPr>
            <a:r>
              <a:rPr lang="en-US" dirty="0" smtClean="0">
                <a:cs typeface="Arial" charset="0"/>
              </a:rPr>
              <a:t>Level four (Arial 12 – Square Black Bullet)</a:t>
            </a:r>
          </a:p>
          <a:p>
            <a:pPr marL="1257300" marR="0" lvl="2"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pPr>
            <a:endParaRPr lang="en-US" dirty="0" smtClean="0">
              <a:cs typeface="Arial" charset="0"/>
            </a:endParaRPr>
          </a:p>
          <a:p>
            <a:pPr lvl="2"/>
            <a:endParaRPr lang="en-US" dirty="0">
              <a:cs typeface="Arial" charset="0"/>
            </a:endParaRPr>
          </a:p>
        </p:txBody>
      </p:sp>
      <p:sp>
        <p:nvSpPr>
          <p:cNvPr id="17" name="Rectangle 16"/>
          <p:cNvSpPr/>
          <p:nvPr userDrawn="1"/>
        </p:nvSpPr>
        <p:spPr>
          <a:xfrm>
            <a:off x="341087" y="6538912"/>
            <a:ext cx="3477878" cy="246221"/>
          </a:xfrm>
          <a:prstGeom prst="rect">
            <a:avLst/>
          </a:prstGeom>
        </p:spPr>
        <p:txBody>
          <a:bodyPr wrap="square">
            <a:spAutoFit/>
          </a:bodyPr>
          <a:lstStyle/>
          <a:p>
            <a:pPr marL="0" marR="0" indent="0" algn="l" defTabSz="914400" rtl="0" eaLnBrk="0" fontAlgn="base" latinLnBrk="0" hangingPunct="0">
              <a:lnSpc>
                <a:spcPct val="100000"/>
              </a:lnSpc>
              <a:spcBef>
                <a:spcPct val="0"/>
              </a:spcBef>
              <a:spcAft>
                <a:spcPct val="0"/>
              </a:spcAft>
              <a:buClrTx/>
              <a:buSzTx/>
              <a:buFontTx/>
              <a:buNone/>
              <a:tabLst/>
              <a:defRPr/>
            </a:pPr>
            <a:fld id="{091E85AE-BAD8-414F-8A2B-BAA1689ED435}" type="slidenum">
              <a:rPr lang="en-US" sz="1000" b="1" smtClean="0">
                <a:solidFill>
                  <a:schemeClr val="bg2">
                    <a:lumMod val="50000"/>
                  </a:schemeClr>
                </a:solidFill>
                <a:latin typeface="+mn-lt"/>
              </a:rPr>
              <a:pPr marL="0" marR="0" indent="0" algn="l" defTabSz="914400" rtl="0" eaLnBrk="0" fontAlgn="base" latinLnBrk="0" hangingPunct="0">
                <a:lnSpc>
                  <a:spcPct val="100000"/>
                </a:lnSpc>
                <a:spcBef>
                  <a:spcPct val="0"/>
                </a:spcBef>
                <a:spcAft>
                  <a:spcPct val="0"/>
                </a:spcAft>
                <a:buClrTx/>
                <a:buSzTx/>
                <a:buFontTx/>
                <a:buNone/>
                <a:tabLst/>
                <a:defRPr/>
              </a:pPr>
              <a:t>‹#›</a:t>
            </a:fld>
            <a:r>
              <a:rPr lang="en-US" sz="1000" baseline="0" dirty="0" smtClean="0">
                <a:solidFill>
                  <a:schemeClr val="bg2">
                    <a:lumMod val="50000"/>
                  </a:schemeClr>
                </a:solidFill>
                <a:latin typeface="+mn-lt"/>
              </a:rPr>
              <a:t> | </a:t>
            </a:r>
            <a:r>
              <a:rPr lang="en-US" sz="1000" dirty="0" smtClean="0">
                <a:solidFill>
                  <a:schemeClr val="bg2">
                    <a:lumMod val="50000"/>
                  </a:schemeClr>
                </a:solidFill>
                <a:latin typeface="+mn-lt"/>
                <a:cs typeface="Arial" panose="020B0604020202020204" pitchFamily="34" charset="0"/>
              </a:rPr>
              <a:t>© 2019 QuEST Global Engineering  Services </a:t>
            </a:r>
            <a:r>
              <a:rPr lang="en-US" sz="1000" dirty="0" err="1" smtClean="0">
                <a:solidFill>
                  <a:schemeClr val="bg2">
                    <a:lumMod val="50000"/>
                  </a:schemeClr>
                </a:solidFill>
                <a:latin typeface="+mn-lt"/>
                <a:cs typeface="Arial" panose="020B0604020202020204" pitchFamily="34" charset="0"/>
              </a:rPr>
              <a:t>Pte</a:t>
            </a:r>
            <a:r>
              <a:rPr lang="en-US" sz="1000" dirty="0" smtClean="0">
                <a:solidFill>
                  <a:schemeClr val="bg2">
                    <a:lumMod val="50000"/>
                  </a:schemeClr>
                </a:solidFill>
                <a:latin typeface="+mn-lt"/>
                <a:cs typeface="Arial" panose="020B0604020202020204" pitchFamily="34" charset="0"/>
              </a:rPr>
              <a:t> Ltd. </a:t>
            </a:r>
            <a:endParaRPr lang="en-US" sz="1000" dirty="0">
              <a:solidFill>
                <a:schemeClr val="bg2">
                  <a:lumMod val="50000"/>
                </a:schemeClr>
              </a:solidFill>
              <a:latin typeface="+mn-lt"/>
              <a:cs typeface="Arial" panose="020B0604020202020204" pitchFamily="34" charset="0"/>
            </a:endParaRPr>
          </a:p>
        </p:txBody>
      </p:sp>
      <p:sp>
        <p:nvSpPr>
          <p:cNvPr id="7" name="Rectangle 6"/>
          <p:cNvSpPr/>
          <p:nvPr userDrawn="1"/>
        </p:nvSpPr>
        <p:spPr>
          <a:xfrm>
            <a:off x="8822953" y="6538912"/>
            <a:ext cx="3049813" cy="246221"/>
          </a:xfrm>
          <a:prstGeom prst="rect">
            <a:avLst/>
          </a:prstGeom>
        </p:spPr>
        <p:txBody>
          <a:bodyPr wrap="square">
            <a:spAutoFit/>
          </a:bodyPr>
          <a:lstStyle/>
          <a:p>
            <a:pPr marL="0" marR="0" indent="0" algn="r" defTabSz="914400" rtl="0" eaLnBrk="0" fontAlgn="base" latinLnBrk="0" hangingPunct="0">
              <a:lnSpc>
                <a:spcPct val="100000"/>
              </a:lnSpc>
              <a:spcBef>
                <a:spcPct val="0"/>
              </a:spcBef>
              <a:spcAft>
                <a:spcPct val="0"/>
              </a:spcAft>
              <a:buClrTx/>
              <a:buSzTx/>
              <a:buFontTx/>
              <a:buNone/>
              <a:tabLst/>
              <a:defRPr/>
            </a:pPr>
            <a:r>
              <a:rPr lang="en-US" sz="1000" dirty="0" smtClean="0">
                <a:solidFill>
                  <a:schemeClr val="bg2">
                    <a:lumMod val="50000"/>
                  </a:schemeClr>
                </a:solidFill>
                <a:latin typeface="+mn-lt"/>
                <a:cs typeface="Arial" panose="020B0604020202020204" pitchFamily="34" charset="0"/>
              </a:rPr>
              <a:t>Confidential</a:t>
            </a:r>
            <a:endParaRPr lang="en-US" sz="1000" dirty="0">
              <a:solidFill>
                <a:schemeClr val="bg2">
                  <a:lumMod val="50000"/>
                </a:schemeClr>
              </a:solidFill>
              <a:latin typeface="+mn-lt"/>
              <a:cs typeface="Arial" panose="020B0604020202020204" pitchFamily="34" charset="0"/>
            </a:endParaRPr>
          </a:p>
        </p:txBody>
      </p:sp>
    </p:spTree>
    <p:extLst>
      <p:ext uri="{BB962C8B-B14F-4D97-AF65-F5344CB8AC3E}">
        <p14:creationId xmlns:p14="http://schemas.microsoft.com/office/powerpoint/2010/main" val="1731006250"/>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2" r:id="rId5"/>
    <p:sldLayoutId id="2147483863" r:id="rId6"/>
    <p:sldLayoutId id="2147483864" r:id="rId7"/>
    <p:sldLayoutId id="2147483866" r:id="rId8"/>
    <p:sldLayoutId id="2147483867" r:id="rId9"/>
    <p:sldLayoutId id="2147483870" r:id="rId10"/>
    <p:sldLayoutId id="2147483883" r:id="rId11"/>
    <p:sldLayoutId id="2147483884" r:id="rId12"/>
    <p:sldLayoutId id="2147483885" r:id="rId13"/>
  </p:sldLayoutIdLst>
  <p:timing>
    <p:tnLst>
      <p:par>
        <p:cTn id="1" dur="indefinite" restart="never" nodeType="tmRoot"/>
      </p:par>
    </p:tnLst>
  </p:timing>
  <p:txStyles>
    <p:titleStyle>
      <a:lvl1pPr algn="l" defTabSz="457200" rtl="0" eaLnBrk="1" fontAlgn="base" hangingPunct="1">
        <a:spcBef>
          <a:spcPct val="0"/>
        </a:spcBef>
        <a:spcAft>
          <a:spcPct val="0"/>
        </a:spcAft>
        <a:defRPr sz="2800" b="1" kern="1200">
          <a:solidFill>
            <a:schemeClr val="accent2">
              <a:lumMod val="75000"/>
            </a:schemeClr>
          </a:solidFill>
          <a:latin typeface="Arial" panose="020B0604020202020204" pitchFamily="34" charset="0"/>
          <a:ea typeface="+mj-ea"/>
          <a:cs typeface="Arial" panose="020B0604020202020204" pitchFamily="34" charset="0"/>
        </a:defRPr>
      </a:lvl1pPr>
      <a:lvl2pPr algn="l" defTabSz="457200" rtl="0" eaLnBrk="1" fontAlgn="base" hangingPunct="1">
        <a:spcBef>
          <a:spcPct val="0"/>
        </a:spcBef>
        <a:spcAft>
          <a:spcPct val="0"/>
        </a:spcAft>
        <a:defRPr sz="3600">
          <a:solidFill>
            <a:schemeClr val="accent1"/>
          </a:solidFill>
          <a:latin typeface="Trebuchet MS" panose="020B0603020202020204" pitchFamily="34" charset="0"/>
        </a:defRPr>
      </a:lvl2pPr>
      <a:lvl3pPr algn="l" defTabSz="457200" rtl="0" eaLnBrk="1" fontAlgn="base" hangingPunct="1">
        <a:spcBef>
          <a:spcPct val="0"/>
        </a:spcBef>
        <a:spcAft>
          <a:spcPct val="0"/>
        </a:spcAft>
        <a:defRPr sz="3600">
          <a:solidFill>
            <a:schemeClr val="accent1"/>
          </a:solidFill>
          <a:latin typeface="Trebuchet MS" panose="020B0603020202020204" pitchFamily="34" charset="0"/>
        </a:defRPr>
      </a:lvl3pPr>
      <a:lvl4pPr algn="l" defTabSz="457200" rtl="0" eaLnBrk="1" fontAlgn="base" hangingPunct="1">
        <a:spcBef>
          <a:spcPct val="0"/>
        </a:spcBef>
        <a:spcAft>
          <a:spcPct val="0"/>
        </a:spcAft>
        <a:defRPr sz="3600">
          <a:solidFill>
            <a:schemeClr val="accent1"/>
          </a:solidFill>
          <a:latin typeface="Trebuchet MS" panose="020B0603020202020204" pitchFamily="34" charset="0"/>
        </a:defRPr>
      </a:lvl4pPr>
      <a:lvl5pPr algn="l" defTabSz="457200" rtl="0" eaLnBrk="1" fontAlgn="base" hangingPunct="1">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marR="0" indent="0" algn="l" defTabSz="914400" rtl="0" eaLnBrk="1" fontAlgn="base" latinLnBrk="0" hangingPunct="1">
        <a:lnSpc>
          <a:spcPct val="100000"/>
        </a:lnSpc>
        <a:spcBef>
          <a:spcPts val="600"/>
        </a:spcBef>
        <a:spcAft>
          <a:spcPct val="0"/>
        </a:spcAft>
        <a:buClrTx/>
        <a:buSzTx/>
        <a:buFont typeface="Wingdings" panose="05000000000000000000" pitchFamily="2" charset="2"/>
        <a:buNone/>
        <a:tabLst/>
        <a:defRPr sz="2000" b="0" kern="1200" baseline="0">
          <a:solidFill>
            <a:srgbClr val="404040"/>
          </a:solidFill>
          <a:latin typeface="Arial" panose="020B0604020202020204" pitchFamily="34" charset="0"/>
          <a:ea typeface="+mn-ea"/>
          <a:cs typeface="Arial" panose="020B0604020202020204" pitchFamily="34" charset="0"/>
        </a:defRPr>
      </a:lvl1pPr>
      <a:lvl2pPr marL="800100" marR="0" indent="-342900" algn="l" defTabSz="914400" rtl="0" eaLnBrk="1" fontAlgn="base" latinLnBrk="0" hangingPunct="1">
        <a:lnSpc>
          <a:spcPct val="100000"/>
        </a:lnSpc>
        <a:spcBef>
          <a:spcPts val="600"/>
        </a:spcBef>
        <a:spcAft>
          <a:spcPct val="0"/>
        </a:spcAft>
        <a:buClrTx/>
        <a:buSzTx/>
        <a:buFont typeface="Arial" panose="020B0604020202020204" pitchFamily="34" charset="0"/>
        <a:buChar char="•"/>
        <a:tabLst/>
        <a:defRPr sz="1800" kern="1200">
          <a:solidFill>
            <a:srgbClr val="404040"/>
          </a:solidFill>
          <a:latin typeface="Arial" panose="020B0604020202020204" pitchFamily="34" charset="0"/>
          <a:ea typeface="+mn-ea"/>
          <a:cs typeface="Arial" panose="020B0604020202020204" pitchFamily="34" charset="0"/>
        </a:defRPr>
      </a:lvl2pPr>
      <a:lvl3pPr marL="1257300" marR="0" indent="-342900" algn="l" defTabSz="914400" rtl="0" eaLnBrk="1" fontAlgn="base" latinLnBrk="0" hangingPunct="1">
        <a:lnSpc>
          <a:spcPct val="100000"/>
        </a:lnSpc>
        <a:spcBef>
          <a:spcPts val="600"/>
        </a:spcBef>
        <a:spcAft>
          <a:spcPct val="0"/>
        </a:spcAft>
        <a:buClrTx/>
        <a:buSzTx/>
        <a:buFont typeface="Courier New" panose="02070309020205020404" pitchFamily="49" charset="0"/>
        <a:buChar char="o"/>
        <a:tabLst/>
        <a:defRPr sz="1600" kern="1200">
          <a:solidFill>
            <a:srgbClr val="404040"/>
          </a:solidFill>
          <a:latin typeface="Arial" panose="020B0604020202020204" pitchFamily="34" charset="0"/>
          <a:ea typeface="+mn-ea"/>
          <a:cs typeface="Arial" panose="020B0604020202020204" pitchFamily="34" charset="0"/>
        </a:defRPr>
      </a:lvl3pPr>
      <a:lvl4pPr marL="1600200" indent="-228600" algn="l" defTabSz="457200" rtl="0" eaLnBrk="1" fontAlgn="base" hangingPunct="1">
        <a:spcBef>
          <a:spcPts val="1000"/>
        </a:spcBef>
        <a:spcAft>
          <a:spcPct val="0"/>
        </a:spcAft>
        <a:buClr>
          <a:srgbClr val="404040"/>
        </a:buClr>
        <a:buSzPct val="80000"/>
        <a:buFont typeface="Wingdings" panose="05000000000000000000" pitchFamily="2" charset="2"/>
        <a:buChar char="ü"/>
        <a:defRPr sz="1400" kern="1200">
          <a:solidFill>
            <a:srgbClr val="404040"/>
          </a:solidFill>
          <a:latin typeface="Arial" panose="020B0604020202020204" pitchFamily="34" charset="0"/>
          <a:ea typeface="+mn-ea"/>
          <a:cs typeface="Arial" panose="020B0604020202020204" pitchFamily="34" charset="0"/>
        </a:defRPr>
      </a:lvl4pPr>
      <a:lvl5pPr marL="2057400" indent="-228600" algn="l" defTabSz="457200" rtl="0" eaLnBrk="1" fontAlgn="base" hangingPunct="1">
        <a:spcBef>
          <a:spcPts val="1000"/>
        </a:spcBef>
        <a:spcAft>
          <a:spcPct val="0"/>
        </a:spcAft>
        <a:buClr>
          <a:schemeClr val="accent1"/>
        </a:buClr>
        <a:buSzPct val="80000"/>
        <a:buFont typeface="Wingdings 3" panose="05040102010807070707" pitchFamily="18" charset="2"/>
        <a:buChar char=""/>
        <a:defRPr sz="1100" kern="1200" baseline="0">
          <a:solidFill>
            <a:srgbClr val="404040"/>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341087" y="6538912"/>
            <a:ext cx="3049813" cy="246221"/>
          </a:xfrm>
          <a:prstGeom prst="rect">
            <a:avLst/>
          </a:prstGeom>
        </p:spPr>
        <p:txBody>
          <a:bodyPr wrap="square">
            <a:spAutoFit/>
          </a:bodyPr>
          <a:lstStyle/>
          <a:p>
            <a:pPr marL="0" marR="0" indent="0" algn="l" defTabSz="914400" rtl="0" eaLnBrk="0" fontAlgn="base" latinLnBrk="0" hangingPunct="0">
              <a:lnSpc>
                <a:spcPct val="100000"/>
              </a:lnSpc>
              <a:spcBef>
                <a:spcPct val="0"/>
              </a:spcBef>
              <a:spcAft>
                <a:spcPct val="0"/>
              </a:spcAft>
              <a:buClrTx/>
              <a:buSzTx/>
              <a:buFontTx/>
              <a:buNone/>
              <a:tabLst/>
              <a:defRPr/>
            </a:pPr>
            <a:fld id="{091E85AE-BAD8-414F-8A2B-BAA1689ED435}" type="slidenum">
              <a:rPr lang="en-US" sz="1000" b="0" smtClean="0">
                <a:solidFill>
                  <a:schemeClr val="bg2">
                    <a:lumMod val="50000"/>
                  </a:schemeClr>
                </a:solidFill>
                <a:latin typeface="+mn-lt"/>
              </a:rPr>
              <a:pPr marL="0" marR="0" indent="0" algn="l" defTabSz="914400" rtl="0" eaLnBrk="0" fontAlgn="base" latinLnBrk="0" hangingPunct="0">
                <a:lnSpc>
                  <a:spcPct val="100000"/>
                </a:lnSpc>
                <a:spcBef>
                  <a:spcPct val="0"/>
                </a:spcBef>
                <a:spcAft>
                  <a:spcPct val="0"/>
                </a:spcAft>
                <a:buClrTx/>
                <a:buSzTx/>
                <a:buFontTx/>
                <a:buNone/>
                <a:tabLst/>
                <a:defRPr/>
              </a:pPr>
              <a:t>‹#›</a:t>
            </a:fld>
            <a:r>
              <a:rPr lang="en-US" sz="1000" b="0" baseline="0" dirty="0" smtClean="0">
                <a:solidFill>
                  <a:schemeClr val="bg2">
                    <a:lumMod val="50000"/>
                  </a:schemeClr>
                </a:solidFill>
                <a:latin typeface="+mn-lt"/>
              </a:rPr>
              <a:t> | </a:t>
            </a:r>
            <a:r>
              <a:rPr lang="en-US" sz="1000" b="0" dirty="0" smtClean="0">
                <a:solidFill>
                  <a:schemeClr val="bg2">
                    <a:lumMod val="50000"/>
                  </a:schemeClr>
                </a:solidFill>
                <a:latin typeface="+mn-lt"/>
                <a:cs typeface="Arial" panose="020B0604020202020204" pitchFamily="34" charset="0"/>
              </a:rPr>
              <a:t>© 2019 QuEST Global Services </a:t>
            </a:r>
            <a:r>
              <a:rPr lang="en-US" sz="1000" b="0" dirty="0" err="1" smtClean="0">
                <a:solidFill>
                  <a:schemeClr val="bg2">
                    <a:lumMod val="50000"/>
                  </a:schemeClr>
                </a:solidFill>
                <a:latin typeface="+mn-lt"/>
                <a:cs typeface="Arial" panose="020B0604020202020204" pitchFamily="34" charset="0"/>
              </a:rPr>
              <a:t>Pte</a:t>
            </a:r>
            <a:r>
              <a:rPr lang="en-US" sz="1000" b="0" dirty="0" smtClean="0">
                <a:solidFill>
                  <a:schemeClr val="bg2">
                    <a:lumMod val="50000"/>
                  </a:schemeClr>
                </a:solidFill>
                <a:latin typeface="+mn-lt"/>
                <a:cs typeface="Arial" panose="020B0604020202020204" pitchFamily="34" charset="0"/>
              </a:rPr>
              <a:t> Ltd. </a:t>
            </a:r>
            <a:endParaRPr lang="en-US" sz="1000" b="0" dirty="0">
              <a:solidFill>
                <a:schemeClr val="bg2">
                  <a:lumMod val="50000"/>
                </a:schemeClr>
              </a:solidFill>
              <a:latin typeface="+mn-lt"/>
              <a:cs typeface="Arial" panose="020B0604020202020204" pitchFamily="34" charset="0"/>
            </a:endParaRPr>
          </a:p>
        </p:txBody>
      </p:sp>
      <p:sp>
        <p:nvSpPr>
          <p:cNvPr id="4" name="Rectangle 3"/>
          <p:cNvSpPr/>
          <p:nvPr userDrawn="1"/>
        </p:nvSpPr>
        <p:spPr>
          <a:xfrm>
            <a:off x="8822953" y="6538912"/>
            <a:ext cx="3049813" cy="246221"/>
          </a:xfrm>
          <a:prstGeom prst="rect">
            <a:avLst/>
          </a:prstGeom>
        </p:spPr>
        <p:txBody>
          <a:bodyPr wrap="square">
            <a:spAutoFit/>
          </a:bodyPr>
          <a:lstStyle/>
          <a:p>
            <a:pPr marL="0" marR="0" indent="0" algn="r" defTabSz="914400" rtl="0" eaLnBrk="0" fontAlgn="base" latinLnBrk="0" hangingPunct="0">
              <a:lnSpc>
                <a:spcPct val="100000"/>
              </a:lnSpc>
              <a:spcBef>
                <a:spcPct val="0"/>
              </a:spcBef>
              <a:spcAft>
                <a:spcPct val="0"/>
              </a:spcAft>
              <a:buClrTx/>
              <a:buSzTx/>
              <a:buFontTx/>
              <a:buNone/>
              <a:tabLst/>
              <a:defRPr/>
            </a:pPr>
            <a:r>
              <a:rPr lang="en-US" sz="1000" b="0" dirty="0" smtClean="0">
                <a:solidFill>
                  <a:schemeClr val="bg2">
                    <a:lumMod val="50000"/>
                  </a:schemeClr>
                </a:solidFill>
                <a:latin typeface="+mn-lt"/>
                <a:cs typeface="Arial" panose="020B0604020202020204" pitchFamily="34" charset="0"/>
              </a:rPr>
              <a:t>Confidential</a:t>
            </a:r>
            <a:endParaRPr lang="en-US" sz="1000" b="0" dirty="0">
              <a:solidFill>
                <a:schemeClr val="bg2">
                  <a:lumMod val="50000"/>
                </a:schemeClr>
              </a:solidFill>
              <a:latin typeface="+mn-lt"/>
              <a:cs typeface="Arial" panose="020B0604020202020204" pitchFamily="34" charset="0"/>
            </a:endParaRPr>
          </a:p>
        </p:txBody>
      </p:sp>
      <p:sp>
        <p:nvSpPr>
          <p:cNvPr id="5" name="Title Placeholder 15"/>
          <p:cNvSpPr>
            <a:spLocks noGrp="1"/>
          </p:cNvSpPr>
          <p:nvPr>
            <p:ph type="title"/>
          </p:nvPr>
        </p:nvSpPr>
        <p:spPr>
          <a:xfrm>
            <a:off x="341086" y="118382"/>
            <a:ext cx="9360000" cy="723447"/>
          </a:xfrm>
          <a:prstGeom prst="rect">
            <a:avLst/>
          </a:prstGeom>
        </p:spPr>
        <p:txBody>
          <a:bodyPr anchor="ctr">
            <a:normAutofit/>
          </a:bodyPr>
          <a:lstStyle/>
          <a:p>
            <a:pPr lvl="0" fontAlgn="auto">
              <a:spcAft>
                <a:spcPts val="0"/>
              </a:spcAft>
            </a:pPr>
            <a:r>
              <a:rPr lang="en-US" dirty="0" smtClean="0"/>
              <a:t>Click to edit Master title style</a:t>
            </a:r>
            <a:endParaRPr lang="en-US" dirty="0"/>
          </a:p>
        </p:txBody>
      </p:sp>
      <p:pic>
        <p:nvPicPr>
          <p:cNvPr id="6" name="Picture 5"/>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580913" y="130629"/>
            <a:ext cx="1291853" cy="748396"/>
          </a:xfrm>
          <a:prstGeom prst="rect">
            <a:avLst/>
          </a:prstGeom>
        </p:spPr>
      </p:pic>
      <p:sp>
        <p:nvSpPr>
          <p:cNvPr id="7" name="Rectangle 6"/>
          <p:cNvSpPr/>
          <p:nvPr userDrawn="1"/>
        </p:nvSpPr>
        <p:spPr>
          <a:xfrm>
            <a:off x="0" y="966854"/>
            <a:ext cx="12192000" cy="36576"/>
          </a:xfrm>
          <a:prstGeom prst="rect">
            <a:avLst/>
          </a:prstGeom>
          <a:gradFill>
            <a:gsLst>
              <a:gs pos="0">
                <a:srgbClr val="0078AF"/>
              </a:gs>
              <a:gs pos="33000">
                <a:schemeClr val="accent1">
                  <a:lumMod val="60000"/>
                  <a:lumOff val="40000"/>
                </a:schemeClr>
              </a:gs>
              <a:gs pos="68000">
                <a:srgbClr val="00B0F0"/>
              </a:gs>
              <a:gs pos="100000">
                <a:srgbClr val="00206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p>
        </p:txBody>
      </p:sp>
    </p:spTree>
    <p:extLst>
      <p:ext uri="{BB962C8B-B14F-4D97-AF65-F5344CB8AC3E}">
        <p14:creationId xmlns:p14="http://schemas.microsoft.com/office/powerpoint/2010/main" val="2629683904"/>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lang="en-US" sz="2800" b="1" kern="1200" dirty="0">
          <a:solidFill>
            <a:srgbClr val="236292"/>
          </a:solidFill>
          <a:latin typeface="Arial" panose="020B0604020202020204" pitchFamily="34" charset="0"/>
          <a:ea typeface="+mj-ea"/>
          <a:cs typeface="Arial" panose="020B0604020202020204" pitchFamily="34" charset="0"/>
        </a:defRPr>
      </a:lvl1pPr>
    </p:titleStyle>
    <p:bodyStyle>
      <a:lvl1pPr marL="0" marR="0" indent="0" algn="l" defTabSz="914400" rtl="0" eaLnBrk="0" fontAlgn="base" latinLnBrk="0" hangingPunct="0">
        <a:lnSpc>
          <a:spcPct val="100000"/>
        </a:lnSpc>
        <a:spcBef>
          <a:spcPct val="0"/>
        </a:spcBef>
        <a:spcAft>
          <a:spcPct val="0"/>
        </a:spcAft>
        <a:buClrTx/>
        <a:buSzTx/>
        <a:buFontTx/>
        <a:buNone/>
        <a:tabLst/>
        <a:defRPr lang="en-US" sz="1667" b="0" kern="1200" dirty="0" smtClean="0">
          <a:solidFill>
            <a:schemeClr val="bg1"/>
          </a:solidFill>
          <a:latin typeface="PF Din Text Cond Pro Medium" panose="02000500000000020004" pitchFamily="2" charset="0"/>
          <a:ea typeface="Adobe Fan Heiti Std B" panose="020B0700000000000000" pitchFamily="34" charset="-128"/>
          <a:cs typeface="Adobe Arabic" panose="02040503050201020203" pitchFamily="18" charset="-78"/>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dirty="0" smtClean="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dirty="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smtClean="0"/>
              <a:t>Click to edit Master title style</a:t>
            </a:r>
            <a:endParaRPr lang="en-US" dirty="0"/>
          </a:p>
        </p:txBody>
      </p:sp>
      <p:pic>
        <p:nvPicPr>
          <p:cNvPr id="27" name="Picture 2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580913" y="130629"/>
            <a:ext cx="1291853" cy="748396"/>
          </a:xfrm>
          <a:prstGeom prst="rect">
            <a:avLst/>
          </a:prstGeom>
        </p:spPr>
      </p:pic>
      <p:sp>
        <p:nvSpPr>
          <p:cNvPr id="6" name="Rectangle 5"/>
          <p:cNvSpPr/>
          <p:nvPr/>
        </p:nvSpPr>
        <p:spPr>
          <a:xfrm>
            <a:off x="0" y="966854"/>
            <a:ext cx="12192000" cy="36576"/>
          </a:xfrm>
          <a:prstGeom prst="rect">
            <a:avLst/>
          </a:prstGeom>
          <a:gradFill>
            <a:gsLst>
              <a:gs pos="0">
                <a:srgbClr val="0078AF"/>
              </a:gs>
              <a:gs pos="33000">
                <a:schemeClr val="accent1">
                  <a:lumMod val="60000"/>
                  <a:lumOff val="40000"/>
                </a:schemeClr>
              </a:gs>
              <a:gs pos="68000">
                <a:srgbClr val="00B0F0"/>
              </a:gs>
              <a:gs pos="100000">
                <a:srgbClr val="00206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Text Placeholder 2"/>
          <p:cNvSpPr>
            <a:spLocks noGrp="1"/>
          </p:cNvSpPr>
          <p:nvPr>
            <p:ph type="body" idx="1"/>
          </p:nvPr>
        </p:nvSpPr>
        <p:spPr>
          <a:xfrm>
            <a:off x="341086" y="1296296"/>
            <a:ext cx="10515600" cy="4996396"/>
          </a:xfrm>
          <a:prstGeom prst="rect">
            <a:avLst/>
          </a:prstGeom>
        </p:spPr>
        <p:txBody>
          <a:bodyPr vert="horz" lIns="45720" tIns="45720" rIns="45720" bIns="45720" rtlCol="0">
            <a:normAutofit/>
          </a:bodyPr>
          <a:lstStyle/>
          <a:p>
            <a:r>
              <a:rPr lang="en-US" dirty="0" smtClean="0">
                <a:cs typeface="Arial" charset="0"/>
              </a:rPr>
              <a:t>Heading (PF DinText Pro 22)</a:t>
            </a:r>
          </a:p>
          <a:p>
            <a:pPr lvl="1"/>
            <a:r>
              <a:rPr lang="en-US" dirty="0" smtClean="0">
                <a:cs typeface="Arial" charset="0"/>
              </a:rPr>
              <a:t>Level one (PF </a:t>
            </a:r>
            <a:r>
              <a:rPr lang="en-US" dirty="0" err="1" smtClean="0">
                <a:cs typeface="Arial" charset="0"/>
              </a:rPr>
              <a:t>DinText</a:t>
            </a:r>
            <a:r>
              <a:rPr lang="en-US" dirty="0" smtClean="0">
                <a:cs typeface="Arial" charset="0"/>
              </a:rPr>
              <a:t> Pro 20 – Square Black Bullet)</a:t>
            </a:r>
          </a:p>
          <a:p>
            <a:pPr lvl="2"/>
            <a:r>
              <a:rPr lang="en-US" dirty="0" smtClean="0">
                <a:cs typeface="Arial" charset="0"/>
              </a:rPr>
              <a:t>Level two (PF </a:t>
            </a:r>
            <a:r>
              <a:rPr lang="en-US" dirty="0" err="1" smtClean="0">
                <a:cs typeface="Arial" charset="0"/>
              </a:rPr>
              <a:t>DinText</a:t>
            </a:r>
            <a:r>
              <a:rPr lang="en-US" dirty="0" smtClean="0">
                <a:cs typeface="Arial" charset="0"/>
              </a:rPr>
              <a:t> Pro 18 – Square Black Bullet)</a:t>
            </a:r>
          </a:p>
          <a:p>
            <a:pPr lvl="3"/>
            <a:r>
              <a:rPr lang="en-US" dirty="0" smtClean="0">
                <a:cs typeface="Arial" charset="0"/>
              </a:rPr>
              <a:t>Level three (PF </a:t>
            </a:r>
            <a:r>
              <a:rPr lang="en-US" dirty="0" err="1" smtClean="0">
                <a:cs typeface="Arial" charset="0"/>
              </a:rPr>
              <a:t>DinText</a:t>
            </a:r>
            <a:r>
              <a:rPr lang="en-US" dirty="0" smtClean="0">
                <a:cs typeface="Arial" charset="0"/>
              </a:rPr>
              <a:t> Pro 16 – Square Black Bullet)</a:t>
            </a:r>
          </a:p>
          <a:p>
            <a:pPr marL="2057400" marR="0" lvl="4"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pPr>
            <a:r>
              <a:rPr lang="en-US" dirty="0" smtClean="0">
                <a:cs typeface="Arial" charset="0"/>
              </a:rPr>
              <a:t>Level four (PF </a:t>
            </a:r>
            <a:r>
              <a:rPr lang="en-US" dirty="0" err="1" smtClean="0">
                <a:cs typeface="Arial" charset="0"/>
              </a:rPr>
              <a:t>DinText</a:t>
            </a:r>
            <a:r>
              <a:rPr lang="en-US" dirty="0" smtClean="0">
                <a:cs typeface="Arial" charset="0"/>
              </a:rPr>
              <a:t> Pro 12 – Square Black Bullet)</a:t>
            </a:r>
          </a:p>
          <a:p>
            <a:pPr marL="1257300" marR="0" lvl="2"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pPr>
            <a:endParaRPr lang="en-US" dirty="0" smtClean="0">
              <a:cs typeface="Arial" charset="0"/>
            </a:endParaRPr>
          </a:p>
          <a:p>
            <a:pPr lvl="2"/>
            <a:endParaRPr lang="en-US" dirty="0">
              <a:cs typeface="Arial" charset="0"/>
            </a:endParaRPr>
          </a:p>
        </p:txBody>
      </p:sp>
      <p:sp>
        <p:nvSpPr>
          <p:cNvPr id="17" name="Rectangle 16"/>
          <p:cNvSpPr/>
          <p:nvPr/>
        </p:nvSpPr>
        <p:spPr>
          <a:xfrm>
            <a:off x="341087" y="6538912"/>
            <a:ext cx="3049813" cy="246221"/>
          </a:xfrm>
          <a:prstGeom prst="rect">
            <a:avLst/>
          </a:prstGeom>
        </p:spPr>
        <p:txBody>
          <a:bodyPr wrap="square">
            <a:spAutoFit/>
          </a:bodyPr>
          <a:lstStyle/>
          <a:p>
            <a:pPr eaLnBrk="0" fontAlgn="base" hangingPunct="0">
              <a:spcBef>
                <a:spcPct val="0"/>
              </a:spcBef>
              <a:spcAft>
                <a:spcPct val="0"/>
              </a:spcAft>
              <a:defRPr/>
            </a:pPr>
            <a:fld id="{091E85AE-BAD8-414F-8A2B-BAA1689ED435}" type="slidenum">
              <a:rPr lang="en-US" sz="1000" b="1" smtClean="0">
                <a:solidFill>
                  <a:srgbClr val="E5E5E5">
                    <a:lumMod val="50000"/>
                  </a:srgbClr>
                </a:solidFill>
              </a:rPr>
              <a:pPr eaLnBrk="0" fontAlgn="base" hangingPunct="0">
                <a:spcBef>
                  <a:spcPct val="0"/>
                </a:spcBef>
                <a:spcAft>
                  <a:spcPct val="0"/>
                </a:spcAft>
                <a:defRPr/>
              </a:pPr>
              <a:t>‹#›</a:t>
            </a:fld>
            <a:r>
              <a:rPr lang="en-US" sz="1000" dirty="0" smtClean="0">
                <a:solidFill>
                  <a:srgbClr val="E5E5E5">
                    <a:lumMod val="50000"/>
                  </a:srgbClr>
                </a:solidFill>
              </a:rPr>
              <a:t> | </a:t>
            </a:r>
            <a:r>
              <a:rPr lang="en-US" sz="1000" dirty="0" smtClean="0">
                <a:solidFill>
                  <a:srgbClr val="E5E5E5">
                    <a:lumMod val="50000"/>
                  </a:srgbClr>
                </a:solidFill>
                <a:cs typeface="Arial" panose="020B0604020202020204" pitchFamily="34" charset="0"/>
              </a:rPr>
              <a:t>©2016 QuEST Global Services Pte. Ltd. </a:t>
            </a:r>
            <a:endParaRPr lang="en-US" sz="1000" dirty="0">
              <a:solidFill>
                <a:srgbClr val="E5E5E5">
                  <a:lumMod val="50000"/>
                </a:srgbClr>
              </a:solidFill>
              <a:cs typeface="Arial" panose="020B0604020202020204" pitchFamily="34" charset="0"/>
            </a:endParaRPr>
          </a:p>
        </p:txBody>
      </p:sp>
      <p:sp>
        <p:nvSpPr>
          <p:cNvPr id="7" name="Rectangle 6"/>
          <p:cNvSpPr/>
          <p:nvPr/>
        </p:nvSpPr>
        <p:spPr>
          <a:xfrm>
            <a:off x="8822953" y="6538912"/>
            <a:ext cx="3049813" cy="246221"/>
          </a:xfrm>
          <a:prstGeom prst="rect">
            <a:avLst/>
          </a:prstGeom>
        </p:spPr>
        <p:txBody>
          <a:bodyPr wrap="square">
            <a:spAutoFit/>
          </a:bodyPr>
          <a:lstStyle/>
          <a:p>
            <a:pPr algn="r" eaLnBrk="0" fontAlgn="base" hangingPunct="0">
              <a:spcBef>
                <a:spcPct val="0"/>
              </a:spcBef>
              <a:spcAft>
                <a:spcPct val="0"/>
              </a:spcAft>
              <a:defRPr/>
            </a:pPr>
            <a:r>
              <a:rPr lang="en-US" sz="1000" dirty="0" smtClean="0">
                <a:solidFill>
                  <a:srgbClr val="E5E5E5">
                    <a:lumMod val="50000"/>
                  </a:srgbClr>
                </a:solidFill>
                <a:cs typeface="Arial" panose="020B0604020202020204" pitchFamily="34" charset="0"/>
              </a:rPr>
              <a:t>Confidential</a:t>
            </a:r>
            <a:endParaRPr lang="en-US" sz="1000" dirty="0">
              <a:solidFill>
                <a:srgbClr val="E5E5E5">
                  <a:lumMod val="50000"/>
                </a:srgbClr>
              </a:solidFill>
              <a:cs typeface="Arial" panose="020B0604020202020204" pitchFamily="34" charset="0"/>
            </a:endParaRPr>
          </a:p>
        </p:txBody>
      </p:sp>
    </p:spTree>
    <p:extLst>
      <p:ext uri="{BB962C8B-B14F-4D97-AF65-F5344CB8AC3E}">
        <p14:creationId xmlns:p14="http://schemas.microsoft.com/office/powerpoint/2010/main" val="3762824577"/>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Lst>
  <p:timing>
    <p:tnLst>
      <p:par>
        <p:cTn id="1" dur="indefinite" restart="never" nodeType="tmRoot"/>
      </p:par>
    </p:tnLst>
  </p:timing>
  <p:txStyles>
    <p:titleStyle>
      <a:lvl1pPr algn="l" defTabSz="457200" rtl="0" eaLnBrk="1" fontAlgn="base" hangingPunct="1">
        <a:spcBef>
          <a:spcPct val="0"/>
        </a:spcBef>
        <a:spcAft>
          <a:spcPct val="0"/>
        </a:spcAft>
        <a:defRPr sz="2800" b="1" kern="1200">
          <a:solidFill>
            <a:schemeClr val="accent2">
              <a:lumMod val="75000"/>
            </a:schemeClr>
          </a:solidFill>
          <a:latin typeface="PF DinText Pro Medium" panose="02000506020000020004" pitchFamily="2" charset="0"/>
          <a:ea typeface="+mj-ea"/>
          <a:cs typeface="+mj-cs"/>
        </a:defRPr>
      </a:lvl1pPr>
      <a:lvl2pPr algn="l" defTabSz="457200" rtl="0" eaLnBrk="1" fontAlgn="base" hangingPunct="1">
        <a:spcBef>
          <a:spcPct val="0"/>
        </a:spcBef>
        <a:spcAft>
          <a:spcPct val="0"/>
        </a:spcAft>
        <a:defRPr sz="3600">
          <a:solidFill>
            <a:schemeClr val="accent1"/>
          </a:solidFill>
          <a:latin typeface="Trebuchet MS" panose="020B0603020202020204" pitchFamily="34" charset="0"/>
        </a:defRPr>
      </a:lvl2pPr>
      <a:lvl3pPr algn="l" defTabSz="457200" rtl="0" eaLnBrk="1" fontAlgn="base" hangingPunct="1">
        <a:spcBef>
          <a:spcPct val="0"/>
        </a:spcBef>
        <a:spcAft>
          <a:spcPct val="0"/>
        </a:spcAft>
        <a:defRPr sz="3600">
          <a:solidFill>
            <a:schemeClr val="accent1"/>
          </a:solidFill>
          <a:latin typeface="Trebuchet MS" panose="020B0603020202020204" pitchFamily="34" charset="0"/>
        </a:defRPr>
      </a:lvl3pPr>
      <a:lvl4pPr algn="l" defTabSz="457200" rtl="0" eaLnBrk="1" fontAlgn="base" hangingPunct="1">
        <a:spcBef>
          <a:spcPct val="0"/>
        </a:spcBef>
        <a:spcAft>
          <a:spcPct val="0"/>
        </a:spcAft>
        <a:defRPr sz="3600">
          <a:solidFill>
            <a:schemeClr val="accent1"/>
          </a:solidFill>
          <a:latin typeface="Trebuchet MS" panose="020B0603020202020204" pitchFamily="34" charset="0"/>
        </a:defRPr>
      </a:lvl4pPr>
      <a:lvl5pPr algn="l" defTabSz="457200" rtl="0" eaLnBrk="1" fontAlgn="base" hangingPunct="1">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marR="0" indent="0" algn="l" defTabSz="914400" rtl="0" eaLnBrk="1" fontAlgn="base" latinLnBrk="0" hangingPunct="1">
        <a:lnSpc>
          <a:spcPct val="100000"/>
        </a:lnSpc>
        <a:spcBef>
          <a:spcPts val="600"/>
        </a:spcBef>
        <a:spcAft>
          <a:spcPct val="0"/>
        </a:spcAft>
        <a:buClrTx/>
        <a:buSzTx/>
        <a:buFont typeface="Wingdings" panose="05000000000000000000" pitchFamily="2" charset="2"/>
        <a:buNone/>
        <a:tabLst/>
        <a:defRPr sz="2200" b="0" kern="1200" baseline="0">
          <a:solidFill>
            <a:srgbClr val="404040"/>
          </a:solidFill>
          <a:latin typeface="PF DinText Pro" panose="02000506020000020004" pitchFamily="2" charset="0"/>
          <a:ea typeface="+mn-ea"/>
          <a:cs typeface="+mn-cs"/>
        </a:defRPr>
      </a:lvl1pPr>
      <a:lvl2pPr marL="8001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sz="2000" kern="1200">
          <a:solidFill>
            <a:srgbClr val="404040"/>
          </a:solidFill>
          <a:latin typeface="PF DinText Pro" panose="02000506020000020004" pitchFamily="2" charset="0"/>
          <a:ea typeface="+mn-ea"/>
          <a:cs typeface="+mn-cs"/>
        </a:defRPr>
      </a:lvl2pPr>
      <a:lvl3pPr marL="12573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sz="1800" kern="1200">
          <a:solidFill>
            <a:srgbClr val="404040"/>
          </a:solidFill>
          <a:latin typeface="PF DinText Pro" panose="02000506020000020004" pitchFamily="2" charset="0"/>
          <a:ea typeface="+mn-ea"/>
          <a:cs typeface="+mn-cs"/>
        </a:defRPr>
      </a:lvl3pPr>
      <a:lvl4pPr marL="1600200" indent="-228600" algn="l" defTabSz="457200" rtl="0" eaLnBrk="1" fontAlgn="base" hangingPunct="1">
        <a:spcBef>
          <a:spcPts val="1000"/>
        </a:spcBef>
        <a:spcAft>
          <a:spcPct val="0"/>
        </a:spcAft>
        <a:buClr>
          <a:srgbClr val="404040"/>
        </a:buClr>
        <a:buSzPct val="80000"/>
        <a:buFont typeface="Wingdings" panose="05000000000000000000" pitchFamily="2" charset="2"/>
        <a:buChar char="§"/>
        <a:defRPr sz="1600" kern="1200">
          <a:solidFill>
            <a:srgbClr val="404040"/>
          </a:solidFill>
          <a:latin typeface="+mn-lt"/>
          <a:ea typeface="+mn-ea"/>
          <a:cs typeface="+mn-cs"/>
        </a:defRPr>
      </a:lvl4pPr>
      <a:lvl5pPr marL="2057400" indent="-228600" algn="l" defTabSz="457200" rtl="0" eaLnBrk="1" fontAlgn="base" hangingPunct="1">
        <a:spcBef>
          <a:spcPts val="1000"/>
        </a:spcBef>
        <a:spcAft>
          <a:spcPct val="0"/>
        </a:spcAft>
        <a:buClr>
          <a:schemeClr val="accent1"/>
        </a:buClr>
        <a:buSzPct val="80000"/>
        <a:buFont typeface="Wingdings 3" panose="05040102010807070707" pitchFamily="18" charset="2"/>
        <a:buChar char=""/>
        <a:defRPr sz="1200" kern="1200" baseline="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pic>
        <p:nvPicPr>
          <p:cNvPr id="27" name="Picture 2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580913" y="130629"/>
            <a:ext cx="1291853" cy="748396"/>
          </a:xfrm>
          <a:prstGeom prst="rect">
            <a:avLst/>
          </a:prstGeom>
        </p:spPr>
      </p:pic>
      <p:sp>
        <p:nvSpPr>
          <p:cNvPr id="6" name="Rectangle 5"/>
          <p:cNvSpPr/>
          <p:nvPr/>
        </p:nvSpPr>
        <p:spPr>
          <a:xfrm>
            <a:off x="0" y="966854"/>
            <a:ext cx="12192000" cy="36576"/>
          </a:xfrm>
          <a:prstGeom prst="rect">
            <a:avLst/>
          </a:prstGeom>
          <a:gradFill>
            <a:gsLst>
              <a:gs pos="0">
                <a:srgbClr val="0078AF"/>
              </a:gs>
              <a:gs pos="33000">
                <a:schemeClr val="accent1">
                  <a:lumMod val="60000"/>
                  <a:lumOff val="40000"/>
                </a:schemeClr>
              </a:gs>
              <a:gs pos="68000">
                <a:srgbClr val="00B0F0"/>
              </a:gs>
              <a:gs pos="100000">
                <a:srgbClr val="00206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Text Placeholder 2"/>
          <p:cNvSpPr>
            <a:spLocks noGrp="1"/>
          </p:cNvSpPr>
          <p:nvPr>
            <p:ph type="body" idx="1"/>
          </p:nvPr>
        </p:nvSpPr>
        <p:spPr>
          <a:xfrm>
            <a:off x="341086" y="1296296"/>
            <a:ext cx="10515600" cy="4996396"/>
          </a:xfrm>
          <a:prstGeom prst="rect">
            <a:avLst/>
          </a:prstGeom>
        </p:spPr>
        <p:txBody>
          <a:bodyPr vert="horz" lIns="45720" tIns="45720" rIns="45720" bIns="45720" rtlCol="0">
            <a:normAutofit/>
          </a:bodyPr>
          <a:lstStyle/>
          <a:p>
            <a:r>
              <a:rPr lang="en-US" dirty="0" smtClean="0">
                <a:cs typeface="Arial" charset="0"/>
              </a:rPr>
              <a:t>Heading (PF </a:t>
            </a:r>
            <a:r>
              <a:rPr lang="en-US" dirty="0" err="1" smtClean="0">
                <a:cs typeface="Arial" charset="0"/>
              </a:rPr>
              <a:t>DinText</a:t>
            </a:r>
            <a:r>
              <a:rPr lang="en-US" dirty="0" smtClean="0">
                <a:cs typeface="Arial" charset="0"/>
              </a:rPr>
              <a:t> Pro 22)</a:t>
            </a:r>
          </a:p>
          <a:p>
            <a:pPr lvl="1"/>
            <a:r>
              <a:rPr lang="en-US" dirty="0" smtClean="0">
                <a:cs typeface="Arial" charset="0"/>
              </a:rPr>
              <a:t>Level one (PF </a:t>
            </a:r>
            <a:r>
              <a:rPr lang="en-US" dirty="0" err="1" smtClean="0">
                <a:cs typeface="Arial" charset="0"/>
              </a:rPr>
              <a:t>DinText</a:t>
            </a:r>
            <a:r>
              <a:rPr lang="en-US" dirty="0" smtClean="0">
                <a:cs typeface="Arial" charset="0"/>
              </a:rPr>
              <a:t> Pro 20 – Square Black Bullet)</a:t>
            </a:r>
          </a:p>
          <a:p>
            <a:pPr lvl="2"/>
            <a:r>
              <a:rPr lang="en-US" dirty="0" smtClean="0">
                <a:cs typeface="Arial" charset="0"/>
              </a:rPr>
              <a:t>Level two (PF </a:t>
            </a:r>
            <a:r>
              <a:rPr lang="en-US" dirty="0" err="1" smtClean="0">
                <a:cs typeface="Arial" charset="0"/>
              </a:rPr>
              <a:t>DinText</a:t>
            </a:r>
            <a:r>
              <a:rPr lang="en-US" dirty="0" smtClean="0">
                <a:cs typeface="Arial" charset="0"/>
              </a:rPr>
              <a:t> Pro 18 – Square Black Bullet)</a:t>
            </a:r>
          </a:p>
          <a:p>
            <a:pPr lvl="3"/>
            <a:r>
              <a:rPr lang="en-US" dirty="0" smtClean="0">
                <a:cs typeface="Arial" charset="0"/>
              </a:rPr>
              <a:t>Level three (PF </a:t>
            </a:r>
            <a:r>
              <a:rPr lang="en-US" dirty="0" err="1" smtClean="0">
                <a:cs typeface="Arial" charset="0"/>
              </a:rPr>
              <a:t>DinText</a:t>
            </a:r>
            <a:r>
              <a:rPr lang="en-US" dirty="0" smtClean="0">
                <a:cs typeface="Arial" charset="0"/>
              </a:rPr>
              <a:t> Pro 16 – Square Black Bullet)</a:t>
            </a:r>
          </a:p>
          <a:p>
            <a:pPr marL="2057400" marR="0" lvl="4"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pPr>
            <a:r>
              <a:rPr lang="en-US" dirty="0" smtClean="0">
                <a:cs typeface="Arial" charset="0"/>
              </a:rPr>
              <a:t>Level four (PF </a:t>
            </a:r>
            <a:r>
              <a:rPr lang="en-US" dirty="0" err="1" smtClean="0">
                <a:cs typeface="Arial" charset="0"/>
              </a:rPr>
              <a:t>DinText</a:t>
            </a:r>
            <a:r>
              <a:rPr lang="en-US" dirty="0" smtClean="0">
                <a:cs typeface="Arial" charset="0"/>
              </a:rPr>
              <a:t> Pro 12 – Square Black Bullet)</a:t>
            </a:r>
          </a:p>
          <a:p>
            <a:pPr marL="1257300" marR="0" lvl="2"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pPr>
            <a:endParaRPr lang="en-US" dirty="0" smtClean="0">
              <a:cs typeface="Arial" charset="0"/>
            </a:endParaRPr>
          </a:p>
          <a:p>
            <a:pPr lvl="2"/>
            <a:endParaRPr lang="en-US" dirty="0">
              <a:cs typeface="Arial" charset="0"/>
            </a:endParaRPr>
          </a:p>
        </p:txBody>
      </p:sp>
      <p:sp>
        <p:nvSpPr>
          <p:cNvPr id="17" name="Rectangle 16"/>
          <p:cNvSpPr/>
          <p:nvPr/>
        </p:nvSpPr>
        <p:spPr>
          <a:xfrm>
            <a:off x="341087" y="6538912"/>
            <a:ext cx="3049813" cy="246221"/>
          </a:xfrm>
          <a:prstGeom prst="rect">
            <a:avLst/>
          </a:prstGeom>
        </p:spPr>
        <p:txBody>
          <a:bodyPr wrap="square">
            <a:spAutoFit/>
          </a:bodyPr>
          <a:lstStyle/>
          <a:p>
            <a:pPr eaLnBrk="0" fontAlgn="base" hangingPunct="0">
              <a:spcBef>
                <a:spcPct val="0"/>
              </a:spcBef>
              <a:spcAft>
                <a:spcPct val="0"/>
              </a:spcAft>
              <a:defRPr/>
            </a:pPr>
            <a:fld id="{091E85AE-BAD8-414F-8A2B-BAA1689ED435}" type="slidenum">
              <a:rPr lang="en-US" sz="1000" b="1" smtClean="0">
                <a:solidFill>
                  <a:srgbClr val="E5E5E5">
                    <a:lumMod val="50000"/>
                  </a:srgbClr>
                </a:solidFill>
              </a:rPr>
              <a:pPr eaLnBrk="0" fontAlgn="base" hangingPunct="0">
                <a:spcBef>
                  <a:spcPct val="0"/>
                </a:spcBef>
                <a:spcAft>
                  <a:spcPct val="0"/>
                </a:spcAft>
                <a:defRPr/>
              </a:pPr>
              <a:t>‹#›</a:t>
            </a:fld>
            <a:r>
              <a:rPr lang="en-US" sz="1000" dirty="0" smtClean="0">
                <a:solidFill>
                  <a:srgbClr val="E5E5E5">
                    <a:lumMod val="50000"/>
                  </a:srgbClr>
                </a:solidFill>
              </a:rPr>
              <a:t> | </a:t>
            </a:r>
            <a:r>
              <a:rPr lang="en-US" sz="1000" dirty="0" smtClean="0">
                <a:solidFill>
                  <a:srgbClr val="E5E5E5">
                    <a:lumMod val="50000"/>
                  </a:srgbClr>
                </a:solidFill>
                <a:cs typeface="Arial" panose="020B0604020202020204" pitchFamily="34" charset="0"/>
              </a:rPr>
              <a:t>©2016 QuEST Global Services Pte. Ltd. </a:t>
            </a:r>
            <a:endParaRPr lang="en-US" sz="1000" dirty="0">
              <a:solidFill>
                <a:srgbClr val="E5E5E5">
                  <a:lumMod val="50000"/>
                </a:srgbClr>
              </a:solidFill>
              <a:cs typeface="Arial" panose="020B0604020202020204" pitchFamily="34" charset="0"/>
            </a:endParaRPr>
          </a:p>
        </p:txBody>
      </p:sp>
      <p:sp>
        <p:nvSpPr>
          <p:cNvPr id="7" name="Rectangle 6"/>
          <p:cNvSpPr/>
          <p:nvPr/>
        </p:nvSpPr>
        <p:spPr>
          <a:xfrm>
            <a:off x="8822953" y="6538912"/>
            <a:ext cx="3049813" cy="246221"/>
          </a:xfrm>
          <a:prstGeom prst="rect">
            <a:avLst/>
          </a:prstGeom>
        </p:spPr>
        <p:txBody>
          <a:bodyPr wrap="square">
            <a:spAutoFit/>
          </a:bodyPr>
          <a:lstStyle/>
          <a:p>
            <a:pPr algn="r" eaLnBrk="0" fontAlgn="base" hangingPunct="0">
              <a:spcBef>
                <a:spcPct val="0"/>
              </a:spcBef>
              <a:spcAft>
                <a:spcPct val="0"/>
              </a:spcAft>
              <a:defRPr/>
            </a:pPr>
            <a:r>
              <a:rPr lang="en-US" sz="1000" dirty="0" smtClean="0">
                <a:solidFill>
                  <a:srgbClr val="E5E5E5">
                    <a:lumMod val="50000"/>
                  </a:srgbClr>
                </a:solidFill>
                <a:cs typeface="Arial" panose="020B0604020202020204" pitchFamily="34" charset="0"/>
              </a:rPr>
              <a:t>Confidential</a:t>
            </a:r>
            <a:endParaRPr lang="en-US" sz="1000" dirty="0">
              <a:solidFill>
                <a:srgbClr val="E5E5E5">
                  <a:lumMod val="50000"/>
                </a:srgbClr>
              </a:solidFill>
              <a:cs typeface="Arial" panose="020B0604020202020204" pitchFamily="34" charset="0"/>
            </a:endParaRPr>
          </a:p>
        </p:txBody>
      </p:sp>
    </p:spTree>
    <p:extLst>
      <p:ext uri="{BB962C8B-B14F-4D97-AF65-F5344CB8AC3E}">
        <p14:creationId xmlns:p14="http://schemas.microsoft.com/office/powerpoint/2010/main" val="1065664125"/>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 id="2147483914" r:id="rId12"/>
    <p:sldLayoutId id="2147483915" r:id="rId13"/>
  </p:sldLayoutIdLst>
  <p:timing>
    <p:tnLst>
      <p:par>
        <p:cTn id="1" dur="indefinite" restart="never" nodeType="tmRoot"/>
      </p:par>
    </p:tnLst>
  </p:timing>
  <p:txStyles>
    <p:titleStyle>
      <a:lvl1pPr algn="l" defTabSz="457200" rtl="0" eaLnBrk="0" fontAlgn="base" hangingPunct="0">
        <a:spcBef>
          <a:spcPct val="0"/>
        </a:spcBef>
        <a:spcAft>
          <a:spcPct val="0"/>
        </a:spcAft>
        <a:defRPr sz="2800" b="0" kern="1200">
          <a:solidFill>
            <a:schemeClr val="accent2">
              <a:lumMod val="75000"/>
            </a:schemeClr>
          </a:solidFill>
          <a:latin typeface="PF DinText Pro Medium" panose="02000506020000020004" pitchFamily="2" charset="0"/>
          <a:ea typeface="+mj-ea"/>
          <a:cs typeface="+mj-cs"/>
        </a:defRPr>
      </a:lvl1pPr>
      <a:lvl2pPr algn="l" defTabSz="457200" rtl="0" eaLnBrk="0" fontAlgn="base" hangingPunct="0">
        <a:spcBef>
          <a:spcPct val="0"/>
        </a:spcBef>
        <a:spcAft>
          <a:spcPct val="0"/>
        </a:spcAft>
        <a:defRPr sz="3600">
          <a:solidFill>
            <a:schemeClr val="accent1"/>
          </a:solidFill>
          <a:latin typeface="Trebuchet MS" panose="020B0603020202020204" pitchFamily="34" charset="0"/>
        </a:defRPr>
      </a:lvl2pPr>
      <a:lvl3pPr algn="l" defTabSz="457200" rtl="0" eaLnBrk="0" fontAlgn="base" hangingPunct="0">
        <a:spcBef>
          <a:spcPct val="0"/>
        </a:spcBef>
        <a:spcAft>
          <a:spcPct val="0"/>
        </a:spcAft>
        <a:defRPr sz="3600">
          <a:solidFill>
            <a:schemeClr val="accent1"/>
          </a:solidFill>
          <a:latin typeface="Trebuchet MS" panose="020B0603020202020204" pitchFamily="34" charset="0"/>
        </a:defRPr>
      </a:lvl3pPr>
      <a:lvl4pPr algn="l" defTabSz="457200" rtl="0" eaLnBrk="0" fontAlgn="base" hangingPunct="0">
        <a:spcBef>
          <a:spcPct val="0"/>
        </a:spcBef>
        <a:spcAft>
          <a:spcPct val="0"/>
        </a:spcAft>
        <a:defRPr sz="3600">
          <a:solidFill>
            <a:schemeClr val="accent1"/>
          </a:solidFill>
          <a:latin typeface="Trebuchet MS" panose="020B0603020202020204" pitchFamily="34" charset="0"/>
        </a:defRPr>
      </a:lvl4pPr>
      <a:lvl5pPr algn="l" defTabSz="457200" rtl="0" eaLnBrk="0" fontAlgn="base" hangingPunct="0">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marR="0" indent="0" algn="l" defTabSz="914400" rtl="0" eaLnBrk="1" fontAlgn="base" latinLnBrk="0" hangingPunct="1">
        <a:lnSpc>
          <a:spcPct val="100000"/>
        </a:lnSpc>
        <a:spcBef>
          <a:spcPts val="600"/>
        </a:spcBef>
        <a:spcAft>
          <a:spcPct val="0"/>
        </a:spcAft>
        <a:buClrTx/>
        <a:buSzTx/>
        <a:buFont typeface="Wingdings" panose="05000000000000000000" pitchFamily="2" charset="2"/>
        <a:buNone/>
        <a:tabLst/>
        <a:defRPr sz="2200" b="0" kern="1200" baseline="0">
          <a:solidFill>
            <a:srgbClr val="404040"/>
          </a:solidFill>
          <a:latin typeface="PF DinText Pro" panose="02000506020000020004" pitchFamily="2" charset="0"/>
          <a:ea typeface="+mn-ea"/>
          <a:cs typeface="+mn-cs"/>
        </a:defRPr>
      </a:lvl1pPr>
      <a:lvl2pPr marL="8001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sz="2000" kern="1200">
          <a:solidFill>
            <a:srgbClr val="404040"/>
          </a:solidFill>
          <a:latin typeface="PF DinText Pro" panose="02000506020000020004" pitchFamily="2" charset="0"/>
          <a:ea typeface="+mn-ea"/>
          <a:cs typeface="+mn-cs"/>
        </a:defRPr>
      </a:lvl2pPr>
      <a:lvl3pPr marL="12573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sz="1800" kern="1200">
          <a:solidFill>
            <a:srgbClr val="404040"/>
          </a:solidFill>
          <a:latin typeface="PF DinText Pro" panose="02000506020000020004" pitchFamily="2" charset="0"/>
          <a:ea typeface="+mn-ea"/>
          <a:cs typeface="+mn-cs"/>
        </a:defRPr>
      </a:lvl3pPr>
      <a:lvl4pPr marL="1600200" indent="-228600" algn="l" defTabSz="457200" rtl="0" eaLnBrk="0" fontAlgn="base" hangingPunct="0">
        <a:spcBef>
          <a:spcPts val="1000"/>
        </a:spcBef>
        <a:spcAft>
          <a:spcPct val="0"/>
        </a:spcAft>
        <a:buClr>
          <a:srgbClr val="404040"/>
        </a:buClr>
        <a:buSzPct val="80000"/>
        <a:buFont typeface="Wingdings" panose="05000000000000000000" pitchFamily="2" charset="2"/>
        <a:buChar char="§"/>
        <a:defRPr sz="16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baseline="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8058" y="4425819"/>
            <a:ext cx="5428343" cy="694530"/>
          </a:xfrm>
        </p:spPr>
        <p:txBody>
          <a:bodyPr>
            <a:normAutofit/>
          </a:bodyPr>
          <a:lstStyle/>
          <a:p>
            <a:r>
              <a:rPr lang="en-US" dirty="0" smtClean="0"/>
              <a:t>Predictive </a:t>
            </a:r>
            <a:r>
              <a:rPr lang="en-US" dirty="0"/>
              <a:t>Maintenance over Cloud</a:t>
            </a:r>
          </a:p>
          <a:p>
            <a:endParaRPr lang="en-US" dirty="0"/>
          </a:p>
        </p:txBody>
      </p:sp>
      <p:sp>
        <p:nvSpPr>
          <p:cNvPr id="4" name="Text Placeholder 3"/>
          <p:cNvSpPr>
            <a:spLocks noGrp="1"/>
          </p:cNvSpPr>
          <p:nvPr>
            <p:ph type="body" sz="quarter" idx="11"/>
          </p:nvPr>
        </p:nvSpPr>
        <p:spPr>
          <a:xfrm>
            <a:off x="58059" y="5152367"/>
            <a:ext cx="4761592" cy="537030"/>
          </a:xfrm>
        </p:spPr>
        <p:txBody>
          <a:bodyPr/>
          <a:lstStyle/>
          <a:p>
            <a:r>
              <a:rPr lang="en-US" dirty="0" smtClean="0"/>
              <a:t>TEG </a:t>
            </a:r>
            <a:r>
              <a:rPr lang="en-US" dirty="0"/>
              <a:t>Tech Events FY19 Hackathon</a:t>
            </a:r>
          </a:p>
          <a:p>
            <a:endParaRPr lang="en-US" dirty="0"/>
          </a:p>
        </p:txBody>
      </p:sp>
      <p:sp>
        <p:nvSpPr>
          <p:cNvPr id="5" name="Text Placeholder 4"/>
          <p:cNvSpPr>
            <a:spLocks noGrp="1"/>
          </p:cNvSpPr>
          <p:nvPr>
            <p:ph type="body" sz="quarter" idx="12"/>
          </p:nvPr>
        </p:nvSpPr>
        <p:spPr/>
        <p:txBody>
          <a:bodyPr/>
          <a:lstStyle/>
          <a:p>
            <a:r>
              <a:rPr lang="en-US" dirty="0" smtClean="0"/>
              <a:t>16 February 2019</a:t>
            </a:r>
            <a:endParaRPr lang="en-US" dirty="0"/>
          </a:p>
        </p:txBody>
      </p:sp>
    </p:spTree>
    <p:extLst>
      <p:ext uri="{BB962C8B-B14F-4D97-AF65-F5344CB8AC3E}">
        <p14:creationId xmlns:p14="http://schemas.microsoft.com/office/powerpoint/2010/main" val="11084009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mtClean="0"/>
              <a:t>Thank You</a:t>
            </a:r>
            <a:endParaRPr lang="en-US" dirty="0"/>
          </a:p>
        </p:txBody>
      </p:sp>
    </p:spTree>
    <p:extLst>
      <p:ext uri="{BB962C8B-B14F-4D97-AF65-F5344CB8AC3E}">
        <p14:creationId xmlns:p14="http://schemas.microsoft.com/office/powerpoint/2010/main" val="1862234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Technocrats</a:t>
            </a:r>
            <a:endParaRPr lang="en-US" dirty="0"/>
          </a:p>
        </p:txBody>
      </p:sp>
      <p:sp>
        <p:nvSpPr>
          <p:cNvPr id="3" name="Text Placeholder 2"/>
          <p:cNvSpPr>
            <a:spLocks noGrp="1"/>
          </p:cNvSpPr>
          <p:nvPr>
            <p:ph type="body" sz="quarter" idx="13"/>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32813364"/>
              </p:ext>
            </p:extLst>
          </p:nvPr>
        </p:nvGraphicFramePr>
        <p:xfrm>
          <a:off x="806882" y="4651529"/>
          <a:ext cx="2733023" cy="741680"/>
        </p:xfrm>
        <a:graphic>
          <a:graphicData uri="http://schemas.openxmlformats.org/drawingml/2006/table">
            <a:tbl>
              <a:tblPr firstRow="1" bandRow="1">
                <a:tableStyleId>{2D5ABB26-0587-4C30-8999-92F81FD0307C}</a:tableStyleId>
              </a:tblPr>
              <a:tblGrid>
                <a:gridCol w="886117">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1638626">
                  <a:extLst>
                    <a:ext uri="{9D8B030D-6E8A-4147-A177-3AD203B41FA5}">
                      <a16:colId xmlns="" xmlns:a16="http://schemas.microsoft.com/office/drawing/2014/main" val="20002"/>
                    </a:ext>
                  </a:extLst>
                </a:gridCol>
              </a:tblGrid>
              <a:tr h="370840">
                <a:tc>
                  <a:txBody>
                    <a:bodyPr/>
                    <a:lstStyle/>
                    <a:p>
                      <a:r>
                        <a:rPr lang="en-US" sz="1600" b="1" kern="1200" baseline="0" dirty="0" smtClean="0">
                          <a:solidFill>
                            <a:schemeClr val="tx1">
                              <a:lumMod val="75000"/>
                              <a:lumOff val="25000"/>
                            </a:schemeClr>
                          </a:solidFill>
                          <a:latin typeface="PF DinText Pro" panose="02000506020000020004" pitchFamily="2" charset="0"/>
                          <a:ea typeface="+mn-ea"/>
                          <a:cs typeface="+mn-cs"/>
                        </a:rPr>
                        <a:t>Mentor</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R>
                      <a:noFill/>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L>
                      <a:noFill/>
                    </a:lnL>
                    <a:lnR>
                      <a:noFill/>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kern="1200" baseline="0" dirty="0" err="1" smtClean="0">
                          <a:solidFill>
                            <a:schemeClr val="tx1">
                              <a:lumMod val="75000"/>
                              <a:lumOff val="25000"/>
                            </a:schemeClr>
                          </a:solidFill>
                          <a:latin typeface="PF DinText Pro" panose="02000506020000020004" pitchFamily="2" charset="0"/>
                          <a:ea typeface="+mn-ea"/>
                          <a:cs typeface="+mn-cs"/>
                        </a:rPr>
                        <a:t>Deepu</a:t>
                      </a:r>
                      <a:r>
                        <a:rPr lang="en-US" sz="1600" b="0" kern="1200" baseline="0" dirty="0" smtClean="0">
                          <a:solidFill>
                            <a:schemeClr val="tx1">
                              <a:lumMod val="75000"/>
                              <a:lumOff val="25000"/>
                            </a:schemeClr>
                          </a:solidFill>
                          <a:latin typeface="PF DinText Pro" panose="02000506020000020004" pitchFamily="2" charset="0"/>
                          <a:ea typeface="+mn-ea"/>
                          <a:cs typeface="+mn-cs"/>
                        </a:rPr>
                        <a:t> L R</a:t>
                      </a:r>
                    </a:p>
                  </a:txBody>
                  <a:tcPr>
                    <a:lnL>
                      <a:noFill/>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370840">
                <a:tc>
                  <a:txBody>
                    <a:bodyPr/>
                    <a:lstStyle/>
                    <a:p>
                      <a:r>
                        <a:rPr lang="en-US" sz="1600" b="1" kern="1200" baseline="0" dirty="0" err="1" smtClean="0">
                          <a:solidFill>
                            <a:schemeClr val="tx1">
                              <a:lumMod val="75000"/>
                              <a:lumOff val="25000"/>
                            </a:schemeClr>
                          </a:solidFill>
                          <a:latin typeface="PF DinText Pro" panose="02000506020000020004" pitchFamily="2" charset="0"/>
                          <a:ea typeface="+mn-ea"/>
                          <a:cs typeface="+mn-cs"/>
                        </a:rPr>
                        <a:t>Ideator</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R>
                      <a:noFill/>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L>
                      <a:noFill/>
                    </a:lnL>
                    <a:lnR>
                      <a:noFill/>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Mubarak A R</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L>
                      <a:noFill/>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7351893"/>
              </p:ext>
            </p:extLst>
          </p:nvPr>
        </p:nvGraphicFramePr>
        <p:xfrm>
          <a:off x="6962115" y="4651529"/>
          <a:ext cx="4544840" cy="949960"/>
        </p:xfrm>
        <a:graphic>
          <a:graphicData uri="http://schemas.openxmlformats.org/drawingml/2006/table">
            <a:tbl>
              <a:tblPr firstRow="1" bandRow="1">
                <a:tableStyleId>{2D5ABB26-0587-4C30-8999-92F81FD0307C}</a:tableStyleId>
              </a:tblPr>
              <a:tblGrid>
                <a:gridCol w="1738265">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598295">
                  <a:extLst>
                    <a:ext uri="{9D8B030D-6E8A-4147-A177-3AD203B41FA5}">
                      <a16:colId xmlns="" xmlns:a16="http://schemas.microsoft.com/office/drawing/2014/main" val="20002"/>
                    </a:ext>
                  </a:extLst>
                </a:gridCol>
              </a:tblGrid>
              <a:tr h="370840">
                <a:tc>
                  <a:txBody>
                    <a:bodyPr/>
                    <a:lstStyle/>
                    <a:p>
                      <a:r>
                        <a:rPr lang="en-US" sz="1600" b="1" kern="1200" baseline="0" dirty="0" smtClean="0">
                          <a:solidFill>
                            <a:schemeClr val="tx1">
                              <a:lumMod val="75000"/>
                              <a:lumOff val="25000"/>
                            </a:schemeClr>
                          </a:solidFill>
                          <a:latin typeface="PF DinText Pro" panose="02000506020000020004" pitchFamily="2" charset="0"/>
                          <a:ea typeface="+mn-ea"/>
                          <a:cs typeface="+mn-cs"/>
                        </a:rPr>
                        <a:t>Team Lead</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T w="3175" cap="flat" cmpd="sng" algn="ctr">
                      <a:solidFill>
                        <a:schemeClr val="tx1"/>
                      </a:solidFill>
                      <a:prstDash val="dot"/>
                      <a:round/>
                      <a:headEnd type="none" w="med" len="med"/>
                      <a:tailEnd type="none" w="med" len="med"/>
                    </a:lnT>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T w="3175" cap="flat" cmpd="sng" algn="ctr">
                      <a:solidFill>
                        <a:schemeClr val="tx1"/>
                      </a:solidFill>
                      <a:prstDash val="dot"/>
                      <a:round/>
                      <a:headEnd type="none" w="med" len="med"/>
                      <a:tailEnd type="none" w="med" len="med"/>
                    </a:lnT>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kern="1200" baseline="0" dirty="0" err="1" smtClean="0">
                          <a:solidFill>
                            <a:schemeClr val="tx1">
                              <a:lumMod val="75000"/>
                              <a:lumOff val="25000"/>
                            </a:schemeClr>
                          </a:solidFill>
                          <a:latin typeface="PF DinText Pro" panose="02000506020000020004" pitchFamily="2" charset="0"/>
                          <a:ea typeface="+mn-ea"/>
                          <a:cs typeface="+mn-cs"/>
                        </a:rPr>
                        <a:t>Swapna</a:t>
                      </a:r>
                      <a:r>
                        <a:rPr lang="en-US" sz="1600" b="0" kern="1200" baseline="0" dirty="0" smtClean="0">
                          <a:solidFill>
                            <a:schemeClr val="tx1">
                              <a:lumMod val="75000"/>
                              <a:lumOff val="25000"/>
                            </a:schemeClr>
                          </a:solidFill>
                          <a:latin typeface="PF DinText Pro" panose="02000506020000020004" pitchFamily="2" charset="0"/>
                          <a:ea typeface="+mn-ea"/>
                          <a:cs typeface="+mn-cs"/>
                        </a:rPr>
                        <a:t> K V</a:t>
                      </a:r>
                    </a:p>
                  </a:txBody>
                  <a:tcPr>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tcPr>
                </a:tc>
                <a:extLst>
                  <a:ext uri="{0D108BD9-81ED-4DB2-BD59-A6C34878D82A}">
                    <a16:rowId xmlns="" xmlns:a16="http://schemas.microsoft.com/office/drawing/2014/main" val="10000"/>
                  </a:ext>
                </a:extLst>
              </a:tr>
              <a:tr h="370840">
                <a:tc>
                  <a:txBody>
                    <a:bodyPr/>
                    <a:lstStyle/>
                    <a:p>
                      <a:r>
                        <a:rPr lang="en-US" sz="1600" b="1" kern="1200" baseline="0" dirty="0" smtClean="0">
                          <a:solidFill>
                            <a:schemeClr val="tx1">
                              <a:lumMod val="75000"/>
                              <a:lumOff val="25000"/>
                            </a:schemeClr>
                          </a:solidFill>
                          <a:latin typeface="PF DinText Pro" panose="02000506020000020004" pitchFamily="2" charset="0"/>
                          <a:ea typeface="+mn-ea"/>
                          <a:cs typeface="+mn-cs"/>
                        </a:rPr>
                        <a:t>Team Members</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B w="3175" cap="flat" cmpd="sng" algn="ctr">
                      <a:solidFill>
                        <a:schemeClr val="tx1"/>
                      </a:solidFill>
                      <a:prstDash val="dot"/>
                      <a:round/>
                      <a:headEnd type="none" w="med" len="med"/>
                      <a:tailEnd type="none" w="med" len="med"/>
                    </a:lnB>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B w="3175" cap="flat" cmpd="sng" algn="ctr">
                      <a:solidFill>
                        <a:schemeClr val="tx1"/>
                      </a:solidFill>
                      <a:prstDash val="dot"/>
                      <a:round/>
                      <a:headEnd type="none" w="med" len="med"/>
                      <a:tailEnd type="none" w="med" len="med"/>
                    </a:lnB>
                  </a:tcPr>
                </a:tc>
                <a:tc>
                  <a:txBody>
                    <a:bodyPr/>
                    <a:lstStyle/>
                    <a:p>
                      <a:r>
                        <a:rPr lang="en-US" sz="1600" b="0" kern="1200" baseline="0" dirty="0" err="1" smtClean="0">
                          <a:solidFill>
                            <a:schemeClr val="tx1">
                              <a:lumMod val="75000"/>
                              <a:lumOff val="25000"/>
                            </a:schemeClr>
                          </a:solidFill>
                          <a:latin typeface="PF DinText Pro" panose="02000506020000020004" pitchFamily="2" charset="0"/>
                          <a:ea typeface="+mn-ea"/>
                          <a:cs typeface="+mn-cs"/>
                        </a:rPr>
                        <a:t>Preetha</a:t>
                      </a:r>
                      <a:r>
                        <a:rPr lang="en-US" sz="1600" b="0" kern="1200" baseline="0" dirty="0" smtClean="0">
                          <a:solidFill>
                            <a:schemeClr val="tx1">
                              <a:lumMod val="75000"/>
                              <a:lumOff val="25000"/>
                            </a:schemeClr>
                          </a:solidFill>
                          <a:latin typeface="PF DinText Pro" panose="02000506020000020004" pitchFamily="2" charset="0"/>
                          <a:ea typeface="+mn-ea"/>
                          <a:cs typeface="+mn-cs"/>
                        </a:rPr>
                        <a:t> Joy, Jackson P Vincent, </a:t>
                      </a:r>
                      <a:r>
                        <a:rPr lang="en-US" sz="1600" b="0" kern="1200" baseline="0" dirty="0" err="1" smtClean="0">
                          <a:solidFill>
                            <a:schemeClr val="tx1">
                              <a:lumMod val="75000"/>
                              <a:lumOff val="25000"/>
                            </a:schemeClr>
                          </a:solidFill>
                          <a:latin typeface="PF DinText Pro" panose="02000506020000020004" pitchFamily="2" charset="0"/>
                          <a:ea typeface="+mn-ea"/>
                          <a:cs typeface="+mn-cs"/>
                        </a:rPr>
                        <a:t>Jogi</a:t>
                      </a:r>
                      <a:r>
                        <a:rPr lang="en-US" sz="1600" b="0" kern="1200" baseline="0" dirty="0" smtClean="0">
                          <a:solidFill>
                            <a:schemeClr val="tx1">
                              <a:lumMod val="75000"/>
                              <a:lumOff val="25000"/>
                            </a:schemeClr>
                          </a:solidFill>
                          <a:latin typeface="PF DinText Pro" panose="02000506020000020004" pitchFamily="2" charset="0"/>
                          <a:ea typeface="+mn-ea"/>
                          <a:cs typeface="+mn-cs"/>
                        </a:rPr>
                        <a:t> Joseph George</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R w="3175" cap="flat" cmpd="sng" algn="ctr">
                      <a:solidFill>
                        <a:schemeClr val="tx1"/>
                      </a:solidFill>
                      <a:prstDash val="dot"/>
                      <a:round/>
                      <a:headEnd type="none" w="med" len="med"/>
                      <a:tailEnd type="none" w="med" len="med"/>
                    </a:lnR>
                    <a:lnB w="3175" cap="flat" cmpd="sng" algn="ctr">
                      <a:solidFill>
                        <a:schemeClr val="tx1"/>
                      </a:solidFill>
                      <a:prstDash val="dot"/>
                      <a:round/>
                      <a:headEnd type="none" w="med" len="med"/>
                      <a:tailEnd type="none" w="med" len="med"/>
                    </a:lnB>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96698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Text Placeholder 2"/>
          <p:cNvSpPr>
            <a:spLocks noGrp="1"/>
          </p:cNvSpPr>
          <p:nvPr>
            <p:ph type="body" sz="quarter" idx="10"/>
          </p:nvPr>
        </p:nvSpPr>
        <p:spPr/>
        <p:txBody>
          <a:bodyPr/>
          <a:lstStyle/>
          <a:p>
            <a:r>
              <a:rPr lang="en-US" dirty="0"/>
              <a:t>Predictive Maintenance of Equipment over cloud</a:t>
            </a:r>
          </a:p>
        </p:txBody>
      </p:sp>
      <p:sp>
        <p:nvSpPr>
          <p:cNvPr id="4" name="Text Placeholder 3"/>
          <p:cNvSpPr>
            <a:spLocks noGrp="1"/>
          </p:cNvSpPr>
          <p:nvPr>
            <p:ph type="body" sz="quarter" idx="11"/>
          </p:nvPr>
        </p:nvSpPr>
        <p:spPr>
          <a:xfrm>
            <a:off x="4301297" y="1859132"/>
            <a:ext cx="2570215" cy="1722268"/>
          </a:xfrm>
        </p:spPr>
        <p:txBody>
          <a:bodyPr/>
          <a:lstStyle/>
          <a:p>
            <a:pPr marL="0" indent="0">
              <a:buNone/>
            </a:pPr>
            <a:r>
              <a:rPr lang="en-US" dirty="0" smtClean="0"/>
              <a:t>Analyze and learn the trend based on the historical data from hardware over a period, and come up with Machine Learning based solution for the prediction. </a:t>
            </a:r>
          </a:p>
          <a:p>
            <a:pPr marL="0" indent="0">
              <a:buNone/>
            </a:pPr>
            <a:endParaRPr lang="en-US" dirty="0"/>
          </a:p>
        </p:txBody>
      </p:sp>
      <p:sp>
        <p:nvSpPr>
          <p:cNvPr id="5" name="Text Placeholder 4"/>
          <p:cNvSpPr>
            <a:spLocks noGrp="1"/>
          </p:cNvSpPr>
          <p:nvPr>
            <p:ph type="body" sz="quarter" idx="12"/>
          </p:nvPr>
        </p:nvSpPr>
        <p:spPr>
          <a:xfrm>
            <a:off x="8368875" y="1859132"/>
            <a:ext cx="2570215" cy="884068"/>
          </a:xfrm>
        </p:spPr>
        <p:txBody>
          <a:bodyPr/>
          <a:lstStyle/>
          <a:p>
            <a:r>
              <a:rPr lang="en-US" dirty="0" smtClean="0"/>
              <a:t>Analyze the data from the hardware and predict the maintenance time upfront.</a:t>
            </a:r>
            <a:endParaRPr lang="en-US" dirty="0"/>
          </a:p>
        </p:txBody>
      </p:sp>
      <p:sp>
        <p:nvSpPr>
          <p:cNvPr id="6" name="Text Placeholder 5"/>
          <p:cNvSpPr>
            <a:spLocks noGrp="1"/>
          </p:cNvSpPr>
          <p:nvPr>
            <p:ph type="body" sz="quarter" idx="13"/>
          </p:nvPr>
        </p:nvSpPr>
        <p:spPr/>
        <p:txBody>
          <a:bodyPr>
            <a:normAutofit fontScale="92500" lnSpcReduction="20000"/>
          </a:bodyPr>
          <a:lstStyle/>
          <a:p>
            <a:r>
              <a:rPr lang="en-US" dirty="0" smtClean="0"/>
              <a:t>Problem Statement</a:t>
            </a:r>
            <a:endParaRPr lang="en-US" dirty="0"/>
          </a:p>
        </p:txBody>
      </p:sp>
      <p:sp>
        <p:nvSpPr>
          <p:cNvPr id="7" name="Text Placeholder 6"/>
          <p:cNvSpPr>
            <a:spLocks noGrp="1"/>
          </p:cNvSpPr>
          <p:nvPr>
            <p:ph type="body" sz="quarter" idx="14"/>
          </p:nvPr>
        </p:nvSpPr>
        <p:spPr/>
        <p:txBody>
          <a:bodyPr>
            <a:normAutofit fontScale="92500" lnSpcReduction="20000"/>
          </a:bodyPr>
          <a:lstStyle/>
          <a:p>
            <a:r>
              <a:rPr lang="en-US" dirty="0" smtClean="0"/>
              <a:t>Approach</a:t>
            </a:r>
            <a:endParaRPr lang="en-US" dirty="0"/>
          </a:p>
        </p:txBody>
      </p:sp>
      <p:sp>
        <p:nvSpPr>
          <p:cNvPr id="8" name="Text Placeholder 7"/>
          <p:cNvSpPr>
            <a:spLocks noGrp="1"/>
          </p:cNvSpPr>
          <p:nvPr>
            <p:ph type="body" sz="quarter" idx="15"/>
          </p:nvPr>
        </p:nvSpPr>
        <p:spPr/>
        <p:txBody>
          <a:bodyPr>
            <a:normAutofit fontScale="92500" lnSpcReduction="20000"/>
          </a:bodyPr>
          <a:lstStyle/>
          <a:p>
            <a:r>
              <a:rPr lang="en-US" dirty="0" smtClean="0"/>
              <a:t>Outcome</a:t>
            </a:r>
            <a:endParaRPr lang="en-US" dirty="0"/>
          </a:p>
        </p:txBody>
      </p:sp>
      <p:pic>
        <p:nvPicPr>
          <p:cNvPr id="10" name="Picture 9"/>
          <p:cNvPicPr>
            <a:picLocks noChangeAspect="1"/>
          </p:cNvPicPr>
          <p:nvPr/>
        </p:nvPicPr>
        <p:blipFill>
          <a:blip r:embed="rId3"/>
          <a:stretch>
            <a:fillRect/>
          </a:stretch>
        </p:blipFill>
        <p:spPr>
          <a:xfrm>
            <a:off x="8368874" y="2949736"/>
            <a:ext cx="3482417" cy="1660901"/>
          </a:xfrm>
          <a:prstGeom prst="rect">
            <a:avLst/>
          </a:prstGeom>
        </p:spPr>
      </p:pic>
    </p:spTree>
    <p:extLst>
      <p:ext uri="{BB962C8B-B14F-4D97-AF65-F5344CB8AC3E}">
        <p14:creationId xmlns:p14="http://schemas.microsoft.com/office/powerpoint/2010/main" val="4089367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Process 2"/>
          <p:cNvSpPr/>
          <p:nvPr/>
        </p:nvSpPr>
        <p:spPr>
          <a:xfrm>
            <a:off x="1133475" y="1781174"/>
            <a:ext cx="9858375" cy="4000501"/>
          </a:xfrm>
          <a:prstGeom prst="flowChartProcess">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System Architecture</a:t>
            </a:r>
            <a:endParaRPr lang="en-US" dirty="0"/>
          </a:p>
        </p:txBody>
      </p:sp>
      <p:grpSp>
        <p:nvGrpSpPr>
          <p:cNvPr id="5" name="Group 4"/>
          <p:cNvGrpSpPr/>
          <p:nvPr/>
        </p:nvGrpSpPr>
        <p:grpSpPr>
          <a:xfrm>
            <a:off x="1579436" y="3123292"/>
            <a:ext cx="1646696" cy="1223060"/>
            <a:chOff x="1579436" y="3294742"/>
            <a:chExt cx="1646696" cy="1223060"/>
          </a:xfrm>
        </p:grpSpPr>
        <p:sp>
          <p:nvSpPr>
            <p:cNvPr id="8" name="Rectangle 7"/>
            <p:cNvSpPr/>
            <p:nvPr/>
          </p:nvSpPr>
          <p:spPr>
            <a:xfrm>
              <a:off x="1579436" y="3294742"/>
              <a:ext cx="1646696" cy="1223060"/>
            </a:xfrm>
            <a:prstGeom prst="rect">
              <a:avLst/>
            </a:prstGeom>
            <a:solidFill>
              <a:schemeClr val="accent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Bahnschrift" panose="020B0502040204020203" pitchFamily="34" charset="0"/>
                </a:rPr>
                <a:t>Equipment</a:t>
              </a:r>
              <a:endParaRPr lang="en-US" sz="1600" dirty="0" smtClean="0">
                <a:solidFill>
                  <a:schemeClr val="tx1"/>
                </a:solidFill>
              </a:endParaRPr>
            </a:p>
            <a:p>
              <a:pPr algn="ctr"/>
              <a:endParaRPr lang="en-US" sz="1600" dirty="0" smtClean="0">
                <a:solidFill>
                  <a:schemeClr val="tx1"/>
                </a:solidFill>
              </a:endParaRPr>
            </a:p>
            <a:p>
              <a:pPr algn="ctr"/>
              <a:endParaRPr lang="en-US" dirty="0"/>
            </a:p>
            <a:p>
              <a:pPr algn="ctr"/>
              <a:endParaRPr lang="en-US" dirty="0"/>
            </a:p>
          </p:txBody>
        </p:sp>
        <p:sp>
          <p:nvSpPr>
            <p:cNvPr id="9" name="Rectangle 8"/>
            <p:cNvSpPr/>
            <p:nvPr/>
          </p:nvSpPr>
          <p:spPr>
            <a:xfrm>
              <a:off x="1765792" y="3769178"/>
              <a:ext cx="1273985" cy="559140"/>
            </a:xfrm>
            <a:prstGeom prst="rect">
              <a:avLst/>
            </a:prstGeom>
            <a:solidFill>
              <a:srgbClr val="92D05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Bahnschrift" panose="020B0502040204020203" pitchFamily="34" charset="0"/>
                </a:rPr>
                <a:t>Device Data</a:t>
              </a:r>
              <a:endParaRPr lang="en-US" sz="1400" dirty="0">
                <a:latin typeface="Bahnschrift" panose="020B0502040204020203" pitchFamily="34" charset="0"/>
              </a:endParaRPr>
            </a:p>
          </p:txBody>
        </p:sp>
      </p:grpSp>
      <p:cxnSp>
        <p:nvCxnSpPr>
          <p:cNvPr id="23" name="Straight Connector 22"/>
          <p:cNvCxnSpPr>
            <a:stCxn id="8" idx="3"/>
            <a:endCxn id="21" idx="1"/>
          </p:cNvCxnSpPr>
          <p:nvPr/>
        </p:nvCxnSpPr>
        <p:spPr>
          <a:xfrm flipV="1">
            <a:off x="3226132" y="3734396"/>
            <a:ext cx="979695" cy="426"/>
          </a:xfrm>
          <a:prstGeom prst="bentConnector3">
            <a:avLst>
              <a:gd name="adj1" fmla="val 50000"/>
            </a:avLst>
          </a:prstGeom>
          <a:ln w="22225">
            <a:tailEnd type="triangle"/>
          </a:ln>
        </p:spPr>
        <p:style>
          <a:lnRef idx="1">
            <a:schemeClr val="dk1"/>
          </a:lnRef>
          <a:fillRef idx="0">
            <a:schemeClr val="dk1"/>
          </a:fillRef>
          <a:effectRef idx="0">
            <a:schemeClr val="dk1"/>
          </a:effectRef>
          <a:fontRef idx="minor">
            <a:schemeClr val="tx1"/>
          </a:fontRef>
        </p:style>
      </p:cxnSp>
      <p:grpSp>
        <p:nvGrpSpPr>
          <p:cNvPr id="11" name="Group 10"/>
          <p:cNvGrpSpPr/>
          <p:nvPr/>
        </p:nvGrpSpPr>
        <p:grpSpPr>
          <a:xfrm>
            <a:off x="4205827" y="2220516"/>
            <a:ext cx="3396536" cy="3027760"/>
            <a:chOff x="4205827" y="2096691"/>
            <a:chExt cx="3396536" cy="3027760"/>
          </a:xfrm>
        </p:grpSpPr>
        <p:sp>
          <p:nvSpPr>
            <p:cNvPr id="21" name="Rectangle 20"/>
            <p:cNvSpPr/>
            <p:nvPr/>
          </p:nvSpPr>
          <p:spPr>
            <a:xfrm>
              <a:off x="4205827" y="2096691"/>
              <a:ext cx="3396536" cy="3027760"/>
            </a:xfrm>
            <a:prstGeom prst="rect">
              <a:avLst/>
            </a:prstGeom>
            <a:solidFill>
              <a:srgbClr val="74C695"/>
            </a:solidFill>
            <a:ln>
              <a:noFill/>
            </a:ln>
            <a:scene3d>
              <a:camera prst="orthographicFront"/>
              <a:lightRig rig="threePt" dir="t"/>
            </a:scene3d>
            <a:sp3d extrusionH="76200">
              <a:bevelT/>
              <a:bevelB/>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Bahnschrift" panose="020B0502040204020203" pitchFamily="34" charset="0"/>
                </a:rPr>
                <a:t>Training Block</a:t>
              </a:r>
            </a:p>
            <a:p>
              <a:pPr algn="ctr"/>
              <a:endParaRPr lang="en-US" dirty="0">
                <a:solidFill>
                  <a:schemeClr val="tx1"/>
                </a:solidFill>
                <a:latin typeface="Bahnschrift" panose="020B0502040204020203" pitchFamily="34" charset="0"/>
              </a:endParaRPr>
            </a:p>
            <a:p>
              <a:pPr algn="ctr"/>
              <a:endParaRPr lang="en-US" dirty="0" smtClean="0">
                <a:solidFill>
                  <a:schemeClr val="tx1"/>
                </a:solidFill>
                <a:latin typeface="Bahnschrift" panose="020B0502040204020203" pitchFamily="34" charset="0"/>
              </a:endParaRPr>
            </a:p>
            <a:p>
              <a:pPr algn="ctr"/>
              <a:endParaRPr lang="en-US" dirty="0">
                <a:solidFill>
                  <a:schemeClr val="tx1"/>
                </a:solidFill>
                <a:latin typeface="Bahnschrift" panose="020B0502040204020203" pitchFamily="34" charset="0"/>
              </a:endParaRPr>
            </a:p>
            <a:p>
              <a:pPr algn="ctr"/>
              <a:endParaRPr lang="en-US" dirty="0" smtClean="0">
                <a:solidFill>
                  <a:schemeClr val="tx1"/>
                </a:solidFill>
                <a:latin typeface="Bahnschrift" panose="020B0502040204020203" pitchFamily="34" charset="0"/>
              </a:endParaRPr>
            </a:p>
            <a:p>
              <a:pPr algn="ctr"/>
              <a:endParaRPr lang="en-US" dirty="0">
                <a:solidFill>
                  <a:schemeClr val="tx1"/>
                </a:solidFill>
                <a:latin typeface="Bahnschrift" panose="020B0502040204020203" pitchFamily="34" charset="0"/>
              </a:endParaRPr>
            </a:p>
            <a:p>
              <a:pPr algn="ctr"/>
              <a:endParaRPr lang="en-US" dirty="0" smtClean="0">
                <a:solidFill>
                  <a:schemeClr val="tx1"/>
                </a:solidFill>
                <a:latin typeface="Bahnschrift" panose="020B0502040204020203" pitchFamily="34" charset="0"/>
              </a:endParaRPr>
            </a:p>
            <a:p>
              <a:pPr algn="ctr"/>
              <a:endParaRPr lang="en-US" dirty="0">
                <a:solidFill>
                  <a:schemeClr val="tx1"/>
                </a:solidFill>
                <a:latin typeface="Bahnschrift" panose="020B0502040204020203" pitchFamily="34" charset="0"/>
              </a:endParaRPr>
            </a:p>
            <a:p>
              <a:pPr algn="ctr"/>
              <a:endParaRPr lang="en-US" dirty="0" smtClean="0">
                <a:solidFill>
                  <a:schemeClr val="tx1"/>
                </a:solidFill>
                <a:latin typeface="Bahnschrift" panose="020B0502040204020203" pitchFamily="34" charset="0"/>
              </a:endParaRPr>
            </a:p>
            <a:p>
              <a:pPr algn="ctr"/>
              <a:endParaRPr lang="en-US" dirty="0">
                <a:solidFill>
                  <a:schemeClr val="tx1"/>
                </a:solidFill>
                <a:latin typeface="Bahnschrift" panose="020B0502040204020203" pitchFamily="34" charset="0"/>
              </a:endParaRPr>
            </a:p>
          </p:txBody>
        </p:sp>
        <p:grpSp>
          <p:nvGrpSpPr>
            <p:cNvPr id="6" name="Group 5"/>
            <p:cNvGrpSpPr/>
            <p:nvPr/>
          </p:nvGrpSpPr>
          <p:grpSpPr>
            <a:xfrm>
              <a:off x="4628322" y="2834838"/>
              <a:ext cx="2551546" cy="1898676"/>
              <a:chOff x="4687053" y="2377679"/>
              <a:chExt cx="2551546" cy="1898676"/>
            </a:xfrm>
          </p:grpSpPr>
          <p:sp>
            <p:nvSpPr>
              <p:cNvPr id="46" name="Rectangle 45"/>
              <p:cNvSpPr/>
              <p:nvPr/>
            </p:nvSpPr>
            <p:spPr>
              <a:xfrm>
                <a:off x="5025414" y="3855879"/>
                <a:ext cx="1871662" cy="420476"/>
              </a:xfrm>
              <a:prstGeom prst="rect">
                <a:avLst/>
              </a:prstGeom>
              <a:solidFill>
                <a:schemeClr val="accent1">
                  <a:lumMod val="75000"/>
                </a:schemeClr>
              </a:solidFill>
              <a:ln>
                <a:solidFill>
                  <a:schemeClr val="accent1">
                    <a:lumMod val="25000"/>
                  </a:schemeClr>
                </a:solidFill>
              </a:ln>
              <a:scene3d>
                <a:camera prst="orthographicFront"/>
                <a:lightRig rig="threePt" dir="t"/>
              </a:scene3d>
              <a:sp3d extrusionH="76200">
                <a:bevelT w="152400" h="50800" prst="softRound"/>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latin typeface="Bahnschrift" panose="020B0502040204020203" pitchFamily="34" charset="0"/>
                  </a:rPr>
                  <a:t>TensorFlow</a:t>
                </a:r>
                <a:endParaRPr lang="en-US" sz="1600" dirty="0">
                  <a:solidFill>
                    <a:schemeClr val="tx1"/>
                  </a:solidFill>
                  <a:latin typeface="Bahnschrift" panose="020B0502040204020203" pitchFamily="34" charset="0"/>
                </a:endParaRPr>
              </a:p>
            </p:txBody>
          </p:sp>
          <p:sp>
            <p:nvSpPr>
              <p:cNvPr id="47" name="Rectangle 46"/>
              <p:cNvSpPr/>
              <p:nvPr/>
            </p:nvSpPr>
            <p:spPr>
              <a:xfrm>
                <a:off x="4696573" y="3073699"/>
                <a:ext cx="2521779" cy="548392"/>
              </a:xfrm>
              <a:prstGeom prst="rect">
                <a:avLst/>
              </a:prstGeom>
              <a:solidFill>
                <a:schemeClr val="accent1">
                  <a:lumMod val="75000"/>
                </a:schemeClr>
              </a:solidFill>
              <a:ln>
                <a:solidFill>
                  <a:schemeClr val="accent1">
                    <a:lumMod val="25000"/>
                  </a:schemeClr>
                </a:solidFill>
              </a:ln>
              <a:scene3d>
                <a:camera prst="orthographicFront"/>
                <a:lightRig rig="threePt" dir="t"/>
              </a:scene3d>
              <a:sp3d extrusionH="76200">
                <a:bevelT w="152400" h="50800" prst="softRound"/>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latin typeface="Bahnschrift" panose="020B0502040204020203" pitchFamily="34" charset="0"/>
                  </a:rPr>
                  <a:t>Keras</a:t>
                </a:r>
                <a:endParaRPr lang="en-US" dirty="0">
                  <a:solidFill>
                    <a:schemeClr val="tx1"/>
                  </a:solidFill>
                  <a:latin typeface="Bahnschrift" panose="020B0502040204020203" pitchFamily="34" charset="0"/>
                </a:endParaRPr>
              </a:p>
            </p:txBody>
          </p:sp>
          <p:cxnSp>
            <p:nvCxnSpPr>
              <p:cNvPr id="51" name="Straight Connector 50"/>
              <p:cNvCxnSpPr>
                <a:stCxn id="47" idx="2"/>
                <a:endCxn id="46" idx="0"/>
              </p:cNvCxnSpPr>
              <p:nvPr/>
            </p:nvCxnSpPr>
            <p:spPr>
              <a:xfrm>
                <a:off x="5957463" y="3622091"/>
                <a:ext cx="3782" cy="2337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687053" y="2385287"/>
                <a:ext cx="1120520" cy="502156"/>
              </a:xfrm>
              <a:prstGeom prst="rect">
                <a:avLst/>
              </a:prstGeom>
              <a:solidFill>
                <a:schemeClr val="accent6">
                  <a:lumMod val="9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Bahnschrift" panose="020B0502040204020203" pitchFamily="34" charset="0"/>
                  </a:rPr>
                  <a:t>pandas</a:t>
                </a:r>
                <a:endParaRPr lang="en-US" sz="1400" dirty="0">
                  <a:solidFill>
                    <a:schemeClr val="tx1"/>
                  </a:solidFill>
                  <a:latin typeface="Bahnschrift" panose="020B0502040204020203" pitchFamily="34" charset="0"/>
                </a:endParaRPr>
              </a:p>
            </p:txBody>
          </p:sp>
          <p:sp>
            <p:nvSpPr>
              <p:cNvPr id="54" name="Rectangle 53"/>
              <p:cNvSpPr/>
              <p:nvPr/>
            </p:nvSpPr>
            <p:spPr>
              <a:xfrm>
                <a:off x="6124175" y="2377679"/>
                <a:ext cx="1114424" cy="517372"/>
              </a:xfrm>
              <a:prstGeom prst="rect">
                <a:avLst/>
              </a:prstGeom>
              <a:solidFill>
                <a:schemeClr val="accent6">
                  <a:lumMod val="9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Bahnschrift" panose="020B0502040204020203" pitchFamily="34" charset="0"/>
                  </a:rPr>
                  <a:t>sklearn</a:t>
                </a:r>
                <a:endParaRPr lang="en-US" sz="1400" dirty="0">
                  <a:solidFill>
                    <a:schemeClr val="tx1"/>
                  </a:solidFill>
                  <a:latin typeface="Bahnschrift" panose="020B0502040204020203" pitchFamily="34" charset="0"/>
                </a:endParaRPr>
              </a:p>
            </p:txBody>
          </p:sp>
        </p:grpSp>
      </p:grpSp>
      <p:sp>
        <p:nvSpPr>
          <p:cNvPr id="60" name="Snip and Round Single Corner Rectangle 59"/>
          <p:cNvSpPr/>
          <p:nvPr/>
        </p:nvSpPr>
        <p:spPr>
          <a:xfrm>
            <a:off x="8582058" y="3407941"/>
            <a:ext cx="1766628" cy="652909"/>
          </a:xfrm>
          <a:prstGeom prst="snipRoundRect">
            <a:avLst/>
          </a:prstGeom>
          <a:solidFill>
            <a:srgbClr val="A5CD89"/>
          </a:solidFill>
          <a:ln>
            <a:solidFill>
              <a:schemeClr val="accent3">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Bahnschrift" panose="020B0502040204020203" pitchFamily="34" charset="0"/>
              </a:rPr>
              <a:t>Trained Model</a:t>
            </a:r>
            <a:endParaRPr lang="en-US" dirty="0">
              <a:solidFill>
                <a:schemeClr val="tx1"/>
              </a:solidFill>
              <a:latin typeface="Bahnschrift" panose="020B0502040204020203" pitchFamily="34" charset="0"/>
            </a:endParaRPr>
          </a:p>
        </p:txBody>
      </p:sp>
      <p:cxnSp>
        <p:nvCxnSpPr>
          <p:cNvPr id="62" name="Straight Connector 61"/>
          <p:cNvCxnSpPr>
            <a:stCxn id="21" idx="3"/>
            <a:endCxn id="60" idx="2"/>
          </p:cNvCxnSpPr>
          <p:nvPr/>
        </p:nvCxnSpPr>
        <p:spPr>
          <a:xfrm>
            <a:off x="7602363" y="3734396"/>
            <a:ext cx="979695" cy="0"/>
          </a:xfrm>
          <a:prstGeom prst="line">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880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sp>
        <p:nvSpPr>
          <p:cNvPr id="29" name="Rectangle 28"/>
          <p:cNvSpPr/>
          <p:nvPr/>
        </p:nvSpPr>
        <p:spPr>
          <a:xfrm>
            <a:off x="2317073" y="5487689"/>
            <a:ext cx="3733577" cy="404902"/>
          </a:xfrm>
          <a:prstGeom prst="rect">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Bahnschrift" panose="020B0502040204020203" pitchFamily="34" charset="0"/>
              </a:rPr>
              <a:t>Kubernetes </a:t>
            </a:r>
            <a:r>
              <a:rPr lang="en-US" sz="1400" dirty="0" smtClean="0">
                <a:solidFill>
                  <a:schemeClr val="tx1"/>
                </a:solidFill>
                <a:latin typeface="Bahnschrift" panose="020B0502040204020203" pitchFamily="34" charset="0"/>
              </a:rPr>
              <a:t>Platform</a:t>
            </a:r>
            <a:endParaRPr lang="en-US" sz="1400" dirty="0">
              <a:solidFill>
                <a:schemeClr val="tx1"/>
              </a:solidFill>
              <a:latin typeface="Bahnschrift" panose="020B0502040204020203" pitchFamily="34" charset="0"/>
            </a:endParaRPr>
          </a:p>
        </p:txBody>
      </p:sp>
      <p:sp>
        <p:nvSpPr>
          <p:cNvPr id="35" name="Rectangle 34"/>
          <p:cNvSpPr/>
          <p:nvPr/>
        </p:nvSpPr>
        <p:spPr>
          <a:xfrm>
            <a:off x="4296625" y="1684024"/>
            <a:ext cx="1143175" cy="128071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499114" y="2003343"/>
            <a:ext cx="1352196" cy="102559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499113" y="3229673"/>
            <a:ext cx="1352196" cy="93310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67996" y="3996971"/>
            <a:ext cx="1707423" cy="98381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92061" y="2554006"/>
            <a:ext cx="1336668" cy="1119020"/>
          </a:xfrm>
          <a:prstGeom prst="rect">
            <a:avLst/>
          </a:prstGeom>
          <a:solidFill>
            <a:schemeClr val="accent3">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Bahnschrift" panose="020B0502040204020203" pitchFamily="34" charset="0"/>
              </a:rPr>
              <a:t>Equipment</a:t>
            </a:r>
            <a:endParaRPr lang="en-US" sz="1400" dirty="0">
              <a:solidFill>
                <a:schemeClr val="tx1"/>
              </a:solidFill>
            </a:endParaRPr>
          </a:p>
          <a:p>
            <a:pPr algn="ctr"/>
            <a:endParaRPr lang="en-US" sz="1400" dirty="0" smtClean="0">
              <a:solidFill>
                <a:schemeClr val="tx1"/>
              </a:solidFill>
            </a:endParaRPr>
          </a:p>
          <a:p>
            <a:pPr algn="ctr"/>
            <a:endParaRPr lang="en-US" sz="1600" dirty="0"/>
          </a:p>
          <a:p>
            <a:pPr algn="ctr"/>
            <a:endParaRPr lang="en-US" sz="1600" dirty="0"/>
          </a:p>
        </p:txBody>
      </p:sp>
      <p:sp>
        <p:nvSpPr>
          <p:cNvPr id="9" name="Rectangle 8"/>
          <p:cNvSpPr/>
          <p:nvPr/>
        </p:nvSpPr>
        <p:spPr>
          <a:xfrm>
            <a:off x="454782" y="2957772"/>
            <a:ext cx="1049988" cy="635433"/>
          </a:xfrm>
          <a:prstGeom prst="rect">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Bahnschrift" panose="020B0502040204020203" pitchFamily="34" charset="0"/>
              </a:rPr>
              <a:t>Simulated Device Data</a:t>
            </a:r>
            <a:endParaRPr lang="en-US" sz="1200" dirty="0">
              <a:solidFill>
                <a:schemeClr val="tx1"/>
              </a:solidFill>
              <a:latin typeface="Bahnschrift" panose="020B0502040204020203" pitchFamily="34" charset="0"/>
            </a:endParaRPr>
          </a:p>
        </p:txBody>
      </p:sp>
      <p:sp>
        <p:nvSpPr>
          <p:cNvPr id="10" name="Rectangle 9"/>
          <p:cNvSpPr/>
          <p:nvPr/>
        </p:nvSpPr>
        <p:spPr>
          <a:xfrm>
            <a:off x="2653139" y="2129182"/>
            <a:ext cx="1057323" cy="761550"/>
          </a:xfrm>
          <a:prstGeom prst="rect">
            <a:avLst/>
          </a:prstGeom>
          <a:solidFill>
            <a:schemeClr val="accent6">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latin typeface="Bahnschrift" panose="020B0502040204020203" pitchFamily="34" charset="0"/>
              </a:rPr>
              <a:t>Kairos</a:t>
            </a:r>
            <a:endParaRPr lang="en-US" sz="1600" dirty="0">
              <a:solidFill>
                <a:schemeClr val="tx1"/>
              </a:solidFill>
              <a:latin typeface="Bahnschrift" panose="020B0502040204020203" pitchFamily="34" charset="0"/>
            </a:endParaRPr>
          </a:p>
        </p:txBody>
      </p:sp>
      <p:sp>
        <p:nvSpPr>
          <p:cNvPr id="11" name="Can 10"/>
          <p:cNvSpPr/>
          <p:nvPr/>
        </p:nvSpPr>
        <p:spPr>
          <a:xfrm>
            <a:off x="2711407" y="3376343"/>
            <a:ext cx="940785" cy="669464"/>
          </a:xfrm>
          <a:prstGeom prst="can">
            <a:avLst/>
          </a:prstGeom>
          <a:solidFill>
            <a:schemeClr val="accent6">
              <a:lumMod val="75000"/>
            </a:schemeClr>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Bahnschrift" panose="020B0502040204020203" pitchFamily="34" charset="0"/>
              </a:rPr>
              <a:t>Cassandra</a:t>
            </a:r>
            <a:endParaRPr lang="en-US" sz="1200" dirty="0">
              <a:solidFill>
                <a:schemeClr val="tx1"/>
              </a:solidFill>
              <a:latin typeface="Bahnschrift" panose="020B0502040204020203" pitchFamily="34" charset="0"/>
            </a:endParaRPr>
          </a:p>
        </p:txBody>
      </p:sp>
      <p:cxnSp>
        <p:nvCxnSpPr>
          <p:cNvPr id="17" name="Straight Arrow Connector 16"/>
          <p:cNvCxnSpPr>
            <a:stCxn id="10" idx="2"/>
            <a:endCxn id="11" idx="1"/>
          </p:cNvCxnSpPr>
          <p:nvPr/>
        </p:nvCxnSpPr>
        <p:spPr>
          <a:xfrm flipH="1">
            <a:off x="3181800" y="2890732"/>
            <a:ext cx="1" cy="485611"/>
          </a:xfrm>
          <a:prstGeom prst="straightConnector1">
            <a:avLst/>
          </a:prstGeom>
          <a:ln w="22225">
            <a:solidFill>
              <a:schemeClr val="tx1"/>
            </a:solidFill>
            <a:headEnd type="triangle"/>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80439" y="4144456"/>
            <a:ext cx="1282538" cy="712665"/>
          </a:xfrm>
          <a:prstGeom prst="rect">
            <a:avLst/>
          </a:prstGeom>
          <a:solidFill>
            <a:schemeClr val="accent5">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Bahnschrift" panose="020B0502040204020203" pitchFamily="34" charset="0"/>
              </a:rPr>
              <a:t>Prediction Micro service</a:t>
            </a:r>
            <a:endParaRPr lang="en-US" sz="1200" dirty="0">
              <a:solidFill>
                <a:schemeClr val="tx1"/>
              </a:solidFill>
              <a:latin typeface="Bahnschrift" panose="020B0502040204020203" pitchFamily="34" charset="0"/>
            </a:endParaRPr>
          </a:p>
        </p:txBody>
      </p:sp>
      <p:cxnSp>
        <p:nvCxnSpPr>
          <p:cNvPr id="23" name="Straight Connector 22"/>
          <p:cNvCxnSpPr>
            <a:endCxn id="21" idx="0"/>
          </p:cNvCxnSpPr>
          <p:nvPr/>
        </p:nvCxnSpPr>
        <p:spPr>
          <a:xfrm rot="16200000" flipH="1">
            <a:off x="890885" y="3813632"/>
            <a:ext cx="448843" cy="212804"/>
          </a:xfrm>
          <a:prstGeom prst="bentConnector3">
            <a:avLst>
              <a:gd name="adj1" fmla="val 50000"/>
            </a:avLst>
          </a:prstGeom>
          <a:ln w="22225">
            <a:tailEnd type="triangle"/>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25" name="Straight Arrow Connector 24"/>
          <p:cNvCxnSpPr>
            <a:stCxn id="21" idx="3"/>
            <a:endCxn id="10" idx="3"/>
          </p:cNvCxnSpPr>
          <p:nvPr/>
        </p:nvCxnSpPr>
        <p:spPr>
          <a:xfrm flipV="1">
            <a:off x="1862977" y="2509957"/>
            <a:ext cx="1847485" cy="1990832"/>
          </a:xfrm>
          <a:prstGeom prst="bentConnector3">
            <a:avLst>
              <a:gd name="adj1" fmla="val 112374"/>
            </a:avLst>
          </a:prstGeom>
          <a:ln w="22225">
            <a:tailEnd type="triangle"/>
          </a:ln>
          <a:scene3d>
            <a:camera prst="orthographicFront"/>
            <a:lightRig rig="threePt" dir="t"/>
          </a:scene3d>
          <a:sp3d>
            <a:bevelT/>
          </a:sp3d>
        </p:spPr>
        <p:style>
          <a:lnRef idx="2">
            <a:schemeClr val="dk1"/>
          </a:lnRef>
          <a:fillRef idx="0">
            <a:schemeClr val="dk1"/>
          </a:fillRef>
          <a:effectRef idx="1">
            <a:schemeClr val="dk1"/>
          </a:effectRef>
          <a:fontRef idx="minor">
            <a:schemeClr val="tx1"/>
          </a:fontRef>
        </p:style>
      </p:cxnSp>
      <p:sp>
        <p:nvSpPr>
          <p:cNvPr id="32" name="Rectangle 31"/>
          <p:cNvSpPr/>
          <p:nvPr/>
        </p:nvSpPr>
        <p:spPr>
          <a:xfrm>
            <a:off x="4436990" y="1816143"/>
            <a:ext cx="866377" cy="1017099"/>
          </a:xfrm>
          <a:prstGeom prst="rect">
            <a:avLst/>
          </a:prstGeom>
          <a:solidFill>
            <a:srgbClr val="8DB5BF"/>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Bahnschrift" panose="020B0502040204020203" pitchFamily="34" charset="0"/>
              </a:rPr>
              <a:t>Grafana</a:t>
            </a:r>
            <a:endParaRPr lang="en-US" sz="1400" dirty="0">
              <a:solidFill>
                <a:schemeClr val="tx1"/>
              </a:solidFill>
              <a:latin typeface="Bahnschrift" panose="020B0502040204020203" pitchFamily="34" charset="0"/>
            </a:endParaRPr>
          </a:p>
        </p:txBody>
      </p:sp>
      <p:cxnSp>
        <p:nvCxnSpPr>
          <p:cNvPr id="34" name="Straight Arrow Connector 33"/>
          <p:cNvCxnSpPr/>
          <p:nvPr/>
        </p:nvCxnSpPr>
        <p:spPr>
          <a:xfrm>
            <a:off x="3736557" y="2335269"/>
            <a:ext cx="700433" cy="0"/>
          </a:xfrm>
          <a:prstGeom prst="straightConnector1">
            <a:avLst/>
          </a:prstGeom>
          <a:ln w="22225">
            <a:solidFill>
              <a:schemeClr val="tx1"/>
            </a:solidFill>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6" name="Snip and Round Single Corner Rectangle 15"/>
          <p:cNvSpPr/>
          <p:nvPr/>
        </p:nvSpPr>
        <p:spPr>
          <a:xfrm>
            <a:off x="3211684" y="4611987"/>
            <a:ext cx="1398743" cy="395416"/>
          </a:xfrm>
          <a:prstGeom prst="snipRoundRect">
            <a:avLst/>
          </a:prstGeom>
          <a:solidFill>
            <a:srgbClr val="A5CD89"/>
          </a:solidFill>
          <a:ln>
            <a:solidFill>
              <a:schemeClr val="accent3">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Bahnschrift" panose="020B0502040204020203" pitchFamily="34" charset="0"/>
              </a:rPr>
              <a:t>Trained Model</a:t>
            </a:r>
            <a:endParaRPr lang="en-US" sz="1400" dirty="0">
              <a:solidFill>
                <a:schemeClr val="tx1"/>
              </a:solidFill>
              <a:latin typeface="Bahnschrift" panose="020B0502040204020203" pitchFamily="34" charset="0"/>
            </a:endParaRPr>
          </a:p>
        </p:txBody>
      </p:sp>
      <p:cxnSp>
        <p:nvCxnSpPr>
          <p:cNvPr id="7" name="Straight Arrow Connector 6"/>
          <p:cNvCxnSpPr>
            <a:endCxn id="16" idx="2"/>
          </p:cNvCxnSpPr>
          <p:nvPr/>
        </p:nvCxnSpPr>
        <p:spPr>
          <a:xfrm flipV="1">
            <a:off x="2075419" y="4809695"/>
            <a:ext cx="1136265" cy="12264"/>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5439800" y="2066366"/>
            <a:ext cx="671141" cy="537806"/>
            <a:chOff x="5172002" y="2435822"/>
            <a:chExt cx="717850" cy="537806"/>
          </a:xfrm>
        </p:grpSpPr>
        <p:sp>
          <p:nvSpPr>
            <p:cNvPr id="52" name="Right Arrow 51"/>
            <p:cNvSpPr/>
            <p:nvPr/>
          </p:nvSpPr>
          <p:spPr>
            <a:xfrm>
              <a:off x="5394552" y="2435822"/>
              <a:ext cx="495300" cy="537806"/>
            </a:xfrm>
            <a:prstGeom prst="rightArrow">
              <a:avLst>
                <a:gd name="adj1" fmla="val 45048"/>
                <a:gd name="adj2" fmla="val 69231"/>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3" name="Flowchart: Process 52"/>
            <p:cNvSpPr/>
            <p:nvPr/>
          </p:nvSpPr>
          <p:spPr>
            <a:xfrm>
              <a:off x="5311803" y="2583855"/>
              <a:ext cx="45719" cy="245578"/>
            </a:xfrm>
            <a:prstGeom prst="flowChart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4" name="Flowchart: Process 53"/>
            <p:cNvSpPr/>
            <p:nvPr/>
          </p:nvSpPr>
          <p:spPr>
            <a:xfrm>
              <a:off x="5236317" y="2581387"/>
              <a:ext cx="45719" cy="250514"/>
            </a:xfrm>
            <a:prstGeom prst="flowChart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5" name="Flowchart: Process 54"/>
            <p:cNvSpPr/>
            <p:nvPr/>
          </p:nvSpPr>
          <p:spPr>
            <a:xfrm>
              <a:off x="5172002" y="2583743"/>
              <a:ext cx="42221" cy="245578"/>
            </a:xfrm>
            <a:prstGeom prst="flowChart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sp>
        <p:nvSpPr>
          <p:cNvPr id="37" name="Rectangle 36"/>
          <p:cNvSpPr/>
          <p:nvPr/>
        </p:nvSpPr>
        <p:spPr>
          <a:xfrm>
            <a:off x="676364" y="6058165"/>
            <a:ext cx="332540" cy="18949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115306" y="6029803"/>
            <a:ext cx="872069" cy="246221"/>
          </a:xfrm>
          <a:prstGeom prst="rect">
            <a:avLst/>
          </a:prstGeom>
          <a:noFill/>
        </p:spPr>
        <p:txBody>
          <a:bodyPr wrap="square" rtlCol="0">
            <a:spAutoFit/>
          </a:bodyPr>
          <a:lstStyle/>
          <a:p>
            <a:r>
              <a:rPr lang="en-US" sz="1000" dirty="0" smtClean="0"/>
              <a:t>Containers</a:t>
            </a:r>
            <a:endParaRPr lang="en-US" sz="1000" dirty="0"/>
          </a:p>
        </p:txBody>
      </p:sp>
      <p:sp>
        <p:nvSpPr>
          <p:cNvPr id="38" name="Rectangle 37"/>
          <p:cNvSpPr/>
          <p:nvPr/>
        </p:nvSpPr>
        <p:spPr>
          <a:xfrm>
            <a:off x="2238139" y="1197735"/>
            <a:ext cx="3917961" cy="4832068"/>
          </a:xfrm>
          <a:prstGeom prst="rect">
            <a:avLst/>
          </a:prstGeom>
          <a:noFill/>
          <a:ln w="25400">
            <a:solidFill>
              <a:schemeClr val="accent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Up Arrow 41"/>
          <p:cNvSpPr/>
          <p:nvPr/>
        </p:nvSpPr>
        <p:spPr>
          <a:xfrm>
            <a:off x="4034971" y="5152571"/>
            <a:ext cx="261654" cy="217715"/>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3"/>
          <a:stretch>
            <a:fillRect/>
          </a:stretch>
        </p:blipFill>
        <p:spPr>
          <a:xfrm>
            <a:off x="6292533" y="1528920"/>
            <a:ext cx="5469551" cy="2608643"/>
          </a:xfrm>
          <a:prstGeom prst="rect">
            <a:avLst/>
          </a:prstGeom>
        </p:spPr>
      </p:pic>
    </p:spTree>
    <p:extLst>
      <p:ext uri="{BB962C8B-B14F-4D97-AF65-F5344CB8AC3E}">
        <p14:creationId xmlns:p14="http://schemas.microsoft.com/office/powerpoint/2010/main" val="1553639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43226" y="970222"/>
            <a:ext cx="5157787" cy="823912"/>
          </a:xfrm>
        </p:spPr>
        <p:txBody>
          <a:bodyPr/>
          <a:lstStyle/>
          <a:p>
            <a:r>
              <a:rPr lang="en-US" dirty="0" smtClean="0"/>
              <a:t>Typical Deployment</a:t>
            </a:r>
            <a:endParaRPr lang="en-US" dirty="0"/>
          </a:p>
        </p:txBody>
      </p:sp>
      <p:sp>
        <p:nvSpPr>
          <p:cNvPr id="3" name="Content Placeholder 2"/>
          <p:cNvSpPr>
            <a:spLocks noGrp="1"/>
          </p:cNvSpPr>
          <p:nvPr>
            <p:ph sz="half" idx="2"/>
          </p:nvPr>
        </p:nvSpPr>
        <p:spPr>
          <a:xfrm>
            <a:off x="543226" y="1786819"/>
            <a:ext cx="5157787" cy="4424816"/>
          </a:xfrm>
        </p:spPr>
        <p:txBody>
          <a:bodyPr>
            <a:normAutofit fontScale="92500" lnSpcReduction="20000"/>
          </a:bodyPr>
          <a:lstStyle/>
          <a:p>
            <a:r>
              <a:rPr lang="en-GB" dirty="0"/>
              <a:t>Sealer </a:t>
            </a:r>
            <a:r>
              <a:rPr lang="en-GB" dirty="0" smtClean="0"/>
              <a:t>temperature, historical </a:t>
            </a:r>
            <a:r>
              <a:rPr lang="en-GB" dirty="0"/>
              <a:t>data </a:t>
            </a:r>
            <a:r>
              <a:rPr lang="en-GB" dirty="0" smtClean="0"/>
              <a:t>is collected from inspection machines, </a:t>
            </a:r>
            <a:r>
              <a:rPr lang="en-GB" dirty="0"/>
              <a:t>on which the failure values and pattern are identified. </a:t>
            </a:r>
            <a:r>
              <a:rPr lang="en-GB" dirty="0" smtClean="0"/>
              <a:t>Learned model using machine learning. Predicted Remaining Useful Life using the learned model.</a:t>
            </a:r>
            <a:endParaRPr lang="en-US" dirty="0"/>
          </a:p>
          <a:p>
            <a:pPr marL="0" indent="0">
              <a:buNone/>
            </a:pPr>
            <a:endParaRPr lang="en-US" dirty="0"/>
          </a:p>
          <a:p>
            <a:pPr marL="0" indent="0">
              <a:buNone/>
            </a:pPr>
            <a:r>
              <a:rPr lang="en-GB" dirty="0"/>
              <a:t>The scope of this work is limited to the following items</a:t>
            </a:r>
            <a:r>
              <a:rPr lang="en-GB" dirty="0" smtClean="0"/>
              <a:t>.</a:t>
            </a:r>
          </a:p>
          <a:p>
            <a:pPr marL="0" indent="0">
              <a:buNone/>
            </a:pPr>
            <a:endParaRPr lang="en-US" sz="800" dirty="0"/>
          </a:p>
          <a:p>
            <a:pPr lvl="0"/>
            <a:r>
              <a:rPr lang="en-GB" dirty="0"/>
              <a:t>A simulator to simulate the sealer </a:t>
            </a:r>
            <a:r>
              <a:rPr lang="en-GB" dirty="0" smtClean="0"/>
              <a:t>temperature values</a:t>
            </a:r>
            <a:endParaRPr lang="en-US" dirty="0"/>
          </a:p>
          <a:p>
            <a:pPr lvl="0"/>
            <a:r>
              <a:rPr lang="en-GB" dirty="0"/>
              <a:t>Simulator will also push the data to cloud.</a:t>
            </a:r>
            <a:endParaRPr lang="en-US" dirty="0"/>
          </a:p>
          <a:p>
            <a:pPr lvl="0"/>
            <a:r>
              <a:rPr lang="en-GB" dirty="0"/>
              <a:t>ML training and trained model using </a:t>
            </a:r>
            <a:r>
              <a:rPr lang="en-GB" dirty="0" smtClean="0"/>
              <a:t>TensorFlow</a:t>
            </a:r>
            <a:endParaRPr lang="en-US" dirty="0"/>
          </a:p>
          <a:p>
            <a:pPr lvl="0"/>
            <a:r>
              <a:rPr lang="en-GB" dirty="0" smtClean="0"/>
              <a:t>A </a:t>
            </a:r>
            <a:r>
              <a:rPr lang="en-GB" dirty="0"/>
              <a:t>dashboard to display the alerts.</a:t>
            </a:r>
            <a:endParaRPr lang="en-US" dirty="0"/>
          </a:p>
          <a:p>
            <a:endParaRPr lang="en-US" dirty="0"/>
          </a:p>
        </p:txBody>
      </p:sp>
      <p:sp>
        <p:nvSpPr>
          <p:cNvPr id="4" name="Text Placeholder 3"/>
          <p:cNvSpPr>
            <a:spLocks noGrp="1"/>
          </p:cNvSpPr>
          <p:nvPr>
            <p:ph type="body" sz="quarter" idx="3"/>
          </p:nvPr>
        </p:nvSpPr>
        <p:spPr>
          <a:xfrm>
            <a:off x="6172200" y="1004090"/>
            <a:ext cx="5183188" cy="823912"/>
          </a:xfrm>
        </p:spPr>
        <p:txBody>
          <a:bodyPr/>
          <a:lstStyle/>
          <a:p>
            <a:r>
              <a:rPr lang="en-US" dirty="0" smtClean="0"/>
              <a:t>Value added to QuEST</a:t>
            </a:r>
            <a:endParaRPr lang="en-US" dirty="0"/>
          </a:p>
        </p:txBody>
      </p:sp>
      <p:sp>
        <p:nvSpPr>
          <p:cNvPr id="5" name="Content Placeholder 4"/>
          <p:cNvSpPr>
            <a:spLocks noGrp="1"/>
          </p:cNvSpPr>
          <p:nvPr>
            <p:ph sz="quarter" idx="4"/>
          </p:nvPr>
        </p:nvSpPr>
        <p:spPr>
          <a:xfrm>
            <a:off x="6172200" y="1828002"/>
            <a:ext cx="5183188" cy="4424816"/>
          </a:xfrm>
        </p:spPr>
        <p:txBody>
          <a:bodyPr>
            <a:normAutofit fontScale="92500" lnSpcReduction="10000"/>
          </a:bodyPr>
          <a:lstStyle/>
          <a:p>
            <a:r>
              <a:rPr lang="en-US" dirty="0" smtClean="0"/>
              <a:t>Customers perspective</a:t>
            </a:r>
          </a:p>
          <a:p>
            <a:pPr marL="0" indent="0">
              <a:buNone/>
            </a:pPr>
            <a:endParaRPr lang="en-US" sz="200" dirty="0" smtClean="0"/>
          </a:p>
          <a:p>
            <a:pPr lvl="1"/>
            <a:r>
              <a:rPr lang="en-US" dirty="0" smtClean="0"/>
              <a:t>Maintenance cost</a:t>
            </a:r>
          </a:p>
          <a:p>
            <a:pPr lvl="1"/>
            <a:r>
              <a:rPr lang="en-US" dirty="0" smtClean="0"/>
              <a:t>No surprise breakdowns</a:t>
            </a:r>
          </a:p>
          <a:p>
            <a:pPr lvl="1"/>
            <a:r>
              <a:rPr lang="en-US" dirty="0" smtClean="0"/>
              <a:t>Increased uptime</a:t>
            </a:r>
          </a:p>
          <a:p>
            <a:pPr lvl="1"/>
            <a:r>
              <a:rPr lang="en-US" dirty="0" smtClean="0"/>
              <a:t>Reduced need of backup equipment</a:t>
            </a:r>
          </a:p>
          <a:p>
            <a:pPr lvl="1"/>
            <a:endParaRPr lang="en-US" dirty="0"/>
          </a:p>
          <a:p>
            <a:r>
              <a:rPr lang="en-US" dirty="0" err="1" smtClean="0"/>
              <a:t>QuEST</a:t>
            </a:r>
            <a:r>
              <a:rPr lang="en-US" dirty="0" smtClean="0"/>
              <a:t> perspective</a:t>
            </a:r>
          </a:p>
          <a:p>
            <a:pPr marL="0" indent="0">
              <a:buNone/>
            </a:pPr>
            <a:endParaRPr lang="en-US" sz="500" dirty="0" smtClean="0"/>
          </a:p>
          <a:p>
            <a:pPr lvl="1"/>
            <a:r>
              <a:rPr lang="en-US" dirty="0" smtClean="0"/>
              <a:t>Join KLA-Tencor’s AI initiatives with the valid business case prototype</a:t>
            </a:r>
          </a:p>
          <a:p>
            <a:pPr lvl="1"/>
            <a:r>
              <a:rPr lang="en-US" dirty="0" smtClean="0"/>
              <a:t>Provide suggestions to data collection and analytics</a:t>
            </a:r>
          </a:p>
          <a:p>
            <a:pPr lvl="1"/>
            <a:r>
              <a:rPr lang="en-US" dirty="0" smtClean="0"/>
              <a:t>Showcase AI capability in predictive maintenance in their domain for potential customers like HHT</a:t>
            </a:r>
          </a:p>
          <a:p>
            <a:pPr lvl="1"/>
            <a:endParaRPr lang="en-US" dirty="0" smtClean="0"/>
          </a:p>
          <a:p>
            <a:pPr marL="457200" lvl="1" indent="0">
              <a:buNone/>
            </a:pPr>
            <a:endParaRPr lang="en-US" dirty="0"/>
          </a:p>
        </p:txBody>
      </p:sp>
      <p:sp>
        <p:nvSpPr>
          <p:cNvPr id="6" name="Title 5"/>
          <p:cNvSpPr>
            <a:spLocks noGrp="1"/>
          </p:cNvSpPr>
          <p:nvPr>
            <p:ph type="title"/>
          </p:nvPr>
        </p:nvSpPr>
        <p:spPr/>
        <p:txBody>
          <a:bodyPr/>
          <a:lstStyle/>
          <a:p>
            <a:r>
              <a:rPr lang="en-US" dirty="0" smtClean="0"/>
              <a:t>Business Case</a:t>
            </a:r>
            <a:endParaRPr lang="en-US" dirty="0"/>
          </a:p>
        </p:txBody>
      </p:sp>
    </p:spTree>
    <p:extLst>
      <p:ext uri="{BB962C8B-B14F-4D97-AF65-F5344CB8AC3E}">
        <p14:creationId xmlns:p14="http://schemas.microsoft.com/office/powerpoint/2010/main" val="7028204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39788" y="911908"/>
            <a:ext cx="5157787" cy="823912"/>
          </a:xfrm>
        </p:spPr>
        <p:txBody>
          <a:bodyPr/>
          <a:lstStyle/>
          <a:p>
            <a:r>
              <a:rPr lang="en-US" dirty="0" smtClean="0"/>
              <a:t>Key Learning</a:t>
            </a:r>
            <a:endParaRPr lang="en-US" dirty="0"/>
          </a:p>
        </p:txBody>
      </p:sp>
      <p:sp>
        <p:nvSpPr>
          <p:cNvPr id="3" name="Content Placeholder 2"/>
          <p:cNvSpPr>
            <a:spLocks noGrp="1"/>
          </p:cNvSpPr>
          <p:nvPr>
            <p:ph sz="half" idx="2"/>
          </p:nvPr>
        </p:nvSpPr>
        <p:spPr>
          <a:xfrm>
            <a:off x="839788" y="1805899"/>
            <a:ext cx="5157787" cy="4282166"/>
          </a:xfrm>
        </p:spPr>
        <p:txBody>
          <a:bodyPr/>
          <a:lstStyle/>
          <a:p>
            <a:r>
              <a:rPr lang="en-US" dirty="0" smtClean="0"/>
              <a:t>Data analytics</a:t>
            </a:r>
          </a:p>
          <a:p>
            <a:r>
              <a:rPr lang="en-US" dirty="0" smtClean="0"/>
              <a:t>Machine Learning</a:t>
            </a:r>
          </a:p>
          <a:p>
            <a:r>
              <a:rPr lang="en-US" dirty="0" smtClean="0"/>
              <a:t>Docker for easy prototyping</a:t>
            </a:r>
          </a:p>
          <a:p>
            <a:endParaRPr lang="en-US" dirty="0" smtClean="0"/>
          </a:p>
          <a:p>
            <a:endParaRPr lang="en-US" dirty="0"/>
          </a:p>
        </p:txBody>
      </p:sp>
      <p:sp>
        <p:nvSpPr>
          <p:cNvPr id="4" name="Text Placeholder 3"/>
          <p:cNvSpPr>
            <a:spLocks noGrp="1"/>
          </p:cNvSpPr>
          <p:nvPr>
            <p:ph type="body" sz="quarter" idx="3"/>
          </p:nvPr>
        </p:nvSpPr>
        <p:spPr>
          <a:xfrm>
            <a:off x="6172200" y="911908"/>
            <a:ext cx="5183188" cy="823912"/>
          </a:xfrm>
        </p:spPr>
        <p:txBody>
          <a:bodyPr/>
          <a:lstStyle/>
          <a:p>
            <a:r>
              <a:rPr lang="en-US" dirty="0" smtClean="0"/>
              <a:t>Scope for Improvement</a:t>
            </a:r>
            <a:endParaRPr lang="en-US" dirty="0"/>
          </a:p>
        </p:txBody>
      </p:sp>
      <p:sp>
        <p:nvSpPr>
          <p:cNvPr id="5" name="Content Placeholder 4"/>
          <p:cNvSpPr>
            <a:spLocks noGrp="1"/>
          </p:cNvSpPr>
          <p:nvPr>
            <p:ph sz="quarter" idx="4"/>
          </p:nvPr>
        </p:nvSpPr>
        <p:spPr>
          <a:xfrm>
            <a:off x="6172200" y="1805899"/>
            <a:ext cx="5183188" cy="4282166"/>
          </a:xfrm>
        </p:spPr>
        <p:txBody>
          <a:bodyPr/>
          <a:lstStyle/>
          <a:p>
            <a:r>
              <a:rPr lang="en-GB" dirty="0"/>
              <a:t>A component inspection machine has many more machine parts where we can apply this prediction. Of which many requires some additional hardware (sensors) support too. The scenario that we are addressing can only be considered as a first step.</a:t>
            </a:r>
            <a:endParaRPr lang="en-US" dirty="0"/>
          </a:p>
        </p:txBody>
      </p:sp>
      <p:sp>
        <p:nvSpPr>
          <p:cNvPr id="6" name="Title 5"/>
          <p:cNvSpPr>
            <a:spLocks noGrp="1"/>
          </p:cNvSpPr>
          <p:nvPr>
            <p:ph type="title"/>
          </p:nvPr>
        </p:nvSpPr>
        <p:spPr/>
        <p:txBody>
          <a:bodyPr/>
          <a:lstStyle/>
          <a:p>
            <a:r>
              <a:rPr lang="en-US" dirty="0" smtClean="0"/>
              <a:t>Learning Points</a:t>
            </a:r>
            <a:endParaRPr lang="en-US" dirty="0"/>
          </a:p>
        </p:txBody>
      </p:sp>
    </p:spTree>
    <p:extLst>
      <p:ext uri="{BB962C8B-B14F-4D97-AF65-F5344CB8AC3E}">
        <p14:creationId xmlns:p14="http://schemas.microsoft.com/office/powerpoint/2010/main" val="1412652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Choices</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007911001"/>
              </p:ext>
            </p:extLst>
          </p:nvPr>
        </p:nvGraphicFramePr>
        <p:xfrm>
          <a:off x="341086" y="1942947"/>
          <a:ext cx="10771188" cy="2225040"/>
        </p:xfrm>
        <a:graphic>
          <a:graphicData uri="http://schemas.openxmlformats.org/drawingml/2006/table">
            <a:tbl>
              <a:tblPr firstRow="1" bandRow="1">
                <a:tableStyleId>{E8B1032C-EA38-4F05-BA0D-38AFFFC7BED3}</a:tableStyleId>
              </a:tblPr>
              <a:tblGrid>
                <a:gridCol w="962386">
                  <a:extLst>
                    <a:ext uri="{9D8B030D-6E8A-4147-A177-3AD203B41FA5}">
                      <a16:colId xmlns="" xmlns:a16="http://schemas.microsoft.com/office/drawing/2014/main" val="20000"/>
                    </a:ext>
                  </a:extLst>
                </a:gridCol>
                <a:gridCol w="2516863">
                  <a:extLst>
                    <a:ext uri="{9D8B030D-6E8A-4147-A177-3AD203B41FA5}">
                      <a16:colId xmlns="" xmlns:a16="http://schemas.microsoft.com/office/drawing/2014/main" val="20001"/>
                    </a:ext>
                  </a:extLst>
                </a:gridCol>
                <a:gridCol w="7291939">
                  <a:extLst>
                    <a:ext uri="{9D8B030D-6E8A-4147-A177-3AD203B41FA5}">
                      <a16:colId xmlns="" xmlns:a16="http://schemas.microsoft.com/office/drawing/2014/main" val="20002"/>
                    </a:ext>
                  </a:extLst>
                </a:gridCol>
              </a:tblGrid>
              <a:tr h="370840">
                <a:tc>
                  <a:txBody>
                    <a:bodyPr/>
                    <a:lstStyle/>
                    <a:p>
                      <a:r>
                        <a:rPr lang="en-US" dirty="0" smtClean="0"/>
                        <a:t>Sl. No.</a:t>
                      </a:r>
                      <a:endParaRPr lang="en-US" dirty="0"/>
                    </a:p>
                  </a:txBody>
                  <a:tcPr/>
                </a:tc>
                <a:tc>
                  <a:txBody>
                    <a:bodyPr/>
                    <a:lstStyle/>
                    <a:p>
                      <a:r>
                        <a:rPr lang="en-US" dirty="0" smtClean="0"/>
                        <a:t>Technologies used</a:t>
                      </a:r>
                      <a:endParaRPr lang="en-US" dirty="0"/>
                    </a:p>
                  </a:txBody>
                  <a:tcPr/>
                </a:tc>
                <a:tc>
                  <a:txBody>
                    <a:bodyPr/>
                    <a:lstStyle/>
                    <a:p>
                      <a:r>
                        <a:rPr lang="en-US" dirty="0" smtClean="0"/>
                        <a:t>Rationale for</a:t>
                      </a:r>
                      <a:r>
                        <a:rPr lang="en-US" baseline="0" dirty="0" smtClean="0"/>
                        <a:t> selection</a:t>
                      </a:r>
                      <a:endParaRPr lang="en-US" dirty="0"/>
                    </a:p>
                  </a:txBody>
                  <a:tcPr/>
                </a:tc>
                <a:extLst>
                  <a:ext uri="{0D108BD9-81ED-4DB2-BD59-A6C34878D82A}">
                    <a16:rowId xmlns="" xmlns:a16="http://schemas.microsoft.com/office/drawing/2014/main" val="10000"/>
                  </a:ext>
                </a:extLst>
              </a:tr>
              <a:tr h="370840">
                <a:tc>
                  <a:txBody>
                    <a:bodyPr/>
                    <a:lstStyle/>
                    <a:p>
                      <a:r>
                        <a:rPr lang="en-US" dirty="0" smtClean="0"/>
                        <a:t>1</a:t>
                      </a:r>
                      <a:endParaRPr lang="en-US" dirty="0"/>
                    </a:p>
                  </a:txBody>
                  <a:tcPr/>
                </a:tc>
                <a:tc>
                  <a:txBody>
                    <a:bodyPr/>
                    <a:lstStyle/>
                    <a:p>
                      <a:r>
                        <a:rPr lang="en-US" dirty="0" smtClean="0"/>
                        <a:t>Machine Learning</a:t>
                      </a:r>
                      <a:endParaRPr lang="en-US" dirty="0"/>
                    </a:p>
                  </a:txBody>
                  <a:tcPr/>
                </a:tc>
                <a:tc>
                  <a:txBody>
                    <a:bodyPr/>
                    <a:lstStyle/>
                    <a:p>
                      <a:r>
                        <a:rPr lang="en-US" baseline="0" dirty="0" smtClean="0"/>
                        <a:t>Prediction accuracy</a:t>
                      </a:r>
                      <a:endParaRPr lang="en-US" dirty="0"/>
                    </a:p>
                  </a:txBody>
                  <a:tcPr/>
                </a:tc>
                <a:extLst>
                  <a:ext uri="{0D108BD9-81ED-4DB2-BD59-A6C34878D82A}">
                    <a16:rowId xmlns="" xmlns:a16="http://schemas.microsoft.com/office/drawing/2014/main" val="10001"/>
                  </a:ext>
                </a:extLst>
              </a:tr>
              <a:tr h="370840">
                <a:tc>
                  <a:txBody>
                    <a:bodyPr/>
                    <a:lstStyle/>
                    <a:p>
                      <a:r>
                        <a:rPr lang="en-US" dirty="0" smtClean="0"/>
                        <a:t>2</a:t>
                      </a:r>
                      <a:endParaRPr lang="en-US" dirty="0"/>
                    </a:p>
                  </a:txBody>
                  <a:tcPr/>
                </a:tc>
                <a:tc>
                  <a:txBody>
                    <a:bodyPr/>
                    <a:lstStyle/>
                    <a:p>
                      <a:r>
                        <a:rPr lang="en-US" dirty="0" smtClean="0"/>
                        <a:t>Cloud Computing</a:t>
                      </a:r>
                      <a:endParaRPr lang="en-US" dirty="0"/>
                    </a:p>
                  </a:txBody>
                  <a:tcPr/>
                </a:tc>
                <a:tc>
                  <a:txBody>
                    <a:bodyPr/>
                    <a:lstStyle/>
                    <a:p>
                      <a:r>
                        <a:rPr lang="en-US" dirty="0" smtClean="0"/>
                        <a:t>Data storage and communication</a:t>
                      </a:r>
                      <a:endParaRPr lang="en-US" dirty="0"/>
                    </a:p>
                  </a:txBody>
                  <a:tcPr/>
                </a:tc>
                <a:extLst>
                  <a:ext uri="{0D108BD9-81ED-4DB2-BD59-A6C34878D82A}">
                    <a16:rowId xmlns="" xmlns:a16="http://schemas.microsoft.com/office/drawing/2014/main" val="10002"/>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10003"/>
                  </a:ext>
                </a:extLst>
              </a:tr>
              <a:tr h="370840">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 xmlns:a16="http://schemas.microsoft.com/office/drawing/2014/main" val="10004"/>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211944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4084" y="931368"/>
            <a:ext cx="4026734" cy="641555"/>
          </a:xfrm>
        </p:spPr>
        <p:txBody>
          <a:bodyPr>
            <a:noAutofit/>
          </a:bodyPr>
          <a:lstStyle/>
          <a:p>
            <a:r>
              <a:rPr lang="en-US" sz="2400" dirty="0" smtClean="0"/>
              <a:t>The Experience</a:t>
            </a:r>
            <a:endParaRPr lang="en-US" sz="2400" dirty="0"/>
          </a:p>
        </p:txBody>
      </p:sp>
      <p:sp>
        <p:nvSpPr>
          <p:cNvPr id="5" name="Content Placeholder 4"/>
          <p:cNvSpPr>
            <a:spLocks noGrp="1"/>
          </p:cNvSpPr>
          <p:nvPr>
            <p:ph type="body" sz="half" idx="2"/>
          </p:nvPr>
        </p:nvSpPr>
        <p:spPr>
          <a:xfrm>
            <a:off x="324084" y="1654331"/>
            <a:ext cx="5506347" cy="4485090"/>
          </a:xfrm>
        </p:spPr>
        <p:txBody>
          <a:bodyPr/>
          <a:lstStyle/>
          <a:p>
            <a:pPr marL="285750" indent="-285750">
              <a:buFont typeface="Arial" panose="020B0604020202020204" pitchFamily="34" charset="0"/>
              <a:buChar char="•"/>
            </a:pPr>
            <a:r>
              <a:rPr lang="en-US" b="1" dirty="0" smtClean="0"/>
              <a:t>Learned new technologies in a very short time</a:t>
            </a:r>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endParaRPr lang="en-US" b="1" dirty="0"/>
          </a:p>
        </p:txBody>
      </p:sp>
      <p:sp>
        <p:nvSpPr>
          <p:cNvPr id="6" name="Content Placeholder 5"/>
          <p:cNvSpPr>
            <a:spLocks noGrp="1"/>
          </p:cNvSpPr>
          <p:nvPr>
            <p:ph type="body" sz="quarter" idx="10"/>
          </p:nvPr>
        </p:nvSpPr>
        <p:spPr/>
        <p:txBody>
          <a:bodyPr/>
          <a:lstStyle/>
          <a:p>
            <a:r>
              <a:rPr lang="en-US" b="1" dirty="0" smtClean="0"/>
              <a:t>The Team</a:t>
            </a:r>
            <a:endParaRPr lang="en-US" b="1"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77257" y="2183986"/>
            <a:ext cx="6090276" cy="3425780"/>
          </a:xfrm>
          <a:prstGeom prst="rect">
            <a:avLst/>
          </a:prstGeom>
        </p:spPr>
      </p:pic>
    </p:spTree>
    <p:extLst>
      <p:ext uri="{BB962C8B-B14F-4D97-AF65-F5344CB8AC3E}">
        <p14:creationId xmlns:p14="http://schemas.microsoft.com/office/powerpoint/2010/main" val="1981412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QuEST Corporate Template">
  <a:themeElements>
    <a:clrScheme name="QUEST JULY 2014">
      <a:dk1>
        <a:srgbClr val="000000"/>
      </a:dk1>
      <a:lt1>
        <a:srgbClr val="FFFFFF"/>
      </a:lt1>
      <a:dk2>
        <a:srgbClr val="0070C0"/>
      </a:dk2>
      <a:lt2>
        <a:srgbClr val="E5E5E5"/>
      </a:lt2>
      <a:accent1>
        <a:srgbClr val="C5DEED"/>
      </a:accent1>
      <a:accent2>
        <a:srgbClr val="2E73A7"/>
      </a:accent2>
      <a:accent3>
        <a:srgbClr val="90C26E"/>
      </a:accent3>
      <a:accent4>
        <a:srgbClr val="D5E24D"/>
      </a:accent4>
      <a:accent5>
        <a:srgbClr val="D48544"/>
      </a:accent5>
      <a:accent6>
        <a:srgbClr val="D1D1D1"/>
      </a:accent6>
      <a:hlink>
        <a:srgbClr val="9C9C9C"/>
      </a:hlink>
      <a:folHlink>
        <a:srgbClr val="4B4B4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QUEST Corporate Presentation Template" id="{A9E88C4D-77B0-4A40-99A3-DC030EBF20FF}" vid="{62DC52B9-32CE-45EC-8F82-2068B688B3A5}"/>
    </a:ext>
  </a:extLst>
</a:theme>
</file>

<file path=ppt/theme/theme2.xml><?xml version="1.0" encoding="utf-8"?>
<a:theme xmlns:a="http://schemas.openxmlformats.org/drawingml/2006/main" name="Case Study Desig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QUEST CORPORATE TEMPLATE FONTS">
      <a:majorFont>
        <a:latin typeface="PF DinText Pro Medium"/>
        <a:ea typeface=""/>
        <a:cs typeface=""/>
      </a:majorFont>
      <a:minorFont>
        <a:latin typeface="PF Din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lank">
  <a:themeElements>
    <a:clrScheme name="QUEST QUEST">
      <a:dk1>
        <a:srgbClr val="000000"/>
      </a:dk1>
      <a:lt1>
        <a:srgbClr val="FFFFFF"/>
      </a:lt1>
      <a:dk2>
        <a:srgbClr val="0070C0"/>
      </a:dk2>
      <a:lt2>
        <a:srgbClr val="E5E5E5"/>
      </a:lt2>
      <a:accent1>
        <a:srgbClr val="373435"/>
      </a:accent1>
      <a:accent2>
        <a:srgbClr val="0081B8"/>
      </a:accent2>
      <a:accent3>
        <a:srgbClr val="606062"/>
      </a:accent3>
      <a:accent4>
        <a:srgbClr val="A9ABAE"/>
      </a:accent4>
      <a:accent5>
        <a:srgbClr val="E2E3E4"/>
      </a:accent5>
      <a:accent6>
        <a:srgbClr val="E2E3E4"/>
      </a:accent6>
      <a:hlink>
        <a:srgbClr val="0072BF"/>
      </a:hlink>
      <a:folHlink>
        <a:srgbClr val="7F7F7F"/>
      </a:folHlink>
    </a:clrScheme>
    <a:fontScheme name="Quest 2014">
      <a:majorFont>
        <a:latin typeface="PF DinText Pro"/>
        <a:ea typeface=""/>
        <a:cs typeface=""/>
      </a:majorFont>
      <a:minorFont>
        <a:latin typeface="PF DinText Pro"/>
        <a:ea typeface=""/>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QUEST Corporate Presentation Template" id="{A9E88C4D-77B0-4A40-99A3-DC030EBF20FF}" vid="{62DC52B9-32CE-45EC-8F82-2068B688B3A5}"/>
    </a:ext>
  </a:extLst>
</a:theme>
</file>

<file path=ppt/theme/theme4.xml><?xml version="1.0" encoding="utf-8"?>
<a:theme xmlns:a="http://schemas.openxmlformats.org/drawingml/2006/main" name="1_QuEST Corporate Template">
  <a:themeElements>
    <a:clrScheme name="QUEST QUEST">
      <a:dk1>
        <a:srgbClr val="000000"/>
      </a:dk1>
      <a:lt1>
        <a:srgbClr val="FFFFFF"/>
      </a:lt1>
      <a:dk2>
        <a:srgbClr val="0070C0"/>
      </a:dk2>
      <a:lt2>
        <a:srgbClr val="E5E5E5"/>
      </a:lt2>
      <a:accent1>
        <a:srgbClr val="373435"/>
      </a:accent1>
      <a:accent2>
        <a:srgbClr val="0081B8"/>
      </a:accent2>
      <a:accent3>
        <a:srgbClr val="606062"/>
      </a:accent3>
      <a:accent4>
        <a:srgbClr val="A9ABAE"/>
      </a:accent4>
      <a:accent5>
        <a:srgbClr val="E2E3E4"/>
      </a:accent5>
      <a:accent6>
        <a:srgbClr val="E2E3E4"/>
      </a:accent6>
      <a:hlink>
        <a:srgbClr val="0072BF"/>
      </a:hlink>
      <a:folHlink>
        <a:srgbClr val="7F7F7F"/>
      </a:folHlink>
    </a:clrScheme>
    <a:fontScheme name="Quest 2014">
      <a:majorFont>
        <a:latin typeface="PF DinText Pro"/>
        <a:ea typeface=""/>
        <a:cs typeface=""/>
      </a:majorFont>
      <a:minorFont>
        <a:latin typeface="PF DinText Pro"/>
        <a:ea typeface=""/>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QUEST Corporate Presentation Template" id="{A9E88C4D-77B0-4A40-99A3-DC030EBF20FF}" vid="{62DC52B9-32CE-45EC-8F82-2068B688B3A5}"/>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428</TotalTime>
  <Words>781</Words>
  <Application>Microsoft Office PowerPoint</Application>
  <PresentationFormat>Widescreen</PresentationFormat>
  <Paragraphs>140</Paragraphs>
  <Slides>10</Slides>
  <Notes>9</Notes>
  <HiddenSlides>0</HiddenSlides>
  <MMClips>0</MMClips>
  <ScaleCrop>false</ScaleCrop>
  <HeadingPairs>
    <vt:vector size="6" baseType="variant">
      <vt:variant>
        <vt:lpstr>Fonts Used</vt:lpstr>
      </vt:variant>
      <vt:variant>
        <vt:i4>14</vt:i4>
      </vt:variant>
      <vt:variant>
        <vt:lpstr>Theme</vt:lpstr>
      </vt:variant>
      <vt:variant>
        <vt:i4>4</vt:i4>
      </vt:variant>
      <vt:variant>
        <vt:lpstr>Slide Titles</vt:lpstr>
      </vt:variant>
      <vt:variant>
        <vt:i4>10</vt:i4>
      </vt:variant>
    </vt:vector>
  </HeadingPairs>
  <TitlesOfParts>
    <vt:vector size="28" baseType="lpstr">
      <vt:lpstr>Adobe Arabic</vt:lpstr>
      <vt:lpstr>Adobe Fan Heiti Std B</vt:lpstr>
      <vt:lpstr>Arial</vt:lpstr>
      <vt:lpstr>Bahnschrift</vt:lpstr>
      <vt:lpstr>Calibri</vt:lpstr>
      <vt:lpstr>Courier New</vt:lpstr>
      <vt:lpstr>PF Din Text Comp Pro Medium</vt:lpstr>
      <vt:lpstr>PF Din Text Cond Pro Medium</vt:lpstr>
      <vt:lpstr>PF DinText Pro</vt:lpstr>
      <vt:lpstr>PF DinText Pro Medium</vt:lpstr>
      <vt:lpstr>PF DinText Pro Thin </vt:lpstr>
      <vt:lpstr>Trebuchet MS</vt:lpstr>
      <vt:lpstr>Wingdings</vt:lpstr>
      <vt:lpstr>Wingdings 3</vt:lpstr>
      <vt:lpstr>QuEST Corporate Template</vt:lpstr>
      <vt:lpstr>Case Study Designs</vt:lpstr>
      <vt:lpstr>Blank</vt:lpstr>
      <vt:lpstr>1_QuEST Corporate Template</vt:lpstr>
      <vt:lpstr>PowerPoint Presentation</vt:lpstr>
      <vt:lpstr>PowerPoint Presentation</vt:lpstr>
      <vt:lpstr>Scope</vt:lpstr>
      <vt:lpstr>System Architecture</vt:lpstr>
      <vt:lpstr>System Architecture</vt:lpstr>
      <vt:lpstr>Business Case</vt:lpstr>
      <vt:lpstr>Learning Points</vt:lpstr>
      <vt:lpstr>Technology Choices</vt:lpstr>
      <vt:lpstr>The Experience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Jose.George@quest-global.com</dc:creator>
  <cp:lastModifiedBy>Administrator</cp:lastModifiedBy>
  <cp:revision>50</cp:revision>
  <dcterms:created xsi:type="dcterms:W3CDTF">2018-02-09T09:23:18Z</dcterms:created>
  <dcterms:modified xsi:type="dcterms:W3CDTF">2019-02-16T09:57:09Z</dcterms:modified>
</cp:coreProperties>
</file>