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6"/>
    <p:restoredTop sz="94681"/>
  </p:normalViewPr>
  <p:slideViewPr>
    <p:cSldViewPr snapToGrid="0" snapToObjects="1">
      <p:cViewPr varScale="1">
        <p:scale>
          <a:sx n="98" d="100"/>
          <a:sy n="98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F4BFD-D113-5D41-8A04-0153DEDE424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7EB897-0B73-2B4B-9C3E-8355B53DD736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时间转换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A399F8A8-D8DF-3840-8950-5E15457E368A}" type="parTrans" cxnId="{23E146DD-1025-A84B-947B-EF931338FA0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DF37B48-A04A-164C-8637-789C9FC54D51}" type="sibTrans" cxnId="{23E146DD-1025-A84B-947B-EF931338FA0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AAC30DB7-E8C1-EC46-B788-EF067748DEB8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数字转换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D576292-1781-D44B-9CE9-FC91632887E7}" type="parTrans" cxnId="{35753320-DABC-C546-B664-30838ED1EF9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2FC1856-C21C-2C46-94D1-FA7A4E9F8E04}" type="sibTrans" cxnId="{35753320-DABC-C546-B664-30838ED1EF9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81D49D84-DB72-9347-91E6-D7ED86C0F5C3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JSON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DE583FAF-EE55-CE42-ABDA-F2E22E77A829}" type="parTrans" cxnId="{102A701B-1441-D348-B48E-884AEF9ECAD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3C63DE97-6787-864E-9403-675776D5AA0D}" type="sibTrans" cxnId="{102A701B-1441-D348-B48E-884AEF9ECAD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3B5806B9-F3C5-5246-9B5E-4C42F3726895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HTTP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78C8DD8D-9566-DF42-8215-0F97B725841E}" type="parTrans" cxnId="{36F5DEB1-223D-A748-B7CE-F8AE2C88206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DAE7AB03-9AC2-7940-AA1D-7C3965A76713}" type="sibTrans" cxnId="{36F5DEB1-223D-A748-B7CE-F8AE2C88206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1B25CA33-7621-BC4E-A394-5197A65A4447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PDF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47A7F89B-BE01-E54D-80EC-288891FB61E6}" type="parTrans" cxnId="{69B1B745-3F3E-4140-81C0-7F93EF55389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46DC23C7-0CD7-5744-82E7-E427DB37E341}" type="sibTrans" cxnId="{69B1B745-3F3E-4140-81C0-7F93EF55389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952D578-7F59-4047-BE66-AADB640EE167}">
      <dgm:prSet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EXCEL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3F052D8-86D4-C64E-9EBD-8F598335F952}" type="parTrans" cxnId="{1F605704-897A-0B48-867C-A1F26DCEBBF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5EBB1B9B-DE61-A84A-BB42-D48785EE7075}" type="sibTrans" cxnId="{1F605704-897A-0B48-867C-A1F26DCEBBF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26A7E064-5148-7045-A7A5-931E1E6EE7D2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分页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D11DBB4F-4FB7-D24E-81D6-631E8B61CEB8}" type="parTrans" cxnId="{0DAC37CE-FADB-2843-B6A6-C09B807F4B84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2129E8BF-3093-7F42-BC2B-2B51FEA836D2}" type="sibTrans" cxnId="{0DAC37CE-FADB-2843-B6A6-C09B807F4B84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A16D0F4-75B4-914D-9380-3D41F7B0949B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文件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8E7E632B-F2E7-D54F-AA94-383469F719CF}" type="parTrans" cxnId="{5B346DAC-EA46-A742-A820-9F0B318A4DE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A375EE86-BCA3-B540-9443-6EC9B628C300}" type="sibTrans" cxnId="{5B346DAC-EA46-A742-A820-9F0B318A4DE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3CD05E1-44D6-B645-B8DF-0B773C528415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对象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90DA293E-0FC5-0F42-B6A5-EE3291CC3F27}" type="parTrans" cxnId="{0B323F7F-729D-1747-B417-51ECAD915AEC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28A27591-05C6-AB42-9BA1-35C93EE9735C}" type="sibTrans" cxnId="{0B323F7F-729D-1747-B417-51ECAD915AEC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486EB3C1-489D-C94E-A545-ECC8D57C64E6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验证器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1B1BCA16-90FE-CC47-9BCA-145E8EB90F89}" type="parTrans" cxnId="{12093D70-11DC-4F48-97DF-AC20BAEFA4D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11A438C1-2E03-7A40-870C-3AD4C3EDE7FF}" type="sibTrans" cxnId="{12093D70-11DC-4F48-97DF-AC20BAEFA4D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0B0FA28-0EB3-C242-975D-B394064454BD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字符串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51E7E1B3-CFF9-5D4E-8CAF-CDB8CD89BDE6}" type="parTrans" cxnId="{D3944646-69CF-9242-A069-23AEB7DBA6F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28BB0E80-96CA-9049-94B7-0186958A4087}" type="sibTrans" cxnId="{D3944646-69CF-9242-A069-23AEB7DBA6F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F4D2FF5D-8A5D-0E45-AACC-D4E9B3233653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短信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86B923B4-4C24-3F4C-9096-D048B8373B00}" type="parTrans" cxnId="{49754C2D-3A2B-AB43-BB10-099F864DE96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7F83FC5-686B-8240-A9EB-2EE7265F0F48}" type="sibTrans" cxnId="{49754C2D-3A2B-AB43-BB10-099F864DE96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BDF7A5B-3544-7447-BA26-CDF36ABEB09F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邮件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54A0CDE8-24A1-CB44-BDF5-EB99A70C4B55}" type="parTrans" cxnId="{CCDDF907-D289-6C4C-A56D-C3AD32D5F347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998B898-48B2-9B42-9483-E2864C3455ED}" type="sibTrans" cxnId="{CCDDF907-D289-6C4C-A56D-C3AD32D5F347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F9375B55-8A5D-1949-9293-39189F24A9FC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系统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4B7AC329-CDB1-AD4A-A554-482A3C2659C5}" type="parTrans" cxnId="{FC652A0A-7376-4D48-B623-25D9CF15A7D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BFAFFA0-AFB1-8A46-BBE9-DB4228BB2B18}" type="sibTrans" cxnId="{FC652A0A-7376-4D48-B623-25D9CF15A7D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F6C6C47A-348F-DA47-97FE-F9E6D3641DA3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。。。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3EC732E-0306-014F-919A-07274E174B86}" type="parTrans" cxnId="{CD845F2F-34F5-784A-BA63-8E3B9A1D4CC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89ACDA1-9F20-1D45-A8BE-79CB95E22D08}" type="sibTrans" cxnId="{CD845F2F-34F5-784A-BA63-8E3B9A1D4CC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3B25BDFF-B9D1-D346-9060-3752CA18BD00}" type="pres">
      <dgm:prSet presAssocID="{31BF4BFD-D113-5D41-8A04-0153DEDE424F}" presName="diagram" presStyleCnt="0">
        <dgm:presLayoutVars>
          <dgm:dir/>
          <dgm:resizeHandles val="exact"/>
        </dgm:presLayoutVars>
      </dgm:prSet>
      <dgm:spPr/>
    </dgm:pt>
    <dgm:pt modelId="{C78F1E25-43AC-A149-B840-CAC10923EB79}" type="pres">
      <dgm:prSet presAssocID="{B77EB897-0B73-2B4B-9C3E-8355B53DD736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746D5-AB6D-5A4C-A8DD-6ACAFE213E4C}" type="pres">
      <dgm:prSet presAssocID="{9DF37B48-A04A-164C-8637-789C9FC54D51}" presName="sibTrans" presStyleCnt="0"/>
      <dgm:spPr/>
    </dgm:pt>
    <dgm:pt modelId="{9AAEE8AE-8ABE-E14D-8036-7ABB55FD7C89}" type="pres">
      <dgm:prSet presAssocID="{AAC30DB7-E8C1-EC46-B788-EF067748DEB8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78D50-0720-D045-919E-CF0EEA57F779}" type="pres">
      <dgm:prSet presAssocID="{B2FC1856-C21C-2C46-94D1-FA7A4E9F8E04}" presName="sibTrans" presStyleCnt="0"/>
      <dgm:spPr/>
    </dgm:pt>
    <dgm:pt modelId="{0C7D3689-B26B-2644-B883-9CDE109DF1C9}" type="pres">
      <dgm:prSet presAssocID="{81D49D84-DB72-9347-91E6-D7ED86C0F5C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7AF49-763C-E24A-BA47-ACDB1AB36DA2}" type="pres">
      <dgm:prSet presAssocID="{3C63DE97-6787-864E-9403-675776D5AA0D}" presName="sibTrans" presStyleCnt="0"/>
      <dgm:spPr/>
    </dgm:pt>
    <dgm:pt modelId="{A3708D8F-D0E0-0D4C-947C-EA40745330CB}" type="pres">
      <dgm:prSet presAssocID="{3B5806B9-F3C5-5246-9B5E-4C42F3726895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3D2FE-31D7-DB41-9442-19ECDB6A777D}" type="pres">
      <dgm:prSet presAssocID="{DAE7AB03-9AC2-7940-AA1D-7C3965A76713}" presName="sibTrans" presStyleCnt="0"/>
      <dgm:spPr/>
    </dgm:pt>
    <dgm:pt modelId="{D4E59395-A596-9542-8EEC-D2E7417F7057}" type="pres">
      <dgm:prSet presAssocID="{1B25CA33-7621-BC4E-A394-5197A65A4447}" presName="node" presStyleLbl="node1" presStyleIdx="4" presStyleCnt="15">
        <dgm:presLayoutVars>
          <dgm:bulletEnabled val="1"/>
        </dgm:presLayoutVars>
      </dgm:prSet>
      <dgm:spPr/>
    </dgm:pt>
    <dgm:pt modelId="{7725F3DE-5B4E-5E48-88B4-5BF55BC54E56}" type="pres">
      <dgm:prSet presAssocID="{46DC23C7-0CD7-5744-82E7-E427DB37E341}" presName="sibTrans" presStyleCnt="0"/>
      <dgm:spPr/>
    </dgm:pt>
    <dgm:pt modelId="{D8538540-2448-3344-B488-325E0BE19D53}" type="pres">
      <dgm:prSet presAssocID="{7952D578-7F59-4047-BE66-AADB640EE167}" presName="node" presStyleLbl="node1" presStyleIdx="5" presStyleCnt="15">
        <dgm:presLayoutVars>
          <dgm:bulletEnabled val="1"/>
        </dgm:presLayoutVars>
      </dgm:prSet>
      <dgm:spPr/>
    </dgm:pt>
    <dgm:pt modelId="{1637EC98-EBF4-4B41-B745-299B74A3B10D}" type="pres">
      <dgm:prSet presAssocID="{5EBB1B9B-DE61-A84A-BB42-D48785EE7075}" presName="sibTrans" presStyleCnt="0"/>
      <dgm:spPr/>
    </dgm:pt>
    <dgm:pt modelId="{1753E384-8E7A-8E40-BDA2-F7E37DC3ED99}" type="pres">
      <dgm:prSet presAssocID="{26A7E064-5148-7045-A7A5-931E1E6EE7D2}" presName="node" presStyleLbl="node1" presStyleIdx="6" presStyleCnt="15">
        <dgm:presLayoutVars>
          <dgm:bulletEnabled val="1"/>
        </dgm:presLayoutVars>
      </dgm:prSet>
      <dgm:spPr/>
    </dgm:pt>
    <dgm:pt modelId="{8A20362B-1761-0342-AFAD-03FB769970E9}" type="pres">
      <dgm:prSet presAssocID="{2129E8BF-3093-7F42-BC2B-2B51FEA836D2}" presName="sibTrans" presStyleCnt="0"/>
      <dgm:spPr/>
    </dgm:pt>
    <dgm:pt modelId="{D4EBFFC0-9F03-E741-A758-6FFB77A93793}" type="pres">
      <dgm:prSet presAssocID="{BA16D0F4-75B4-914D-9380-3D41F7B0949B}" presName="node" presStyleLbl="node1" presStyleIdx="7" presStyleCnt="15">
        <dgm:presLayoutVars>
          <dgm:bulletEnabled val="1"/>
        </dgm:presLayoutVars>
      </dgm:prSet>
      <dgm:spPr/>
    </dgm:pt>
    <dgm:pt modelId="{79B2899B-6D2F-A747-A18A-DA5DD2604BAE}" type="pres">
      <dgm:prSet presAssocID="{A375EE86-BCA3-B540-9443-6EC9B628C300}" presName="sibTrans" presStyleCnt="0"/>
      <dgm:spPr/>
    </dgm:pt>
    <dgm:pt modelId="{5AD1E3A4-85F5-C64F-91E9-A9BE74327C08}" type="pres">
      <dgm:prSet presAssocID="{E3CD05E1-44D6-B645-B8DF-0B773C528415}" presName="node" presStyleLbl="node1" presStyleIdx="8" presStyleCnt="15">
        <dgm:presLayoutVars>
          <dgm:bulletEnabled val="1"/>
        </dgm:presLayoutVars>
      </dgm:prSet>
      <dgm:spPr/>
    </dgm:pt>
    <dgm:pt modelId="{6E792D5A-11E7-284D-949A-4EBA2CA6FB27}" type="pres">
      <dgm:prSet presAssocID="{28A27591-05C6-AB42-9BA1-35C93EE9735C}" presName="sibTrans" presStyleCnt="0"/>
      <dgm:spPr/>
    </dgm:pt>
    <dgm:pt modelId="{D0E1DF72-D477-EE44-9C8C-F6F189E6C43F}" type="pres">
      <dgm:prSet presAssocID="{486EB3C1-489D-C94E-A545-ECC8D57C64E6}" presName="node" presStyleLbl="node1" presStyleIdx="9" presStyleCnt="15">
        <dgm:presLayoutVars>
          <dgm:bulletEnabled val="1"/>
        </dgm:presLayoutVars>
      </dgm:prSet>
      <dgm:spPr/>
    </dgm:pt>
    <dgm:pt modelId="{AD1063E0-009C-C941-8F94-7FEEF4DEAC54}" type="pres">
      <dgm:prSet presAssocID="{11A438C1-2E03-7A40-870C-3AD4C3EDE7FF}" presName="sibTrans" presStyleCnt="0"/>
      <dgm:spPr/>
    </dgm:pt>
    <dgm:pt modelId="{09AE4E8E-3441-E540-A5BD-A32BE603472C}" type="pres">
      <dgm:prSet presAssocID="{60B0FA28-0EB3-C242-975D-B394064454BD}" presName="node" presStyleLbl="node1" presStyleIdx="10" presStyleCnt="15">
        <dgm:presLayoutVars>
          <dgm:bulletEnabled val="1"/>
        </dgm:presLayoutVars>
      </dgm:prSet>
      <dgm:spPr/>
    </dgm:pt>
    <dgm:pt modelId="{934103F0-9997-464D-B762-367A15D2F40C}" type="pres">
      <dgm:prSet presAssocID="{28BB0E80-96CA-9049-94B7-0186958A4087}" presName="sibTrans" presStyleCnt="0"/>
      <dgm:spPr/>
    </dgm:pt>
    <dgm:pt modelId="{7BA3C968-4255-6948-8C4C-0643FCD41385}" type="pres">
      <dgm:prSet presAssocID="{F4D2FF5D-8A5D-0E45-AACC-D4E9B3233653}" presName="node" presStyleLbl="node1" presStyleIdx="11" presStyleCnt="15">
        <dgm:presLayoutVars>
          <dgm:bulletEnabled val="1"/>
        </dgm:presLayoutVars>
      </dgm:prSet>
      <dgm:spPr/>
    </dgm:pt>
    <dgm:pt modelId="{D2098E0E-21B2-2143-BAA5-8753F555F596}" type="pres">
      <dgm:prSet presAssocID="{67F83FC5-686B-8240-A9EB-2EE7265F0F48}" presName="sibTrans" presStyleCnt="0"/>
      <dgm:spPr/>
    </dgm:pt>
    <dgm:pt modelId="{11ADD8E6-C1DA-0B42-B16F-381A168C3A18}" type="pres">
      <dgm:prSet presAssocID="{9BDF7A5B-3544-7447-BA26-CDF36ABEB09F}" presName="node" presStyleLbl="node1" presStyleIdx="12" presStyleCnt="15">
        <dgm:presLayoutVars>
          <dgm:bulletEnabled val="1"/>
        </dgm:presLayoutVars>
      </dgm:prSet>
      <dgm:spPr/>
    </dgm:pt>
    <dgm:pt modelId="{7D244036-3781-8140-AC28-28F43B7C7575}" type="pres">
      <dgm:prSet presAssocID="{7998B898-48B2-9B42-9483-E2864C3455ED}" presName="sibTrans" presStyleCnt="0"/>
      <dgm:spPr/>
    </dgm:pt>
    <dgm:pt modelId="{BE010F08-D0E8-F046-94BB-D0349F0A31E2}" type="pres">
      <dgm:prSet presAssocID="{F9375B55-8A5D-1949-9293-39189F24A9FC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59A84-A07A-D044-8C9B-690826EDB7A1}" type="pres">
      <dgm:prSet presAssocID="{6BFAFFA0-AFB1-8A46-BBE9-DB4228BB2B18}" presName="sibTrans" presStyleCnt="0"/>
      <dgm:spPr/>
    </dgm:pt>
    <dgm:pt modelId="{695CB048-AB4B-AC49-B4E4-A4F90712C9AC}" type="pres">
      <dgm:prSet presAssocID="{F6C6C47A-348F-DA47-97FE-F9E6D3641DA3}" presName="node" presStyleLbl="node1" presStyleIdx="14" presStyleCnt="15">
        <dgm:presLayoutVars>
          <dgm:bulletEnabled val="1"/>
        </dgm:presLayoutVars>
      </dgm:prSet>
      <dgm:spPr/>
    </dgm:pt>
  </dgm:ptLst>
  <dgm:cxnLst>
    <dgm:cxn modelId="{D3944646-69CF-9242-A069-23AEB7DBA6FB}" srcId="{31BF4BFD-D113-5D41-8A04-0153DEDE424F}" destId="{60B0FA28-0EB3-C242-975D-B394064454BD}" srcOrd="10" destOrd="0" parTransId="{51E7E1B3-CFF9-5D4E-8CAF-CDB8CD89BDE6}" sibTransId="{28BB0E80-96CA-9049-94B7-0186958A4087}"/>
    <dgm:cxn modelId="{0B323F7F-729D-1747-B417-51ECAD915AEC}" srcId="{31BF4BFD-D113-5D41-8A04-0153DEDE424F}" destId="{E3CD05E1-44D6-B645-B8DF-0B773C528415}" srcOrd="8" destOrd="0" parTransId="{90DA293E-0FC5-0F42-B6A5-EE3291CC3F27}" sibTransId="{28A27591-05C6-AB42-9BA1-35C93EE9735C}"/>
    <dgm:cxn modelId="{69B1B745-3F3E-4140-81C0-7F93EF553895}" srcId="{31BF4BFD-D113-5D41-8A04-0153DEDE424F}" destId="{1B25CA33-7621-BC4E-A394-5197A65A4447}" srcOrd="4" destOrd="0" parTransId="{47A7F89B-BE01-E54D-80EC-288891FB61E6}" sibTransId="{46DC23C7-0CD7-5744-82E7-E427DB37E341}"/>
    <dgm:cxn modelId="{102A701B-1441-D348-B48E-884AEF9ECAD9}" srcId="{31BF4BFD-D113-5D41-8A04-0153DEDE424F}" destId="{81D49D84-DB72-9347-91E6-D7ED86C0F5C3}" srcOrd="2" destOrd="0" parTransId="{DE583FAF-EE55-CE42-ABDA-F2E22E77A829}" sibTransId="{3C63DE97-6787-864E-9403-675776D5AA0D}"/>
    <dgm:cxn modelId="{E6F88627-834A-F242-98A0-8B264E435BCA}" type="presOf" srcId="{81D49D84-DB72-9347-91E6-D7ED86C0F5C3}" destId="{0C7D3689-B26B-2644-B883-9CDE109DF1C9}" srcOrd="0" destOrd="0" presId="urn:microsoft.com/office/officeart/2005/8/layout/default"/>
    <dgm:cxn modelId="{0DAC37CE-FADB-2843-B6A6-C09B807F4B84}" srcId="{31BF4BFD-D113-5D41-8A04-0153DEDE424F}" destId="{26A7E064-5148-7045-A7A5-931E1E6EE7D2}" srcOrd="6" destOrd="0" parTransId="{D11DBB4F-4FB7-D24E-81D6-631E8B61CEB8}" sibTransId="{2129E8BF-3093-7F42-BC2B-2B51FEA836D2}"/>
    <dgm:cxn modelId="{D93A48C6-AB4A-7F4E-8F0A-A68D85CE08FD}" type="presOf" srcId="{9BDF7A5B-3544-7447-BA26-CDF36ABEB09F}" destId="{11ADD8E6-C1DA-0B42-B16F-381A168C3A18}" srcOrd="0" destOrd="0" presId="urn:microsoft.com/office/officeart/2005/8/layout/default"/>
    <dgm:cxn modelId="{1965C597-E2AE-4843-BF4B-53FCED7B0926}" type="presOf" srcId="{26A7E064-5148-7045-A7A5-931E1E6EE7D2}" destId="{1753E384-8E7A-8E40-BDA2-F7E37DC3ED99}" srcOrd="0" destOrd="0" presId="urn:microsoft.com/office/officeart/2005/8/layout/default"/>
    <dgm:cxn modelId="{1F605704-897A-0B48-867C-A1F26DCEBBF9}" srcId="{31BF4BFD-D113-5D41-8A04-0153DEDE424F}" destId="{7952D578-7F59-4047-BE66-AADB640EE167}" srcOrd="5" destOrd="0" parTransId="{03F052D8-86D4-C64E-9EBD-8F598335F952}" sibTransId="{5EBB1B9B-DE61-A84A-BB42-D48785EE7075}"/>
    <dgm:cxn modelId="{E6D4B60A-076C-F140-B2E5-2DE9AA681CC7}" type="presOf" srcId="{3B5806B9-F3C5-5246-9B5E-4C42F3726895}" destId="{A3708D8F-D0E0-0D4C-947C-EA40745330CB}" srcOrd="0" destOrd="0" presId="urn:microsoft.com/office/officeart/2005/8/layout/default"/>
    <dgm:cxn modelId="{49754C2D-3A2B-AB43-BB10-099F864DE960}" srcId="{31BF4BFD-D113-5D41-8A04-0153DEDE424F}" destId="{F4D2FF5D-8A5D-0E45-AACC-D4E9B3233653}" srcOrd="11" destOrd="0" parTransId="{86B923B4-4C24-3F4C-9096-D048B8373B00}" sibTransId="{67F83FC5-686B-8240-A9EB-2EE7265F0F48}"/>
    <dgm:cxn modelId="{CD845F2F-34F5-784A-BA63-8E3B9A1D4CC2}" srcId="{31BF4BFD-D113-5D41-8A04-0153DEDE424F}" destId="{F6C6C47A-348F-DA47-97FE-F9E6D3641DA3}" srcOrd="14" destOrd="0" parTransId="{03EC732E-0306-014F-919A-07274E174B86}" sibTransId="{E89ACDA1-9F20-1D45-A8BE-79CB95E22D08}"/>
    <dgm:cxn modelId="{994E21D7-00A8-CD4C-85FB-C003F7ECB347}" type="presOf" srcId="{60B0FA28-0EB3-C242-975D-B394064454BD}" destId="{09AE4E8E-3441-E540-A5BD-A32BE603472C}" srcOrd="0" destOrd="0" presId="urn:microsoft.com/office/officeart/2005/8/layout/default"/>
    <dgm:cxn modelId="{36F5DEB1-223D-A748-B7CE-F8AE2C882068}" srcId="{31BF4BFD-D113-5D41-8A04-0153DEDE424F}" destId="{3B5806B9-F3C5-5246-9B5E-4C42F3726895}" srcOrd="3" destOrd="0" parTransId="{78C8DD8D-9566-DF42-8215-0F97B725841E}" sibTransId="{DAE7AB03-9AC2-7940-AA1D-7C3965A76713}"/>
    <dgm:cxn modelId="{164036D8-51FA-B246-A4C1-C39783174565}" type="presOf" srcId="{F4D2FF5D-8A5D-0E45-AACC-D4E9B3233653}" destId="{7BA3C968-4255-6948-8C4C-0643FCD41385}" srcOrd="0" destOrd="0" presId="urn:microsoft.com/office/officeart/2005/8/layout/default"/>
    <dgm:cxn modelId="{70B780C1-4163-8F40-A5DD-1F45366E3C91}" type="presOf" srcId="{B77EB897-0B73-2B4B-9C3E-8355B53DD736}" destId="{C78F1E25-43AC-A149-B840-CAC10923EB79}" srcOrd="0" destOrd="0" presId="urn:microsoft.com/office/officeart/2005/8/layout/default"/>
    <dgm:cxn modelId="{8ED55D56-A107-974E-912A-43F89F5E80E9}" type="presOf" srcId="{BA16D0F4-75B4-914D-9380-3D41F7B0949B}" destId="{D4EBFFC0-9F03-E741-A758-6FFB77A93793}" srcOrd="0" destOrd="0" presId="urn:microsoft.com/office/officeart/2005/8/layout/default"/>
    <dgm:cxn modelId="{1D00949F-2291-1F4D-9266-8358094D84F6}" type="presOf" srcId="{7952D578-7F59-4047-BE66-AADB640EE167}" destId="{D8538540-2448-3344-B488-325E0BE19D53}" srcOrd="0" destOrd="0" presId="urn:microsoft.com/office/officeart/2005/8/layout/default"/>
    <dgm:cxn modelId="{35753320-DABC-C546-B664-30838ED1EF9B}" srcId="{31BF4BFD-D113-5D41-8A04-0153DEDE424F}" destId="{AAC30DB7-E8C1-EC46-B788-EF067748DEB8}" srcOrd="1" destOrd="0" parTransId="{0D576292-1781-D44B-9CE9-FC91632887E7}" sibTransId="{B2FC1856-C21C-2C46-94D1-FA7A4E9F8E04}"/>
    <dgm:cxn modelId="{B06A1648-386E-EC46-8302-DF46A830400C}" type="presOf" srcId="{E3CD05E1-44D6-B645-B8DF-0B773C528415}" destId="{5AD1E3A4-85F5-C64F-91E9-A9BE74327C08}" srcOrd="0" destOrd="0" presId="urn:microsoft.com/office/officeart/2005/8/layout/default"/>
    <dgm:cxn modelId="{12093D70-11DC-4F48-97DF-AC20BAEFA4D9}" srcId="{31BF4BFD-D113-5D41-8A04-0153DEDE424F}" destId="{486EB3C1-489D-C94E-A545-ECC8D57C64E6}" srcOrd="9" destOrd="0" parTransId="{1B1BCA16-90FE-CC47-9BCA-145E8EB90F89}" sibTransId="{11A438C1-2E03-7A40-870C-3AD4C3EDE7FF}"/>
    <dgm:cxn modelId="{23E146DD-1025-A84B-947B-EF931338FA09}" srcId="{31BF4BFD-D113-5D41-8A04-0153DEDE424F}" destId="{B77EB897-0B73-2B4B-9C3E-8355B53DD736}" srcOrd="0" destOrd="0" parTransId="{A399F8A8-D8DF-3840-8950-5E15457E368A}" sibTransId="{9DF37B48-A04A-164C-8637-789C9FC54D51}"/>
    <dgm:cxn modelId="{6F10CBA5-CB42-7444-AADB-D2934051561A}" type="presOf" srcId="{486EB3C1-489D-C94E-A545-ECC8D57C64E6}" destId="{D0E1DF72-D477-EE44-9C8C-F6F189E6C43F}" srcOrd="0" destOrd="0" presId="urn:microsoft.com/office/officeart/2005/8/layout/default"/>
    <dgm:cxn modelId="{AF364648-274E-9949-AD0E-D5A3728F2A79}" type="presOf" srcId="{AAC30DB7-E8C1-EC46-B788-EF067748DEB8}" destId="{9AAEE8AE-8ABE-E14D-8036-7ABB55FD7C89}" srcOrd="0" destOrd="0" presId="urn:microsoft.com/office/officeart/2005/8/layout/default"/>
    <dgm:cxn modelId="{FC652A0A-7376-4D48-B623-25D9CF15A7DF}" srcId="{31BF4BFD-D113-5D41-8A04-0153DEDE424F}" destId="{F9375B55-8A5D-1949-9293-39189F24A9FC}" srcOrd="13" destOrd="0" parTransId="{4B7AC329-CDB1-AD4A-A554-482A3C2659C5}" sibTransId="{6BFAFFA0-AFB1-8A46-BBE9-DB4228BB2B18}"/>
    <dgm:cxn modelId="{867D37BE-E4E9-6F47-91C6-D0FA97A0D251}" type="presOf" srcId="{F9375B55-8A5D-1949-9293-39189F24A9FC}" destId="{BE010F08-D0E8-F046-94BB-D0349F0A31E2}" srcOrd="0" destOrd="0" presId="urn:microsoft.com/office/officeart/2005/8/layout/default"/>
    <dgm:cxn modelId="{2849F9E3-E5C9-B647-A041-B3ECC8541245}" type="presOf" srcId="{F6C6C47A-348F-DA47-97FE-F9E6D3641DA3}" destId="{695CB048-AB4B-AC49-B4E4-A4F90712C9AC}" srcOrd="0" destOrd="0" presId="urn:microsoft.com/office/officeart/2005/8/layout/default"/>
    <dgm:cxn modelId="{3F4A3316-2D78-7242-98E2-7C4D17A1C37D}" type="presOf" srcId="{1B25CA33-7621-BC4E-A394-5197A65A4447}" destId="{D4E59395-A596-9542-8EEC-D2E7417F7057}" srcOrd="0" destOrd="0" presId="urn:microsoft.com/office/officeart/2005/8/layout/default"/>
    <dgm:cxn modelId="{74DE715D-067F-0845-BD1F-FB767EE35DF5}" type="presOf" srcId="{31BF4BFD-D113-5D41-8A04-0153DEDE424F}" destId="{3B25BDFF-B9D1-D346-9060-3752CA18BD00}" srcOrd="0" destOrd="0" presId="urn:microsoft.com/office/officeart/2005/8/layout/default"/>
    <dgm:cxn modelId="{CCDDF907-D289-6C4C-A56D-C3AD32D5F347}" srcId="{31BF4BFD-D113-5D41-8A04-0153DEDE424F}" destId="{9BDF7A5B-3544-7447-BA26-CDF36ABEB09F}" srcOrd="12" destOrd="0" parTransId="{54A0CDE8-24A1-CB44-BDF5-EB99A70C4B55}" sibTransId="{7998B898-48B2-9B42-9483-E2864C3455ED}"/>
    <dgm:cxn modelId="{5B346DAC-EA46-A742-A820-9F0B318A4DE8}" srcId="{31BF4BFD-D113-5D41-8A04-0153DEDE424F}" destId="{BA16D0F4-75B4-914D-9380-3D41F7B0949B}" srcOrd="7" destOrd="0" parTransId="{8E7E632B-F2E7-D54F-AA94-383469F719CF}" sibTransId="{A375EE86-BCA3-B540-9443-6EC9B628C300}"/>
    <dgm:cxn modelId="{14E9F372-0BC0-A147-B66A-CA6DDB49C384}" type="presParOf" srcId="{3B25BDFF-B9D1-D346-9060-3752CA18BD00}" destId="{C78F1E25-43AC-A149-B840-CAC10923EB79}" srcOrd="0" destOrd="0" presId="urn:microsoft.com/office/officeart/2005/8/layout/default"/>
    <dgm:cxn modelId="{D79715CF-BAD8-0A42-8D78-CFEE0749A7B2}" type="presParOf" srcId="{3B25BDFF-B9D1-D346-9060-3752CA18BD00}" destId="{184746D5-AB6D-5A4C-A8DD-6ACAFE213E4C}" srcOrd="1" destOrd="0" presId="urn:microsoft.com/office/officeart/2005/8/layout/default"/>
    <dgm:cxn modelId="{DF7947AB-259C-8F4B-9C0C-AF8910205E01}" type="presParOf" srcId="{3B25BDFF-B9D1-D346-9060-3752CA18BD00}" destId="{9AAEE8AE-8ABE-E14D-8036-7ABB55FD7C89}" srcOrd="2" destOrd="0" presId="urn:microsoft.com/office/officeart/2005/8/layout/default"/>
    <dgm:cxn modelId="{E6DE2EB3-61A6-DB4F-96F4-FB8AABD3F556}" type="presParOf" srcId="{3B25BDFF-B9D1-D346-9060-3752CA18BD00}" destId="{71F78D50-0720-D045-919E-CF0EEA57F779}" srcOrd="3" destOrd="0" presId="urn:microsoft.com/office/officeart/2005/8/layout/default"/>
    <dgm:cxn modelId="{4871E06A-74C5-5645-B1C0-ED83C5C52227}" type="presParOf" srcId="{3B25BDFF-B9D1-D346-9060-3752CA18BD00}" destId="{0C7D3689-B26B-2644-B883-9CDE109DF1C9}" srcOrd="4" destOrd="0" presId="urn:microsoft.com/office/officeart/2005/8/layout/default"/>
    <dgm:cxn modelId="{BDAFCC43-F5C2-7C4B-B407-FDBAEA8B06D0}" type="presParOf" srcId="{3B25BDFF-B9D1-D346-9060-3752CA18BD00}" destId="{9E07AF49-763C-E24A-BA47-ACDB1AB36DA2}" srcOrd="5" destOrd="0" presId="urn:microsoft.com/office/officeart/2005/8/layout/default"/>
    <dgm:cxn modelId="{67D7883B-BF85-B54C-87E0-6D0B8966BCC3}" type="presParOf" srcId="{3B25BDFF-B9D1-D346-9060-3752CA18BD00}" destId="{A3708D8F-D0E0-0D4C-947C-EA40745330CB}" srcOrd="6" destOrd="0" presId="urn:microsoft.com/office/officeart/2005/8/layout/default"/>
    <dgm:cxn modelId="{73185BD5-5A9F-BA4F-9F70-4ADBEE567272}" type="presParOf" srcId="{3B25BDFF-B9D1-D346-9060-3752CA18BD00}" destId="{E5C3D2FE-31D7-DB41-9442-19ECDB6A777D}" srcOrd="7" destOrd="0" presId="urn:microsoft.com/office/officeart/2005/8/layout/default"/>
    <dgm:cxn modelId="{98596A9B-CD7C-844E-91E8-8FBDBDC539A3}" type="presParOf" srcId="{3B25BDFF-B9D1-D346-9060-3752CA18BD00}" destId="{D4E59395-A596-9542-8EEC-D2E7417F7057}" srcOrd="8" destOrd="0" presId="urn:microsoft.com/office/officeart/2005/8/layout/default"/>
    <dgm:cxn modelId="{CE74918F-9A08-EF43-AC5F-0BD87FF6C56B}" type="presParOf" srcId="{3B25BDFF-B9D1-D346-9060-3752CA18BD00}" destId="{7725F3DE-5B4E-5E48-88B4-5BF55BC54E56}" srcOrd="9" destOrd="0" presId="urn:microsoft.com/office/officeart/2005/8/layout/default"/>
    <dgm:cxn modelId="{FC269164-DD7C-5D4F-AAB8-E5BAA6CAF1C3}" type="presParOf" srcId="{3B25BDFF-B9D1-D346-9060-3752CA18BD00}" destId="{D8538540-2448-3344-B488-325E0BE19D53}" srcOrd="10" destOrd="0" presId="urn:microsoft.com/office/officeart/2005/8/layout/default"/>
    <dgm:cxn modelId="{8BAD62B6-CF0C-CA43-8CF1-5AA98B486B98}" type="presParOf" srcId="{3B25BDFF-B9D1-D346-9060-3752CA18BD00}" destId="{1637EC98-EBF4-4B41-B745-299B74A3B10D}" srcOrd="11" destOrd="0" presId="urn:microsoft.com/office/officeart/2005/8/layout/default"/>
    <dgm:cxn modelId="{BAA5B59C-609A-D147-9E12-E13D28AF2D02}" type="presParOf" srcId="{3B25BDFF-B9D1-D346-9060-3752CA18BD00}" destId="{1753E384-8E7A-8E40-BDA2-F7E37DC3ED99}" srcOrd="12" destOrd="0" presId="urn:microsoft.com/office/officeart/2005/8/layout/default"/>
    <dgm:cxn modelId="{52D8428F-995C-2243-B5ED-79BCEF741037}" type="presParOf" srcId="{3B25BDFF-B9D1-D346-9060-3752CA18BD00}" destId="{8A20362B-1761-0342-AFAD-03FB769970E9}" srcOrd="13" destOrd="0" presId="urn:microsoft.com/office/officeart/2005/8/layout/default"/>
    <dgm:cxn modelId="{F66B7091-ABAD-CD4E-8613-84009EB57B10}" type="presParOf" srcId="{3B25BDFF-B9D1-D346-9060-3752CA18BD00}" destId="{D4EBFFC0-9F03-E741-A758-6FFB77A93793}" srcOrd="14" destOrd="0" presId="urn:microsoft.com/office/officeart/2005/8/layout/default"/>
    <dgm:cxn modelId="{D39A39DA-41C8-E840-8966-45ABCC825F25}" type="presParOf" srcId="{3B25BDFF-B9D1-D346-9060-3752CA18BD00}" destId="{79B2899B-6D2F-A747-A18A-DA5DD2604BAE}" srcOrd="15" destOrd="0" presId="urn:microsoft.com/office/officeart/2005/8/layout/default"/>
    <dgm:cxn modelId="{AF93E805-C3C9-BB45-8A5E-0A5E233BB61C}" type="presParOf" srcId="{3B25BDFF-B9D1-D346-9060-3752CA18BD00}" destId="{5AD1E3A4-85F5-C64F-91E9-A9BE74327C08}" srcOrd="16" destOrd="0" presId="urn:microsoft.com/office/officeart/2005/8/layout/default"/>
    <dgm:cxn modelId="{24097309-ABB1-0A49-86D1-3188F1780C65}" type="presParOf" srcId="{3B25BDFF-B9D1-D346-9060-3752CA18BD00}" destId="{6E792D5A-11E7-284D-949A-4EBA2CA6FB27}" srcOrd="17" destOrd="0" presId="urn:microsoft.com/office/officeart/2005/8/layout/default"/>
    <dgm:cxn modelId="{C4004175-12A9-A949-88FA-04C05A0C303F}" type="presParOf" srcId="{3B25BDFF-B9D1-D346-9060-3752CA18BD00}" destId="{D0E1DF72-D477-EE44-9C8C-F6F189E6C43F}" srcOrd="18" destOrd="0" presId="urn:microsoft.com/office/officeart/2005/8/layout/default"/>
    <dgm:cxn modelId="{ACE2D762-214F-F646-B41C-994D823D72A4}" type="presParOf" srcId="{3B25BDFF-B9D1-D346-9060-3752CA18BD00}" destId="{AD1063E0-009C-C941-8F94-7FEEF4DEAC54}" srcOrd="19" destOrd="0" presId="urn:microsoft.com/office/officeart/2005/8/layout/default"/>
    <dgm:cxn modelId="{725310D7-0A73-F845-8734-F788ADF27263}" type="presParOf" srcId="{3B25BDFF-B9D1-D346-9060-3752CA18BD00}" destId="{09AE4E8E-3441-E540-A5BD-A32BE603472C}" srcOrd="20" destOrd="0" presId="urn:microsoft.com/office/officeart/2005/8/layout/default"/>
    <dgm:cxn modelId="{FE09378D-77BE-CC4B-8454-FC9701836D3F}" type="presParOf" srcId="{3B25BDFF-B9D1-D346-9060-3752CA18BD00}" destId="{934103F0-9997-464D-B762-367A15D2F40C}" srcOrd="21" destOrd="0" presId="urn:microsoft.com/office/officeart/2005/8/layout/default"/>
    <dgm:cxn modelId="{3363DE58-3C5F-7E4C-8263-4C28F111AC7B}" type="presParOf" srcId="{3B25BDFF-B9D1-D346-9060-3752CA18BD00}" destId="{7BA3C968-4255-6948-8C4C-0643FCD41385}" srcOrd="22" destOrd="0" presId="urn:microsoft.com/office/officeart/2005/8/layout/default"/>
    <dgm:cxn modelId="{828383F2-21AE-2B4D-B1DD-882BD7FB3CC6}" type="presParOf" srcId="{3B25BDFF-B9D1-D346-9060-3752CA18BD00}" destId="{D2098E0E-21B2-2143-BAA5-8753F555F596}" srcOrd="23" destOrd="0" presId="urn:microsoft.com/office/officeart/2005/8/layout/default"/>
    <dgm:cxn modelId="{FA2941EE-A219-C145-92DD-5A792C2E3894}" type="presParOf" srcId="{3B25BDFF-B9D1-D346-9060-3752CA18BD00}" destId="{11ADD8E6-C1DA-0B42-B16F-381A168C3A18}" srcOrd="24" destOrd="0" presId="urn:microsoft.com/office/officeart/2005/8/layout/default"/>
    <dgm:cxn modelId="{534902E1-00EE-4044-B602-5D09FEC8F6DA}" type="presParOf" srcId="{3B25BDFF-B9D1-D346-9060-3752CA18BD00}" destId="{7D244036-3781-8140-AC28-28F43B7C7575}" srcOrd="25" destOrd="0" presId="urn:microsoft.com/office/officeart/2005/8/layout/default"/>
    <dgm:cxn modelId="{FD871CCB-100B-3C4C-AFBA-ED3231A44A41}" type="presParOf" srcId="{3B25BDFF-B9D1-D346-9060-3752CA18BD00}" destId="{BE010F08-D0E8-F046-94BB-D0349F0A31E2}" srcOrd="26" destOrd="0" presId="urn:microsoft.com/office/officeart/2005/8/layout/default"/>
    <dgm:cxn modelId="{4D1EB7D1-EA1A-3442-8EA4-B3912CD0DFE9}" type="presParOf" srcId="{3B25BDFF-B9D1-D346-9060-3752CA18BD00}" destId="{9C559A84-A07A-D044-8C9B-690826EDB7A1}" srcOrd="27" destOrd="0" presId="urn:microsoft.com/office/officeart/2005/8/layout/default"/>
    <dgm:cxn modelId="{4C44DE4B-20C9-8B4A-88F7-AE0336AEB9C7}" type="presParOf" srcId="{3B25BDFF-B9D1-D346-9060-3752CA18BD00}" destId="{695CB048-AB4B-AC49-B4E4-A4F90712C9AC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20DFF-1004-4D47-987B-73B7A2EE4307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1E71BF-F184-D84B-B972-8943778571DC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Ajax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68D4E4DF-F056-F244-B2D0-4891615D6C4D}" type="parTrans" cxnId="{AED0A51F-2379-9443-9788-972BA1FEF96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893162A2-7B14-F842-AABF-326BBBF4AFA3}" type="sibTrans" cxnId="{AED0A51F-2379-9443-9788-972BA1FEF96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59B8A975-51CE-3841-9D16-A4170F7184D9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select2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8BEE9E7-775B-FA4E-B648-1C1F4DB73326}" type="parTrans" cxnId="{D9C023EF-EE9D-D044-8D8E-15D0780FA4D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CE43D43-0D93-E447-A820-F05C1ABD016B}" type="sibTrans" cxnId="{D9C023EF-EE9D-D044-8D8E-15D0780FA4D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8E43702-67B6-CA45-9A33-B0DC23D37541}">
      <dgm:prSet phldrT="[文本]"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zTree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A3D4B57B-250A-0C42-A9CC-C3C3DED369E7}" type="parTrans" cxnId="{94414DA2-43C7-7448-856D-CD945026294C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BB07458-2C88-9F40-8429-A06EFD367C5A}" type="sibTrans" cxnId="{94414DA2-43C7-7448-856D-CD945026294C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CD36190-F04C-0C4D-98EA-2FB51412FD14}">
      <dgm:prSet phldrT="[文本]"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datepicker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F09819EB-8BB1-C54B-86D8-9366EA5093F2}" type="parTrans" cxnId="{0670B318-79BA-2244-B6ED-D85CD296C4B6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8C831E60-0D4A-8146-B24C-D10970DDA603}" type="sibTrans" cxnId="{0670B318-79BA-2244-B6ED-D85CD296C4B6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31B1031-5CA9-C046-BC5D-1BC104147AB9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pace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CB658749-97B4-8F4B-8D1A-DFDDE689C275}" type="parTrans" cxnId="{4C920917-9D74-5C45-8F26-0E553EB60B3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DE942A6D-73A3-634B-88FE-AD9E5B077A7A}" type="sibTrans" cxnId="{4C920917-9D74-5C45-8F26-0E553EB60B3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3CC3A11D-2FAE-7B45-B92F-39606D5C7DF4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layui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BD4F2B7D-E582-D041-A57F-8BA8F2199D77}" type="parTrans" cxnId="{3FB177A5-55B2-FD4E-90CA-BC78F2B114F7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265FD0B2-E00B-1042-918D-D752969A7E8A}" type="sibTrans" cxnId="{3FB177A5-55B2-FD4E-90CA-BC78F2B114F7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0FD4D8E-A0BC-6F4D-9D43-6E721DD95E63}">
      <dgm:prSet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print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ADCFC380-35F4-7746-B283-30867B1CDF0D}" type="parTrans" cxnId="{E49760BE-D741-DA48-9CD9-C6D37479F14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67B349F-D4CB-834A-A7F4-EA30D69A1799}" type="sibTrans" cxnId="{E49760BE-D741-DA48-9CD9-C6D37479F14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DD0B1780-CD64-2943-90E1-326FB516FB12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qrcode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2A8E2DB-5590-D94E-BCCB-5CBE84FDBECE}" type="parTrans" cxnId="{CA02500A-52FD-934B-BA15-0BEC9985DC1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E759171-B9DA-A74C-90FF-A8EEF2D1D172}" type="sibTrans" cxnId="{CA02500A-52FD-934B-BA15-0BEC9985DC1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62590C3-E62F-3F4D-AD9F-00332F8D378F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DataTables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F320E6E0-30ED-D44A-8F08-ED240C8D495F}" type="sibTrans" cxnId="{E4B68109-6688-EE44-BDA5-D193CC0D32C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F6BF503-484C-5948-9D69-2984636F82CB}" type="parTrans" cxnId="{E4B68109-6688-EE44-BDA5-D193CC0D32C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C2F8418-F195-0C41-AC1B-AA154DCA213D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CityPicker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8D078234-18D4-7B4D-9CCF-EA41DA7FD578}" type="parTrans" cxnId="{89DA3543-8EDC-C943-9AC0-54535410375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557961A0-7788-B847-B54F-DF57805E7C86}" type="sibTrans" cxnId="{89DA3543-8EDC-C943-9AC0-54535410375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590194EB-7986-CD4E-9795-09E755A1C99A}">
      <dgm:prSet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layer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5264F951-1595-9A46-A3F6-AF53ABDEA568}" type="parTrans" cxnId="{438C8CC8-237D-AB40-9F75-23834214B89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387F468-316D-C14B-BEFD-E051730AAF16}" type="sibTrans" cxnId="{438C8CC8-237D-AB40-9F75-23834214B89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ACC36CD3-C066-B942-93AB-1F69EA66F8A4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kindeditor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0058E2AE-2185-AA48-8B3A-B0118C342831}" type="parTrans" cxnId="{DF3499BB-A758-ED47-9B30-F6F71BB68C1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D88712F-5337-BC44-A120-E2ABD2B7B487}" type="sibTrans" cxnId="{DF3499BB-A758-ED47-9B30-F6F71BB68C1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A7100CDF-927A-ED4D-97D5-D3A880FBB688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上传封装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B2695DAD-5ECB-5A4F-BD5B-05C559611CF9}" type="parTrans" cxnId="{3C4A6A9D-1A24-C84E-B069-BAC198B00A8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3ECCCF7-9B18-6B48-8AAA-9458DEB939A7}" type="sibTrans" cxnId="{3C4A6A9D-1A24-C84E-B069-BAC198B00A8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D191B08-70EC-2543-86C8-E81B38FBD67D}">
      <dgm:prSet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fancybox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380F4758-D971-4B45-93C8-CED166E9DB13}" type="parTrans" cxnId="{DD69F2EC-7515-FE42-B5DE-F0DF30A912F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34E8B8E0-D044-1343-9112-70F75E938F8B}" type="sibTrans" cxnId="{DD69F2EC-7515-FE42-B5DE-F0DF30A912F0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7CE319C-EB9F-6A40-AB78-078A0A3A29FD}">
      <dgm:prSet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。。。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466A54ED-05E9-D04E-8521-DFB7154EE6F4}" type="parTrans" cxnId="{2FED66AB-F15B-904C-A77E-DD9501110FE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0233FDB-9A4D-3547-AD5E-4E7C9FC0F16D}" type="sibTrans" cxnId="{2FED66AB-F15B-904C-A77E-DD9501110FE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0B37CB1-EB89-E348-B8E7-68F79E801ADD}" type="pres">
      <dgm:prSet presAssocID="{8DF20DFF-1004-4D47-987B-73B7A2EE4307}" presName="diagram" presStyleCnt="0">
        <dgm:presLayoutVars>
          <dgm:dir/>
          <dgm:resizeHandles val="exact"/>
        </dgm:presLayoutVars>
      </dgm:prSet>
      <dgm:spPr/>
    </dgm:pt>
    <dgm:pt modelId="{22787F02-DE3F-9A41-9EC7-41893195F24C}" type="pres">
      <dgm:prSet presAssocID="{B01E71BF-F184-D84B-B972-8943778571DC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FD22A-3892-6742-B141-25761D4CA951}" type="pres">
      <dgm:prSet presAssocID="{893162A2-7B14-F842-AABF-326BBBF4AFA3}" presName="sibTrans" presStyleCnt="0"/>
      <dgm:spPr/>
    </dgm:pt>
    <dgm:pt modelId="{3CC66ACC-8B56-404E-868C-DE79E45BBA4E}" type="pres">
      <dgm:prSet presAssocID="{762590C3-E62F-3F4D-AD9F-00332F8D378F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063F7-35BE-474B-9C52-20DC2AC674F8}" type="pres">
      <dgm:prSet presAssocID="{F320E6E0-30ED-D44A-8F08-ED240C8D495F}" presName="sibTrans" presStyleCnt="0"/>
      <dgm:spPr/>
    </dgm:pt>
    <dgm:pt modelId="{ED3F5669-1F1F-A64C-9D97-E2BB24492B13}" type="pres">
      <dgm:prSet presAssocID="{BC2F8418-F195-0C41-AC1B-AA154DCA213D}" presName="node" presStyleLbl="node1" presStyleIdx="2" presStyleCnt="15">
        <dgm:presLayoutVars>
          <dgm:bulletEnabled val="1"/>
        </dgm:presLayoutVars>
      </dgm:prSet>
      <dgm:spPr/>
    </dgm:pt>
    <dgm:pt modelId="{7CB80132-1A92-4545-9B7D-C531A9102563}" type="pres">
      <dgm:prSet presAssocID="{557961A0-7788-B847-B54F-DF57805E7C86}" presName="sibTrans" presStyleCnt="0"/>
      <dgm:spPr/>
    </dgm:pt>
    <dgm:pt modelId="{12C64E92-8D3E-724A-BD07-FB3F5B50671B}" type="pres">
      <dgm:prSet presAssocID="{590194EB-7986-CD4E-9795-09E755A1C99A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1548C-2693-4341-BC1F-95AF387864BE}" type="pres">
      <dgm:prSet presAssocID="{B387F468-316D-C14B-BEFD-E051730AAF16}" presName="sibTrans" presStyleCnt="0"/>
      <dgm:spPr/>
    </dgm:pt>
    <dgm:pt modelId="{1BDF0077-EEFD-BA48-9FDC-1AC50EC27F5E}" type="pres">
      <dgm:prSet presAssocID="{A7100CDF-927A-ED4D-97D5-D3A880FBB688}" presName="node" presStyleLbl="node1" presStyleIdx="4" presStyleCnt="15">
        <dgm:presLayoutVars>
          <dgm:bulletEnabled val="1"/>
        </dgm:presLayoutVars>
      </dgm:prSet>
      <dgm:spPr/>
    </dgm:pt>
    <dgm:pt modelId="{AB096026-14BD-DA4D-BAA3-0B009D5431CC}" type="pres">
      <dgm:prSet presAssocID="{63ECCCF7-9B18-6B48-8AAA-9458DEB939A7}" presName="sibTrans" presStyleCnt="0"/>
      <dgm:spPr/>
    </dgm:pt>
    <dgm:pt modelId="{024969AF-228F-9C48-BAFC-CD1E734F37D5}" type="pres">
      <dgm:prSet presAssocID="{BD191B08-70EC-2543-86C8-E81B38FBD67D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2863E-2833-C849-992F-D47B690E0CEA}" type="pres">
      <dgm:prSet presAssocID="{34E8B8E0-D044-1343-9112-70F75E938F8B}" presName="sibTrans" presStyleCnt="0"/>
      <dgm:spPr/>
    </dgm:pt>
    <dgm:pt modelId="{613736D5-E837-304C-914B-A0156EEBE31D}" type="pres">
      <dgm:prSet presAssocID="{ACC36CD3-C066-B942-93AB-1F69EA66F8A4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765EFA-FE2C-7948-A552-A17AE3AC7018}" type="pres">
      <dgm:prSet presAssocID="{0D88712F-5337-BC44-A120-E2ABD2B7B487}" presName="sibTrans" presStyleCnt="0"/>
      <dgm:spPr/>
    </dgm:pt>
    <dgm:pt modelId="{95F5A9CE-4D01-FB47-B3CC-89CE7CE8631C}" type="pres">
      <dgm:prSet presAssocID="{3CC3A11D-2FAE-7B45-B92F-39606D5C7DF4}" presName="node" presStyleLbl="node1" presStyleIdx="7" presStyleCnt="15">
        <dgm:presLayoutVars>
          <dgm:bulletEnabled val="1"/>
        </dgm:presLayoutVars>
      </dgm:prSet>
      <dgm:spPr/>
    </dgm:pt>
    <dgm:pt modelId="{5116FC09-24AF-FE49-8064-B70E75FB63A7}" type="pres">
      <dgm:prSet presAssocID="{265FD0B2-E00B-1042-918D-D752969A7E8A}" presName="sibTrans" presStyleCnt="0"/>
      <dgm:spPr/>
    </dgm:pt>
    <dgm:pt modelId="{DF6726E7-3F34-1548-8CA7-4D015746F8B8}" type="pres">
      <dgm:prSet presAssocID="{90FD4D8E-A0BC-6F4D-9D43-6E721DD95E63}" presName="node" presStyleLbl="node1" presStyleIdx="8" presStyleCnt="15">
        <dgm:presLayoutVars>
          <dgm:bulletEnabled val="1"/>
        </dgm:presLayoutVars>
      </dgm:prSet>
      <dgm:spPr/>
    </dgm:pt>
    <dgm:pt modelId="{5BB7538E-C61E-EF4A-BD3B-786E63B3D392}" type="pres">
      <dgm:prSet presAssocID="{967B349F-D4CB-834A-A7F4-EA30D69A1799}" presName="sibTrans" presStyleCnt="0"/>
      <dgm:spPr/>
    </dgm:pt>
    <dgm:pt modelId="{B13351E8-5B68-BA40-AA1A-5BDDD5F57AB6}" type="pres">
      <dgm:prSet presAssocID="{DD0B1780-CD64-2943-90E1-326FB516FB12}" presName="node" presStyleLbl="node1" presStyleIdx="9" presStyleCnt="15">
        <dgm:presLayoutVars>
          <dgm:bulletEnabled val="1"/>
        </dgm:presLayoutVars>
      </dgm:prSet>
      <dgm:spPr/>
    </dgm:pt>
    <dgm:pt modelId="{D42D4A0D-15F6-D14F-A509-7F45F9CDC843}" type="pres">
      <dgm:prSet presAssocID="{0E759171-B9DA-A74C-90FF-A8EEF2D1D172}" presName="sibTrans" presStyleCnt="0"/>
      <dgm:spPr/>
    </dgm:pt>
    <dgm:pt modelId="{865A5C92-015E-0240-BF60-435676070332}" type="pres">
      <dgm:prSet presAssocID="{59B8A975-51CE-3841-9D16-A4170F7184D9}" presName="node" presStyleLbl="node1" presStyleIdx="10" presStyleCnt="15">
        <dgm:presLayoutVars>
          <dgm:bulletEnabled val="1"/>
        </dgm:presLayoutVars>
      </dgm:prSet>
      <dgm:spPr/>
    </dgm:pt>
    <dgm:pt modelId="{BEABCBCF-2CF5-3948-9279-973106D1C8A3}" type="pres">
      <dgm:prSet presAssocID="{ECE43D43-0D93-E447-A820-F05C1ABD016B}" presName="sibTrans" presStyleCnt="0"/>
      <dgm:spPr/>
    </dgm:pt>
    <dgm:pt modelId="{DF855618-7B71-8446-9961-837ACE78CFD3}" type="pres">
      <dgm:prSet presAssocID="{78E43702-67B6-CA45-9A33-B0DC23D37541}" presName="node" presStyleLbl="node1" presStyleIdx="11" presStyleCnt="15">
        <dgm:presLayoutVars>
          <dgm:bulletEnabled val="1"/>
        </dgm:presLayoutVars>
      </dgm:prSet>
      <dgm:spPr/>
    </dgm:pt>
    <dgm:pt modelId="{D74655EB-BB68-3542-B812-9EE96F01BFD3}" type="pres">
      <dgm:prSet presAssocID="{BBB07458-2C88-9F40-8429-A06EFD367C5A}" presName="sibTrans" presStyleCnt="0"/>
      <dgm:spPr/>
    </dgm:pt>
    <dgm:pt modelId="{7DC95299-8950-8340-923A-E95150592DBE}" type="pres">
      <dgm:prSet presAssocID="{ECD36190-F04C-0C4D-98EA-2FB51412FD14}" presName="node" presStyleLbl="node1" presStyleIdx="12" presStyleCnt="15">
        <dgm:presLayoutVars>
          <dgm:bulletEnabled val="1"/>
        </dgm:presLayoutVars>
      </dgm:prSet>
      <dgm:spPr/>
    </dgm:pt>
    <dgm:pt modelId="{7F585EE4-D984-084E-8A89-C1B6E3DA1EBF}" type="pres">
      <dgm:prSet presAssocID="{8C831E60-0D4A-8146-B24C-D10970DDA603}" presName="sibTrans" presStyleCnt="0"/>
      <dgm:spPr/>
    </dgm:pt>
    <dgm:pt modelId="{E9A9A5F8-13E2-B34D-AA4F-2EF67362D099}" type="pres">
      <dgm:prSet presAssocID="{B31B1031-5CA9-C046-BC5D-1BC104147AB9}" presName="node" presStyleLbl="node1" presStyleIdx="13" presStyleCnt="15">
        <dgm:presLayoutVars>
          <dgm:bulletEnabled val="1"/>
        </dgm:presLayoutVars>
      </dgm:prSet>
      <dgm:spPr/>
    </dgm:pt>
    <dgm:pt modelId="{0A9D7DF6-8EC2-834D-B458-59FE37898B50}" type="pres">
      <dgm:prSet presAssocID="{DE942A6D-73A3-634B-88FE-AD9E5B077A7A}" presName="sibTrans" presStyleCnt="0"/>
      <dgm:spPr/>
    </dgm:pt>
    <dgm:pt modelId="{A72D53DD-1224-094C-8045-5B21C38E195A}" type="pres">
      <dgm:prSet presAssocID="{67CE319C-EB9F-6A40-AB78-078A0A3A29FD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920917-9D74-5C45-8F26-0E553EB60B3B}" srcId="{8DF20DFF-1004-4D47-987B-73B7A2EE4307}" destId="{B31B1031-5CA9-C046-BC5D-1BC104147AB9}" srcOrd="13" destOrd="0" parTransId="{CB658749-97B4-8F4B-8D1A-DFDDE689C275}" sibTransId="{DE942A6D-73A3-634B-88FE-AD9E5B077A7A}"/>
    <dgm:cxn modelId="{8F6610E8-0088-304E-B613-0E910967B6D8}" type="presOf" srcId="{A7100CDF-927A-ED4D-97D5-D3A880FBB688}" destId="{1BDF0077-EEFD-BA48-9FDC-1AC50EC27F5E}" srcOrd="0" destOrd="0" presId="urn:microsoft.com/office/officeart/2005/8/layout/default"/>
    <dgm:cxn modelId="{89DA3543-8EDC-C943-9AC0-54535410375F}" srcId="{8DF20DFF-1004-4D47-987B-73B7A2EE4307}" destId="{BC2F8418-F195-0C41-AC1B-AA154DCA213D}" srcOrd="2" destOrd="0" parTransId="{8D078234-18D4-7B4D-9CCF-EA41DA7FD578}" sibTransId="{557961A0-7788-B847-B54F-DF57805E7C86}"/>
    <dgm:cxn modelId="{E4B68109-6688-EE44-BDA5-D193CC0D32CE}" srcId="{8DF20DFF-1004-4D47-987B-73B7A2EE4307}" destId="{762590C3-E62F-3F4D-AD9F-00332F8D378F}" srcOrd="1" destOrd="0" parTransId="{EF6BF503-484C-5948-9D69-2984636F82CB}" sibTransId="{F320E6E0-30ED-D44A-8F08-ED240C8D495F}"/>
    <dgm:cxn modelId="{D1CBFFF5-AF87-344E-AD9C-A6EFDD6D808F}" type="presOf" srcId="{BD191B08-70EC-2543-86C8-E81B38FBD67D}" destId="{024969AF-228F-9C48-BAFC-CD1E734F37D5}" srcOrd="0" destOrd="0" presId="urn:microsoft.com/office/officeart/2005/8/layout/default"/>
    <dgm:cxn modelId="{438C8CC8-237D-AB40-9F75-23834214B892}" srcId="{8DF20DFF-1004-4D47-987B-73B7A2EE4307}" destId="{590194EB-7986-CD4E-9795-09E755A1C99A}" srcOrd="3" destOrd="0" parTransId="{5264F951-1595-9A46-A3F6-AF53ABDEA568}" sibTransId="{B387F468-316D-C14B-BEFD-E051730AAF16}"/>
    <dgm:cxn modelId="{F6BA6EC9-FB39-9747-93D1-64212D6E2C2E}" type="presOf" srcId="{67CE319C-EB9F-6A40-AB78-078A0A3A29FD}" destId="{A72D53DD-1224-094C-8045-5B21C38E195A}" srcOrd="0" destOrd="0" presId="urn:microsoft.com/office/officeart/2005/8/layout/default"/>
    <dgm:cxn modelId="{AED0A51F-2379-9443-9788-972BA1FEF960}" srcId="{8DF20DFF-1004-4D47-987B-73B7A2EE4307}" destId="{B01E71BF-F184-D84B-B972-8943778571DC}" srcOrd="0" destOrd="0" parTransId="{68D4E4DF-F056-F244-B2D0-4891615D6C4D}" sibTransId="{893162A2-7B14-F842-AABF-326BBBF4AFA3}"/>
    <dgm:cxn modelId="{3FB177A5-55B2-FD4E-90CA-BC78F2B114F7}" srcId="{8DF20DFF-1004-4D47-987B-73B7A2EE4307}" destId="{3CC3A11D-2FAE-7B45-B92F-39606D5C7DF4}" srcOrd="7" destOrd="0" parTransId="{BD4F2B7D-E582-D041-A57F-8BA8F2199D77}" sibTransId="{265FD0B2-E00B-1042-918D-D752969A7E8A}"/>
    <dgm:cxn modelId="{4A473F7E-D17C-8C47-A5C5-AD38B59D30EB}" type="presOf" srcId="{90FD4D8E-A0BC-6F4D-9D43-6E721DD95E63}" destId="{DF6726E7-3F34-1548-8CA7-4D015746F8B8}" srcOrd="0" destOrd="0" presId="urn:microsoft.com/office/officeart/2005/8/layout/default"/>
    <dgm:cxn modelId="{0670B318-79BA-2244-B6ED-D85CD296C4B6}" srcId="{8DF20DFF-1004-4D47-987B-73B7A2EE4307}" destId="{ECD36190-F04C-0C4D-98EA-2FB51412FD14}" srcOrd="12" destOrd="0" parTransId="{F09819EB-8BB1-C54B-86D8-9366EA5093F2}" sibTransId="{8C831E60-0D4A-8146-B24C-D10970DDA603}"/>
    <dgm:cxn modelId="{27C9F579-9D2F-E042-9693-F83A0EEC0C6A}" type="presOf" srcId="{8DF20DFF-1004-4D47-987B-73B7A2EE4307}" destId="{60B37CB1-EB89-E348-B8E7-68F79E801ADD}" srcOrd="0" destOrd="0" presId="urn:microsoft.com/office/officeart/2005/8/layout/default"/>
    <dgm:cxn modelId="{E49760BE-D741-DA48-9CD9-C6D37479F148}" srcId="{8DF20DFF-1004-4D47-987B-73B7A2EE4307}" destId="{90FD4D8E-A0BC-6F4D-9D43-6E721DD95E63}" srcOrd="8" destOrd="0" parTransId="{ADCFC380-35F4-7746-B283-30867B1CDF0D}" sibTransId="{967B349F-D4CB-834A-A7F4-EA30D69A1799}"/>
    <dgm:cxn modelId="{1BF0EC18-527C-7245-BD92-367F1D2128D1}" type="presOf" srcId="{ECD36190-F04C-0C4D-98EA-2FB51412FD14}" destId="{7DC95299-8950-8340-923A-E95150592DBE}" srcOrd="0" destOrd="0" presId="urn:microsoft.com/office/officeart/2005/8/layout/default"/>
    <dgm:cxn modelId="{3C4A6A9D-1A24-C84E-B069-BAC198B00A88}" srcId="{8DF20DFF-1004-4D47-987B-73B7A2EE4307}" destId="{A7100CDF-927A-ED4D-97D5-D3A880FBB688}" srcOrd="4" destOrd="0" parTransId="{B2695DAD-5ECB-5A4F-BD5B-05C559611CF9}" sibTransId="{63ECCCF7-9B18-6B48-8AAA-9458DEB939A7}"/>
    <dgm:cxn modelId="{3E10DA55-7D90-C944-B7E1-41D9314EBA05}" type="presOf" srcId="{59B8A975-51CE-3841-9D16-A4170F7184D9}" destId="{865A5C92-015E-0240-BF60-435676070332}" srcOrd="0" destOrd="0" presId="urn:microsoft.com/office/officeart/2005/8/layout/default"/>
    <dgm:cxn modelId="{94414DA2-43C7-7448-856D-CD945026294C}" srcId="{8DF20DFF-1004-4D47-987B-73B7A2EE4307}" destId="{78E43702-67B6-CA45-9A33-B0DC23D37541}" srcOrd="11" destOrd="0" parTransId="{A3D4B57B-250A-0C42-A9CC-C3C3DED369E7}" sibTransId="{BBB07458-2C88-9F40-8429-A06EFD367C5A}"/>
    <dgm:cxn modelId="{D16CEF6E-2E6F-2848-AC62-12E178B9E2CE}" type="presOf" srcId="{78E43702-67B6-CA45-9A33-B0DC23D37541}" destId="{DF855618-7B71-8446-9961-837ACE78CFD3}" srcOrd="0" destOrd="0" presId="urn:microsoft.com/office/officeart/2005/8/layout/default"/>
    <dgm:cxn modelId="{2FED66AB-F15B-904C-A77E-DD9501110FE5}" srcId="{8DF20DFF-1004-4D47-987B-73B7A2EE4307}" destId="{67CE319C-EB9F-6A40-AB78-078A0A3A29FD}" srcOrd="14" destOrd="0" parTransId="{466A54ED-05E9-D04E-8521-DFB7154EE6F4}" sibTransId="{60233FDB-9A4D-3547-AD5E-4E7C9FC0F16D}"/>
    <dgm:cxn modelId="{6A5BABB8-3D76-CB4C-B724-668700102248}" type="presOf" srcId="{DD0B1780-CD64-2943-90E1-326FB516FB12}" destId="{B13351E8-5B68-BA40-AA1A-5BDDD5F57AB6}" srcOrd="0" destOrd="0" presId="urn:microsoft.com/office/officeart/2005/8/layout/default"/>
    <dgm:cxn modelId="{0DE87134-D586-AE4F-9A30-425729F62746}" type="presOf" srcId="{3CC3A11D-2FAE-7B45-B92F-39606D5C7DF4}" destId="{95F5A9CE-4D01-FB47-B3CC-89CE7CE8631C}" srcOrd="0" destOrd="0" presId="urn:microsoft.com/office/officeart/2005/8/layout/default"/>
    <dgm:cxn modelId="{9B51A913-A008-444E-8CA8-1C4DD3B65F26}" type="presOf" srcId="{B01E71BF-F184-D84B-B972-8943778571DC}" destId="{22787F02-DE3F-9A41-9EC7-41893195F24C}" srcOrd="0" destOrd="0" presId="urn:microsoft.com/office/officeart/2005/8/layout/default"/>
    <dgm:cxn modelId="{DF3499BB-A758-ED47-9B30-F6F71BB68C1D}" srcId="{8DF20DFF-1004-4D47-987B-73B7A2EE4307}" destId="{ACC36CD3-C066-B942-93AB-1F69EA66F8A4}" srcOrd="6" destOrd="0" parTransId="{0058E2AE-2185-AA48-8B3A-B0118C342831}" sibTransId="{0D88712F-5337-BC44-A120-E2ABD2B7B487}"/>
    <dgm:cxn modelId="{CA02500A-52FD-934B-BA15-0BEC9985DC1D}" srcId="{8DF20DFF-1004-4D47-987B-73B7A2EE4307}" destId="{DD0B1780-CD64-2943-90E1-326FB516FB12}" srcOrd="9" destOrd="0" parTransId="{02A8E2DB-5590-D94E-BCCB-5CBE84FDBECE}" sibTransId="{0E759171-B9DA-A74C-90FF-A8EEF2D1D172}"/>
    <dgm:cxn modelId="{8D22C76F-30D0-0443-8D7D-52AC753DA27E}" type="presOf" srcId="{ACC36CD3-C066-B942-93AB-1F69EA66F8A4}" destId="{613736D5-E837-304C-914B-A0156EEBE31D}" srcOrd="0" destOrd="0" presId="urn:microsoft.com/office/officeart/2005/8/layout/default"/>
    <dgm:cxn modelId="{EE370C7F-22CE-1544-9A01-F706C2B3D8B3}" type="presOf" srcId="{762590C3-E62F-3F4D-AD9F-00332F8D378F}" destId="{3CC66ACC-8B56-404E-868C-DE79E45BBA4E}" srcOrd="0" destOrd="0" presId="urn:microsoft.com/office/officeart/2005/8/layout/default"/>
    <dgm:cxn modelId="{EE6AAEFC-8661-F641-A7E4-04B43BB10C7F}" type="presOf" srcId="{BC2F8418-F195-0C41-AC1B-AA154DCA213D}" destId="{ED3F5669-1F1F-A64C-9D97-E2BB24492B13}" srcOrd="0" destOrd="0" presId="urn:microsoft.com/office/officeart/2005/8/layout/default"/>
    <dgm:cxn modelId="{DD69F2EC-7515-FE42-B5DE-F0DF30A912F0}" srcId="{8DF20DFF-1004-4D47-987B-73B7A2EE4307}" destId="{BD191B08-70EC-2543-86C8-E81B38FBD67D}" srcOrd="5" destOrd="0" parTransId="{380F4758-D971-4B45-93C8-CED166E9DB13}" sibTransId="{34E8B8E0-D044-1343-9112-70F75E938F8B}"/>
    <dgm:cxn modelId="{2591589F-DF51-B24A-8E27-54FC3B5E2B58}" type="presOf" srcId="{B31B1031-5CA9-C046-BC5D-1BC104147AB9}" destId="{E9A9A5F8-13E2-B34D-AA4F-2EF67362D099}" srcOrd="0" destOrd="0" presId="urn:microsoft.com/office/officeart/2005/8/layout/default"/>
    <dgm:cxn modelId="{D9C023EF-EE9D-D044-8D8E-15D0780FA4D2}" srcId="{8DF20DFF-1004-4D47-987B-73B7A2EE4307}" destId="{59B8A975-51CE-3841-9D16-A4170F7184D9}" srcOrd="10" destOrd="0" parTransId="{08BEE9E7-775B-FA4E-B648-1C1F4DB73326}" sibTransId="{ECE43D43-0D93-E447-A820-F05C1ABD016B}"/>
    <dgm:cxn modelId="{94D14A1E-3684-7B4B-9899-3591C1678B01}" type="presOf" srcId="{590194EB-7986-CD4E-9795-09E755A1C99A}" destId="{12C64E92-8D3E-724A-BD07-FB3F5B50671B}" srcOrd="0" destOrd="0" presId="urn:microsoft.com/office/officeart/2005/8/layout/default"/>
    <dgm:cxn modelId="{174218D3-396A-BE4B-869B-C84AEC4DA644}" type="presParOf" srcId="{60B37CB1-EB89-E348-B8E7-68F79E801ADD}" destId="{22787F02-DE3F-9A41-9EC7-41893195F24C}" srcOrd="0" destOrd="0" presId="urn:microsoft.com/office/officeart/2005/8/layout/default"/>
    <dgm:cxn modelId="{F734AD39-2EDE-A746-BEF0-2E80976ED16E}" type="presParOf" srcId="{60B37CB1-EB89-E348-B8E7-68F79E801ADD}" destId="{04DFD22A-3892-6742-B141-25761D4CA951}" srcOrd="1" destOrd="0" presId="urn:microsoft.com/office/officeart/2005/8/layout/default"/>
    <dgm:cxn modelId="{84A6D1FB-16AB-AF42-8CC6-736EEC36C2F1}" type="presParOf" srcId="{60B37CB1-EB89-E348-B8E7-68F79E801ADD}" destId="{3CC66ACC-8B56-404E-868C-DE79E45BBA4E}" srcOrd="2" destOrd="0" presId="urn:microsoft.com/office/officeart/2005/8/layout/default"/>
    <dgm:cxn modelId="{AD090DD0-6A09-6240-8C9A-D3E992BC677D}" type="presParOf" srcId="{60B37CB1-EB89-E348-B8E7-68F79E801ADD}" destId="{D82063F7-35BE-474B-9C52-20DC2AC674F8}" srcOrd="3" destOrd="0" presId="urn:microsoft.com/office/officeart/2005/8/layout/default"/>
    <dgm:cxn modelId="{BDF735AA-A666-D342-82B0-7C5C0C4F4404}" type="presParOf" srcId="{60B37CB1-EB89-E348-B8E7-68F79E801ADD}" destId="{ED3F5669-1F1F-A64C-9D97-E2BB24492B13}" srcOrd="4" destOrd="0" presId="urn:microsoft.com/office/officeart/2005/8/layout/default"/>
    <dgm:cxn modelId="{F6B3BA4A-560C-2242-B3FD-723A52844D81}" type="presParOf" srcId="{60B37CB1-EB89-E348-B8E7-68F79E801ADD}" destId="{7CB80132-1A92-4545-9B7D-C531A9102563}" srcOrd="5" destOrd="0" presId="urn:microsoft.com/office/officeart/2005/8/layout/default"/>
    <dgm:cxn modelId="{5BD0F5D0-73C9-014A-8EBD-3C72E22D6E73}" type="presParOf" srcId="{60B37CB1-EB89-E348-B8E7-68F79E801ADD}" destId="{12C64E92-8D3E-724A-BD07-FB3F5B50671B}" srcOrd="6" destOrd="0" presId="urn:microsoft.com/office/officeart/2005/8/layout/default"/>
    <dgm:cxn modelId="{9155D867-B8D2-E346-8BF4-FDAAFB52ACEA}" type="presParOf" srcId="{60B37CB1-EB89-E348-B8E7-68F79E801ADD}" destId="{84F1548C-2693-4341-BC1F-95AF387864BE}" srcOrd="7" destOrd="0" presId="urn:microsoft.com/office/officeart/2005/8/layout/default"/>
    <dgm:cxn modelId="{D865147B-D8F1-864B-83EA-60A6206A88BB}" type="presParOf" srcId="{60B37CB1-EB89-E348-B8E7-68F79E801ADD}" destId="{1BDF0077-EEFD-BA48-9FDC-1AC50EC27F5E}" srcOrd="8" destOrd="0" presId="urn:microsoft.com/office/officeart/2005/8/layout/default"/>
    <dgm:cxn modelId="{0E41D5A0-E3A0-C543-BDA3-E4002F763F23}" type="presParOf" srcId="{60B37CB1-EB89-E348-B8E7-68F79E801ADD}" destId="{AB096026-14BD-DA4D-BAA3-0B009D5431CC}" srcOrd="9" destOrd="0" presId="urn:microsoft.com/office/officeart/2005/8/layout/default"/>
    <dgm:cxn modelId="{ED4CB8C8-2B60-1A45-9397-CA8838F15C77}" type="presParOf" srcId="{60B37CB1-EB89-E348-B8E7-68F79E801ADD}" destId="{024969AF-228F-9C48-BAFC-CD1E734F37D5}" srcOrd="10" destOrd="0" presId="urn:microsoft.com/office/officeart/2005/8/layout/default"/>
    <dgm:cxn modelId="{B06F651A-210B-134B-AE69-3520F8006B3B}" type="presParOf" srcId="{60B37CB1-EB89-E348-B8E7-68F79E801ADD}" destId="{D592863E-2833-C849-992F-D47B690E0CEA}" srcOrd="11" destOrd="0" presId="urn:microsoft.com/office/officeart/2005/8/layout/default"/>
    <dgm:cxn modelId="{7D867B5A-4F5E-B840-80B5-9443A08B291E}" type="presParOf" srcId="{60B37CB1-EB89-E348-B8E7-68F79E801ADD}" destId="{613736D5-E837-304C-914B-A0156EEBE31D}" srcOrd="12" destOrd="0" presId="urn:microsoft.com/office/officeart/2005/8/layout/default"/>
    <dgm:cxn modelId="{AA60C121-0B9E-434B-ABF0-0BD128281ADD}" type="presParOf" srcId="{60B37CB1-EB89-E348-B8E7-68F79E801ADD}" destId="{22765EFA-FE2C-7948-A552-A17AE3AC7018}" srcOrd="13" destOrd="0" presId="urn:microsoft.com/office/officeart/2005/8/layout/default"/>
    <dgm:cxn modelId="{C0DA3618-19B6-5342-8F07-5CBB98F48327}" type="presParOf" srcId="{60B37CB1-EB89-E348-B8E7-68F79E801ADD}" destId="{95F5A9CE-4D01-FB47-B3CC-89CE7CE8631C}" srcOrd="14" destOrd="0" presId="urn:microsoft.com/office/officeart/2005/8/layout/default"/>
    <dgm:cxn modelId="{4DDD7FD2-FF84-C44A-88EA-52981AE6F4B5}" type="presParOf" srcId="{60B37CB1-EB89-E348-B8E7-68F79E801ADD}" destId="{5116FC09-24AF-FE49-8064-B70E75FB63A7}" srcOrd="15" destOrd="0" presId="urn:microsoft.com/office/officeart/2005/8/layout/default"/>
    <dgm:cxn modelId="{7968F0F1-9E76-D144-90DF-3E64EBFE9D15}" type="presParOf" srcId="{60B37CB1-EB89-E348-B8E7-68F79E801ADD}" destId="{DF6726E7-3F34-1548-8CA7-4D015746F8B8}" srcOrd="16" destOrd="0" presId="urn:microsoft.com/office/officeart/2005/8/layout/default"/>
    <dgm:cxn modelId="{7F6C7678-6552-FD4E-8018-E38DA2B670D2}" type="presParOf" srcId="{60B37CB1-EB89-E348-B8E7-68F79E801ADD}" destId="{5BB7538E-C61E-EF4A-BD3B-786E63B3D392}" srcOrd="17" destOrd="0" presId="urn:microsoft.com/office/officeart/2005/8/layout/default"/>
    <dgm:cxn modelId="{B13EB8CB-4E17-7B46-B3A1-757A344362FA}" type="presParOf" srcId="{60B37CB1-EB89-E348-B8E7-68F79E801ADD}" destId="{B13351E8-5B68-BA40-AA1A-5BDDD5F57AB6}" srcOrd="18" destOrd="0" presId="urn:microsoft.com/office/officeart/2005/8/layout/default"/>
    <dgm:cxn modelId="{CB1B65DD-92D3-8A43-9C11-81CE92D69F9D}" type="presParOf" srcId="{60B37CB1-EB89-E348-B8E7-68F79E801ADD}" destId="{D42D4A0D-15F6-D14F-A509-7F45F9CDC843}" srcOrd="19" destOrd="0" presId="urn:microsoft.com/office/officeart/2005/8/layout/default"/>
    <dgm:cxn modelId="{046D7935-2DF9-4946-8D41-5D60E2486815}" type="presParOf" srcId="{60B37CB1-EB89-E348-B8E7-68F79E801ADD}" destId="{865A5C92-015E-0240-BF60-435676070332}" srcOrd="20" destOrd="0" presId="urn:microsoft.com/office/officeart/2005/8/layout/default"/>
    <dgm:cxn modelId="{CCFBA058-FDD2-4143-BEC7-ADE6AA59B0CA}" type="presParOf" srcId="{60B37CB1-EB89-E348-B8E7-68F79E801ADD}" destId="{BEABCBCF-2CF5-3948-9279-973106D1C8A3}" srcOrd="21" destOrd="0" presId="urn:microsoft.com/office/officeart/2005/8/layout/default"/>
    <dgm:cxn modelId="{0BDCAA0D-3023-EF40-BA65-C7DA9AB50068}" type="presParOf" srcId="{60B37CB1-EB89-E348-B8E7-68F79E801ADD}" destId="{DF855618-7B71-8446-9961-837ACE78CFD3}" srcOrd="22" destOrd="0" presId="urn:microsoft.com/office/officeart/2005/8/layout/default"/>
    <dgm:cxn modelId="{480E05CA-2961-584B-B146-F9336E29F7CF}" type="presParOf" srcId="{60B37CB1-EB89-E348-B8E7-68F79E801ADD}" destId="{D74655EB-BB68-3542-B812-9EE96F01BFD3}" srcOrd="23" destOrd="0" presId="urn:microsoft.com/office/officeart/2005/8/layout/default"/>
    <dgm:cxn modelId="{936962C4-C186-3F4A-A521-B1322DBDC1EB}" type="presParOf" srcId="{60B37CB1-EB89-E348-B8E7-68F79E801ADD}" destId="{7DC95299-8950-8340-923A-E95150592DBE}" srcOrd="24" destOrd="0" presId="urn:microsoft.com/office/officeart/2005/8/layout/default"/>
    <dgm:cxn modelId="{29BBAAC8-F954-2A4C-9C2F-CE80B542446D}" type="presParOf" srcId="{60B37CB1-EB89-E348-B8E7-68F79E801ADD}" destId="{7F585EE4-D984-084E-8A89-C1B6E3DA1EBF}" srcOrd="25" destOrd="0" presId="urn:microsoft.com/office/officeart/2005/8/layout/default"/>
    <dgm:cxn modelId="{C6795B06-B338-184E-9357-C087A12786EE}" type="presParOf" srcId="{60B37CB1-EB89-E348-B8E7-68F79E801ADD}" destId="{E9A9A5F8-13E2-B34D-AA4F-2EF67362D099}" srcOrd="26" destOrd="0" presId="urn:microsoft.com/office/officeart/2005/8/layout/default"/>
    <dgm:cxn modelId="{6D8889E3-FCF2-5B42-875A-0C2CE5840191}" type="presParOf" srcId="{60B37CB1-EB89-E348-B8E7-68F79E801ADD}" destId="{0A9D7DF6-8EC2-834D-B458-59FE37898B50}" srcOrd="27" destOrd="0" presId="urn:microsoft.com/office/officeart/2005/8/layout/default"/>
    <dgm:cxn modelId="{44151C8A-E01A-8048-B276-4656E21B39D8}" type="presParOf" srcId="{60B37CB1-EB89-E348-B8E7-68F79E801ADD}" destId="{A72D53DD-1224-094C-8045-5B21C38E195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1E25-43AC-A149-B840-CAC10923EB79}">
      <dsp:nvSpPr>
        <dsp:cNvPr id="0" name=""/>
        <dsp:cNvSpPr/>
      </dsp:nvSpPr>
      <dsp:spPr>
        <a:xfrm>
          <a:off x="33995" y="287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时间转换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3995" y="287"/>
        <a:ext cx="1257669" cy="754601"/>
      </dsp:txXfrm>
    </dsp:sp>
    <dsp:sp modelId="{9AAEE8AE-8ABE-E14D-8036-7ABB55FD7C89}">
      <dsp:nvSpPr>
        <dsp:cNvPr id="0" name=""/>
        <dsp:cNvSpPr/>
      </dsp:nvSpPr>
      <dsp:spPr>
        <a:xfrm>
          <a:off x="1417431" y="287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数字转换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417431" y="287"/>
        <a:ext cx="1257669" cy="754601"/>
      </dsp:txXfrm>
    </dsp:sp>
    <dsp:sp modelId="{0C7D3689-B26B-2644-B883-9CDE109DF1C9}">
      <dsp:nvSpPr>
        <dsp:cNvPr id="0" name=""/>
        <dsp:cNvSpPr/>
      </dsp:nvSpPr>
      <dsp:spPr>
        <a:xfrm>
          <a:off x="2800868" y="287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SimHei" charset="-122"/>
              <a:ea typeface="SimHei" charset="-122"/>
              <a:cs typeface="SimHei" charset="-122"/>
            </a:rPr>
            <a:t>JSON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2800868" y="287"/>
        <a:ext cx="1257669" cy="754601"/>
      </dsp:txXfrm>
    </dsp:sp>
    <dsp:sp modelId="{A3708D8F-D0E0-0D4C-947C-EA40745330CB}">
      <dsp:nvSpPr>
        <dsp:cNvPr id="0" name=""/>
        <dsp:cNvSpPr/>
      </dsp:nvSpPr>
      <dsp:spPr>
        <a:xfrm>
          <a:off x="4184304" y="287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SimHei" charset="-122"/>
              <a:ea typeface="SimHei" charset="-122"/>
              <a:cs typeface="SimHei" charset="-122"/>
            </a:rPr>
            <a:t>HTTP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184304" y="287"/>
        <a:ext cx="1257669" cy="754601"/>
      </dsp:txXfrm>
    </dsp:sp>
    <dsp:sp modelId="{D4E59395-A596-9542-8EEC-D2E7417F7057}">
      <dsp:nvSpPr>
        <dsp:cNvPr id="0" name=""/>
        <dsp:cNvSpPr/>
      </dsp:nvSpPr>
      <dsp:spPr>
        <a:xfrm>
          <a:off x="5567740" y="287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SimHei" charset="-122"/>
              <a:ea typeface="SimHei" charset="-122"/>
              <a:cs typeface="SimHei" charset="-122"/>
            </a:rPr>
            <a:t>PDF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5567740" y="287"/>
        <a:ext cx="1257669" cy="754601"/>
      </dsp:txXfrm>
    </dsp:sp>
    <dsp:sp modelId="{D8538540-2448-3344-B488-325E0BE19D53}">
      <dsp:nvSpPr>
        <dsp:cNvPr id="0" name=""/>
        <dsp:cNvSpPr/>
      </dsp:nvSpPr>
      <dsp:spPr>
        <a:xfrm>
          <a:off x="33995" y="880656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SimHei" charset="-122"/>
              <a:ea typeface="SimHei" charset="-122"/>
              <a:cs typeface="SimHei" charset="-122"/>
            </a:rPr>
            <a:t>EXCEL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3995" y="880656"/>
        <a:ext cx="1257669" cy="754601"/>
      </dsp:txXfrm>
    </dsp:sp>
    <dsp:sp modelId="{1753E384-8E7A-8E40-BDA2-F7E37DC3ED99}">
      <dsp:nvSpPr>
        <dsp:cNvPr id="0" name=""/>
        <dsp:cNvSpPr/>
      </dsp:nvSpPr>
      <dsp:spPr>
        <a:xfrm>
          <a:off x="1417431" y="880656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分页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417431" y="880656"/>
        <a:ext cx="1257669" cy="754601"/>
      </dsp:txXfrm>
    </dsp:sp>
    <dsp:sp modelId="{D4EBFFC0-9F03-E741-A758-6FFB77A93793}">
      <dsp:nvSpPr>
        <dsp:cNvPr id="0" name=""/>
        <dsp:cNvSpPr/>
      </dsp:nvSpPr>
      <dsp:spPr>
        <a:xfrm>
          <a:off x="2800868" y="880656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文件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2800868" y="880656"/>
        <a:ext cx="1257669" cy="754601"/>
      </dsp:txXfrm>
    </dsp:sp>
    <dsp:sp modelId="{5AD1E3A4-85F5-C64F-91E9-A9BE74327C08}">
      <dsp:nvSpPr>
        <dsp:cNvPr id="0" name=""/>
        <dsp:cNvSpPr/>
      </dsp:nvSpPr>
      <dsp:spPr>
        <a:xfrm>
          <a:off x="4184304" y="880656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对象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184304" y="880656"/>
        <a:ext cx="1257669" cy="754601"/>
      </dsp:txXfrm>
    </dsp:sp>
    <dsp:sp modelId="{D0E1DF72-D477-EE44-9C8C-F6F189E6C43F}">
      <dsp:nvSpPr>
        <dsp:cNvPr id="0" name=""/>
        <dsp:cNvSpPr/>
      </dsp:nvSpPr>
      <dsp:spPr>
        <a:xfrm>
          <a:off x="5567740" y="880656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验证器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5567740" y="880656"/>
        <a:ext cx="1257669" cy="754601"/>
      </dsp:txXfrm>
    </dsp:sp>
    <dsp:sp modelId="{09AE4E8E-3441-E540-A5BD-A32BE603472C}">
      <dsp:nvSpPr>
        <dsp:cNvPr id="0" name=""/>
        <dsp:cNvSpPr/>
      </dsp:nvSpPr>
      <dsp:spPr>
        <a:xfrm>
          <a:off x="33995" y="1761024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字符串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3995" y="1761024"/>
        <a:ext cx="1257669" cy="754601"/>
      </dsp:txXfrm>
    </dsp:sp>
    <dsp:sp modelId="{7BA3C968-4255-6948-8C4C-0643FCD41385}">
      <dsp:nvSpPr>
        <dsp:cNvPr id="0" name=""/>
        <dsp:cNvSpPr/>
      </dsp:nvSpPr>
      <dsp:spPr>
        <a:xfrm>
          <a:off x="1417431" y="1761024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短信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417431" y="1761024"/>
        <a:ext cx="1257669" cy="754601"/>
      </dsp:txXfrm>
    </dsp:sp>
    <dsp:sp modelId="{11ADD8E6-C1DA-0B42-B16F-381A168C3A18}">
      <dsp:nvSpPr>
        <dsp:cNvPr id="0" name=""/>
        <dsp:cNvSpPr/>
      </dsp:nvSpPr>
      <dsp:spPr>
        <a:xfrm>
          <a:off x="2800868" y="1761024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邮件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2800868" y="1761024"/>
        <a:ext cx="1257669" cy="754601"/>
      </dsp:txXfrm>
    </dsp:sp>
    <dsp:sp modelId="{BE010F08-D0E8-F046-94BB-D0349F0A31E2}">
      <dsp:nvSpPr>
        <dsp:cNvPr id="0" name=""/>
        <dsp:cNvSpPr/>
      </dsp:nvSpPr>
      <dsp:spPr>
        <a:xfrm>
          <a:off x="4184304" y="1761024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系统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184304" y="1761024"/>
        <a:ext cx="1257669" cy="754601"/>
      </dsp:txXfrm>
    </dsp:sp>
    <dsp:sp modelId="{695CB048-AB4B-AC49-B4E4-A4F90712C9AC}">
      <dsp:nvSpPr>
        <dsp:cNvPr id="0" name=""/>
        <dsp:cNvSpPr/>
      </dsp:nvSpPr>
      <dsp:spPr>
        <a:xfrm>
          <a:off x="5567740" y="1761024"/>
          <a:ext cx="1257669" cy="754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。。。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5567740" y="1761024"/>
        <a:ext cx="1257669" cy="754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87F02-DE3F-9A41-9EC7-41893195F24C}">
      <dsp:nvSpPr>
        <dsp:cNvPr id="0" name=""/>
        <dsp:cNvSpPr/>
      </dsp:nvSpPr>
      <dsp:spPr>
        <a:xfrm>
          <a:off x="126810" y="313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SimHei" charset="-122"/>
              <a:ea typeface="SimHei" charset="-122"/>
              <a:cs typeface="SimHei" charset="-122"/>
            </a:rPr>
            <a:t>Ajax</a:t>
          </a: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26810" y="313"/>
        <a:ext cx="1349083" cy="809450"/>
      </dsp:txXfrm>
    </dsp:sp>
    <dsp:sp modelId="{3CC66ACC-8B56-404E-868C-DE79E45BBA4E}">
      <dsp:nvSpPr>
        <dsp:cNvPr id="0" name=""/>
        <dsp:cNvSpPr/>
      </dsp:nvSpPr>
      <dsp:spPr>
        <a:xfrm>
          <a:off x="1610802" y="313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DataTables</a:t>
          </a: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610802" y="313"/>
        <a:ext cx="1349083" cy="809450"/>
      </dsp:txXfrm>
    </dsp:sp>
    <dsp:sp modelId="{ED3F5669-1F1F-A64C-9D97-E2BB24492B13}">
      <dsp:nvSpPr>
        <dsp:cNvPr id="0" name=""/>
        <dsp:cNvSpPr/>
      </dsp:nvSpPr>
      <dsp:spPr>
        <a:xfrm>
          <a:off x="3094795" y="313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CityPicker</a:t>
          </a: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094795" y="313"/>
        <a:ext cx="1349083" cy="809450"/>
      </dsp:txXfrm>
    </dsp:sp>
    <dsp:sp modelId="{12C64E92-8D3E-724A-BD07-FB3F5B50671B}">
      <dsp:nvSpPr>
        <dsp:cNvPr id="0" name=""/>
        <dsp:cNvSpPr/>
      </dsp:nvSpPr>
      <dsp:spPr>
        <a:xfrm>
          <a:off x="4578787" y="313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SimHei" charset="-122"/>
              <a:ea typeface="SimHei" charset="-122"/>
              <a:cs typeface="SimHei" charset="-122"/>
            </a:rPr>
            <a:t>layer</a:t>
          </a: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封装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578787" y="313"/>
        <a:ext cx="1349083" cy="809450"/>
      </dsp:txXfrm>
    </dsp:sp>
    <dsp:sp modelId="{1BDF0077-EEFD-BA48-9FDC-1AC50EC27F5E}">
      <dsp:nvSpPr>
        <dsp:cNvPr id="0" name=""/>
        <dsp:cNvSpPr/>
      </dsp:nvSpPr>
      <dsp:spPr>
        <a:xfrm>
          <a:off x="6062779" y="313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上传封装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6062779" y="313"/>
        <a:ext cx="1349083" cy="809450"/>
      </dsp:txXfrm>
    </dsp:sp>
    <dsp:sp modelId="{024969AF-228F-9C48-BAFC-CD1E734F37D5}">
      <dsp:nvSpPr>
        <dsp:cNvPr id="0" name=""/>
        <dsp:cNvSpPr/>
      </dsp:nvSpPr>
      <dsp:spPr>
        <a:xfrm>
          <a:off x="126810" y="944671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fancybox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26810" y="944671"/>
        <a:ext cx="1349083" cy="809450"/>
      </dsp:txXfrm>
    </dsp:sp>
    <dsp:sp modelId="{613736D5-E837-304C-914B-A0156EEBE31D}">
      <dsp:nvSpPr>
        <dsp:cNvPr id="0" name=""/>
        <dsp:cNvSpPr/>
      </dsp:nvSpPr>
      <dsp:spPr>
        <a:xfrm>
          <a:off x="1610802" y="944671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kindeditor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610802" y="944671"/>
        <a:ext cx="1349083" cy="809450"/>
      </dsp:txXfrm>
    </dsp:sp>
    <dsp:sp modelId="{95F5A9CE-4D01-FB47-B3CC-89CE7CE8631C}">
      <dsp:nvSpPr>
        <dsp:cNvPr id="0" name=""/>
        <dsp:cNvSpPr/>
      </dsp:nvSpPr>
      <dsp:spPr>
        <a:xfrm>
          <a:off x="3094795" y="944671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layui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094795" y="944671"/>
        <a:ext cx="1349083" cy="809450"/>
      </dsp:txXfrm>
    </dsp:sp>
    <dsp:sp modelId="{DF6726E7-3F34-1548-8CA7-4D015746F8B8}">
      <dsp:nvSpPr>
        <dsp:cNvPr id="0" name=""/>
        <dsp:cNvSpPr/>
      </dsp:nvSpPr>
      <dsp:spPr>
        <a:xfrm>
          <a:off x="4578787" y="944671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SimHei" charset="-122"/>
              <a:ea typeface="SimHei" charset="-122"/>
              <a:cs typeface="SimHei" charset="-122"/>
            </a:rPr>
            <a:t>print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578787" y="944671"/>
        <a:ext cx="1349083" cy="809450"/>
      </dsp:txXfrm>
    </dsp:sp>
    <dsp:sp modelId="{B13351E8-5B68-BA40-AA1A-5BDDD5F57AB6}">
      <dsp:nvSpPr>
        <dsp:cNvPr id="0" name=""/>
        <dsp:cNvSpPr/>
      </dsp:nvSpPr>
      <dsp:spPr>
        <a:xfrm>
          <a:off x="6062779" y="944671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qrcode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6062779" y="944671"/>
        <a:ext cx="1349083" cy="809450"/>
      </dsp:txXfrm>
    </dsp:sp>
    <dsp:sp modelId="{865A5C92-015E-0240-BF60-435676070332}">
      <dsp:nvSpPr>
        <dsp:cNvPr id="0" name=""/>
        <dsp:cNvSpPr/>
      </dsp:nvSpPr>
      <dsp:spPr>
        <a:xfrm>
          <a:off x="126810" y="1889030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SimHei" charset="-122"/>
              <a:ea typeface="SimHei" charset="-122"/>
              <a:cs typeface="SimHei" charset="-122"/>
            </a:rPr>
            <a:t>select2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26810" y="1889030"/>
        <a:ext cx="1349083" cy="809450"/>
      </dsp:txXfrm>
    </dsp:sp>
    <dsp:sp modelId="{DF855618-7B71-8446-9961-837ACE78CFD3}">
      <dsp:nvSpPr>
        <dsp:cNvPr id="0" name=""/>
        <dsp:cNvSpPr/>
      </dsp:nvSpPr>
      <dsp:spPr>
        <a:xfrm>
          <a:off x="1610802" y="1889030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zTree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610802" y="1889030"/>
        <a:ext cx="1349083" cy="809450"/>
      </dsp:txXfrm>
    </dsp:sp>
    <dsp:sp modelId="{7DC95299-8950-8340-923A-E95150592DBE}">
      <dsp:nvSpPr>
        <dsp:cNvPr id="0" name=""/>
        <dsp:cNvSpPr/>
      </dsp:nvSpPr>
      <dsp:spPr>
        <a:xfrm>
          <a:off x="3094795" y="1889030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SimHei" charset="-122"/>
              <a:ea typeface="SimHei" charset="-122"/>
              <a:cs typeface="SimHei" charset="-122"/>
            </a:rPr>
            <a:t>datepicker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094795" y="1889030"/>
        <a:ext cx="1349083" cy="809450"/>
      </dsp:txXfrm>
    </dsp:sp>
    <dsp:sp modelId="{E9A9A5F8-13E2-B34D-AA4F-2EF67362D099}">
      <dsp:nvSpPr>
        <dsp:cNvPr id="0" name=""/>
        <dsp:cNvSpPr/>
      </dsp:nvSpPr>
      <dsp:spPr>
        <a:xfrm>
          <a:off x="4578787" y="1889030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SimHei" charset="-122"/>
              <a:ea typeface="SimHei" charset="-122"/>
              <a:cs typeface="SimHei" charset="-122"/>
            </a:rPr>
            <a:t>pace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578787" y="1889030"/>
        <a:ext cx="1349083" cy="809450"/>
      </dsp:txXfrm>
    </dsp:sp>
    <dsp:sp modelId="{A72D53DD-1224-094C-8045-5B21C38E195A}">
      <dsp:nvSpPr>
        <dsp:cNvPr id="0" name=""/>
        <dsp:cNvSpPr/>
      </dsp:nvSpPr>
      <dsp:spPr>
        <a:xfrm>
          <a:off x="6062779" y="1889030"/>
          <a:ext cx="1349083" cy="80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SimHei" charset="-122"/>
              <a:ea typeface="SimHei" charset="-122"/>
              <a:cs typeface="SimHei" charset="-122"/>
            </a:rPr>
            <a:t>。。。</a:t>
          </a:r>
          <a:endParaRPr lang="zh-CN" altLang="en-US" sz="18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6062779" y="1889030"/>
        <a:ext cx="1349083" cy="80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Junfei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2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核心开源框架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err="1" smtClean="0"/>
              <a:t>SpringBoot</a:t>
            </a:r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MyBatis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Maven</a:t>
            </a:r>
          </a:p>
          <a:p>
            <a:r>
              <a:rPr kumimoji="1" lang="en-US" altLang="zh-CN" sz="2800" dirty="0" err="1" smtClean="0"/>
              <a:t>SpringCloud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[coming</a:t>
            </a:r>
            <a:r>
              <a:rPr kumimoji="1" lang="en-US" altLang="zh-CN" sz="2800" dirty="0"/>
              <a:t>]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615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2727347" cy="3880773"/>
          </a:xfrm>
        </p:spPr>
        <p:txBody>
          <a:bodyPr>
            <a:normAutofit/>
          </a:bodyPr>
          <a:lstStyle/>
          <a:p>
            <a:r>
              <a:rPr kumimoji="1" lang="en-US" altLang="zh-CN" sz="2200" dirty="0" err="1"/>
              <a:t>Freemarker</a:t>
            </a:r>
            <a:endParaRPr lang="en-US" altLang="zh-CN" sz="2200" dirty="0" smtClean="0"/>
          </a:p>
          <a:p>
            <a:r>
              <a:rPr lang="en-US" altLang="zh-CN" sz="2200" dirty="0" smtClean="0"/>
              <a:t>Druid</a:t>
            </a:r>
          </a:p>
          <a:p>
            <a:r>
              <a:rPr lang="en-US" altLang="zh-CN" sz="2200" dirty="0" err="1" smtClean="0"/>
              <a:t>Redis</a:t>
            </a:r>
            <a:endParaRPr lang="en-US" altLang="zh-CN" sz="2200" dirty="0" smtClean="0"/>
          </a:p>
          <a:p>
            <a:r>
              <a:rPr lang="en-US" altLang="zh-CN" sz="2200" dirty="0" smtClean="0"/>
              <a:t>Quartz</a:t>
            </a:r>
          </a:p>
          <a:p>
            <a:r>
              <a:rPr lang="en-US" altLang="zh-CN" sz="2200" dirty="0" err="1" smtClean="0"/>
              <a:t>Pagehelper</a:t>
            </a:r>
            <a:endParaRPr lang="en-US" altLang="zh-CN" sz="2200" dirty="0" smtClean="0"/>
          </a:p>
          <a:p>
            <a:r>
              <a:rPr kumimoji="1" lang="en-US" altLang="zh-CN" sz="2200" dirty="0" smtClean="0"/>
              <a:t>Poi</a:t>
            </a:r>
          </a:p>
          <a:p>
            <a:r>
              <a:rPr lang="en-US" altLang="zh-CN" sz="2200" dirty="0" err="1" smtClean="0"/>
              <a:t>Fastjson</a:t>
            </a:r>
            <a:endParaRPr lang="en-US" altLang="zh-CN" sz="2200" dirty="0" smtClean="0"/>
          </a:p>
          <a:p>
            <a:r>
              <a:rPr lang="en-US" altLang="zh-CN" sz="2200" dirty="0" err="1" smtClean="0"/>
              <a:t>FastDFS</a:t>
            </a:r>
            <a:endParaRPr lang="en-US" altLang="zh-CN" sz="2200" dirty="0" smtClean="0"/>
          </a:p>
          <a:p>
            <a:endParaRPr kumimoji="1"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84611" y="2160589"/>
            <a:ext cx="272734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TaskExecute</a:t>
            </a:r>
            <a:endParaRPr lang="en-US" altLang="zh-CN" sz="2000" dirty="0" smtClean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lume</a:t>
            </a:r>
          </a:p>
          <a:p>
            <a:r>
              <a:rPr lang="en-US" altLang="zh-CN" sz="2000" dirty="0" err="1" smtClean="0"/>
              <a:t>Logback</a:t>
            </a:r>
            <a:endParaRPr lang="en-US" altLang="zh-CN" sz="2000" dirty="0" smtClean="0"/>
          </a:p>
          <a:p>
            <a:r>
              <a:rPr lang="en-US" altLang="zh-CN" sz="2000" dirty="0" err="1"/>
              <a:t>WebSocket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AliyPay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WetChatPay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Jpush</a:t>
            </a:r>
            <a:endParaRPr lang="en-US" altLang="zh-CN" sz="2000" dirty="0" smtClean="0"/>
          </a:p>
          <a:p>
            <a:r>
              <a:rPr lang="mr-IN" altLang="zh-CN" sz="2000" dirty="0" smtClean="0"/>
              <a:t>…</a:t>
            </a:r>
            <a:endParaRPr lang="en-US" altLang="zh-CN" sz="20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46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模块与端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jframe</a:t>
            </a:r>
            <a:r>
              <a:rPr lang="en-US" altLang="zh-CN" dirty="0"/>
              <a:t> </a:t>
            </a:r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公共静态</a:t>
            </a:r>
            <a:r>
              <a:rPr lang="zh-CN" altLang="en-US" dirty="0"/>
              <a:t>资源</a:t>
            </a:r>
          </a:p>
          <a:p>
            <a:r>
              <a:rPr lang="en-US" altLang="zh-CN" dirty="0" err="1"/>
              <a:t>jframe</a:t>
            </a:r>
            <a:r>
              <a:rPr lang="en-US" altLang="zh-CN" dirty="0"/>
              <a:t>-core </a:t>
            </a:r>
            <a:r>
              <a:rPr lang="zh-CN" altLang="en-US" dirty="0"/>
              <a:t>服务类</a:t>
            </a:r>
            <a:r>
              <a:rPr lang="en-US" altLang="zh-CN" dirty="0"/>
              <a:t>/</a:t>
            </a:r>
            <a:r>
              <a:rPr lang="zh-CN" altLang="en-US" dirty="0" smtClean="0"/>
              <a:t>系统组件</a:t>
            </a:r>
            <a:endParaRPr lang="zh-CN" altLang="en-US" dirty="0"/>
          </a:p>
          <a:p>
            <a:r>
              <a:rPr lang="en-US" altLang="zh-CN" dirty="0" err="1"/>
              <a:t>jframe</a:t>
            </a:r>
            <a:r>
              <a:rPr lang="en-US" altLang="zh-CN" dirty="0"/>
              <a:t>-model </a:t>
            </a:r>
            <a:r>
              <a:rPr lang="zh-CN" altLang="en-US" dirty="0"/>
              <a:t>实体类</a:t>
            </a:r>
            <a:r>
              <a:rPr lang="en-US" altLang="zh-CN" dirty="0" smtClean="0"/>
              <a:t>/mapper</a:t>
            </a:r>
            <a:endParaRPr lang="en-US" altLang="zh-CN" dirty="0"/>
          </a:p>
          <a:p>
            <a:r>
              <a:rPr lang="en-US" altLang="zh-CN" dirty="0" err="1"/>
              <a:t>jframe-utils</a:t>
            </a:r>
            <a:r>
              <a:rPr lang="en-US" altLang="zh-CN" dirty="0"/>
              <a:t> </a:t>
            </a:r>
            <a:r>
              <a:rPr lang="zh-CN" altLang="en-US" dirty="0"/>
              <a:t>工具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jframe</a:t>
            </a:r>
            <a:r>
              <a:rPr lang="en-US" altLang="zh-CN" dirty="0"/>
              <a:t>-web-app App</a:t>
            </a:r>
            <a:r>
              <a:rPr lang="zh-CN" altLang="en-US" dirty="0"/>
              <a:t>端</a:t>
            </a:r>
          </a:p>
          <a:p>
            <a:r>
              <a:rPr lang="en-US" altLang="zh-CN" dirty="0" err="1"/>
              <a:t>jframe</a:t>
            </a:r>
            <a:r>
              <a:rPr lang="en-US" altLang="zh-CN" dirty="0"/>
              <a:t>-web-front 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  <a:p>
            <a:r>
              <a:rPr lang="en-US" altLang="zh-CN" dirty="0" err="1"/>
              <a:t>jframe</a:t>
            </a:r>
            <a:r>
              <a:rPr lang="en-US" altLang="zh-CN" dirty="0"/>
              <a:t>-web-manage </a:t>
            </a:r>
            <a:r>
              <a:rPr lang="zh-CN" altLang="en-US" dirty="0"/>
              <a:t>后台</a:t>
            </a:r>
            <a:r>
              <a:rPr lang="zh-CN" altLang="en-US" dirty="0" smtClean="0"/>
              <a:t>管理端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模块依赖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78000" y="2237362"/>
            <a:ext cx="1697506" cy="661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</a:t>
            </a:r>
            <a:r>
              <a:rPr kumimoji="1" lang="en-US" altLang="zh-CN" dirty="0" smtClean="0"/>
              <a:t>[root]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25685" y="3478405"/>
            <a:ext cx="2042808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</a:t>
            </a:r>
            <a:r>
              <a:rPr kumimoji="1" lang="en-US" altLang="zh-CN" dirty="0" smtClean="0"/>
              <a:t>-web-app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883940" y="3478405"/>
            <a:ext cx="2390061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</a:t>
            </a:r>
            <a:r>
              <a:rPr kumimoji="1" lang="en-US" altLang="zh-CN" dirty="0" smtClean="0"/>
              <a:t>-web-manage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6988" y="3478405"/>
            <a:ext cx="2368715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Jframe</a:t>
            </a:r>
            <a:r>
              <a:rPr kumimoji="1" lang="en-US" altLang="zh-CN" dirty="0" smtClean="0"/>
              <a:t>-web-front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032084" y="4680537"/>
            <a:ext cx="2042808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</a:t>
            </a:r>
            <a:r>
              <a:rPr kumimoji="1" lang="en-US" altLang="zh-CN" dirty="0" smtClean="0"/>
              <a:t>-core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11456" y="5882669"/>
            <a:ext cx="2042808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Jframe-utils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62439" y="5882669"/>
            <a:ext cx="2042808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Jframe</a:t>
            </a:r>
            <a:r>
              <a:rPr kumimoji="1" lang="en-US" altLang="zh-CN" dirty="0" smtClean="0"/>
              <a:t>-model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9" idx="0"/>
            <a:endCxn id="8" idx="2"/>
          </p:cNvCxnSpPr>
          <p:nvPr/>
        </p:nvCxnSpPr>
        <p:spPr>
          <a:xfrm flipV="1">
            <a:off x="2247089" y="2898843"/>
            <a:ext cx="2779664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3" idx="0"/>
            <a:endCxn id="8" idx="2"/>
          </p:cNvCxnSpPr>
          <p:nvPr/>
        </p:nvCxnSpPr>
        <p:spPr>
          <a:xfrm flipH="1" flipV="1">
            <a:off x="5026753" y="2898843"/>
            <a:ext cx="14593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1" idx="0"/>
            <a:endCxn id="8" idx="2"/>
          </p:cNvCxnSpPr>
          <p:nvPr/>
        </p:nvCxnSpPr>
        <p:spPr>
          <a:xfrm flipH="1" flipV="1">
            <a:off x="5026753" y="2898843"/>
            <a:ext cx="3052218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4" idx="0"/>
            <a:endCxn id="13" idx="2"/>
          </p:cNvCxnSpPr>
          <p:nvPr/>
        </p:nvCxnSpPr>
        <p:spPr>
          <a:xfrm flipH="1" flipV="1">
            <a:off x="5041346" y="4100975"/>
            <a:ext cx="12142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4" idx="0"/>
            <a:endCxn id="9" idx="2"/>
          </p:cNvCxnSpPr>
          <p:nvPr/>
        </p:nvCxnSpPr>
        <p:spPr>
          <a:xfrm flipH="1" flipV="1">
            <a:off x="2247089" y="4100975"/>
            <a:ext cx="2806399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4" idx="0"/>
            <a:endCxn id="11" idx="2"/>
          </p:cNvCxnSpPr>
          <p:nvPr/>
        </p:nvCxnSpPr>
        <p:spPr>
          <a:xfrm flipV="1">
            <a:off x="5053488" y="4100975"/>
            <a:ext cx="3025483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0"/>
            <a:endCxn id="14" idx="2"/>
          </p:cNvCxnSpPr>
          <p:nvPr/>
        </p:nvCxnSpPr>
        <p:spPr>
          <a:xfrm flipV="1">
            <a:off x="2932860" y="5303107"/>
            <a:ext cx="2120628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14" idx="2"/>
          </p:cNvCxnSpPr>
          <p:nvPr/>
        </p:nvCxnSpPr>
        <p:spPr>
          <a:xfrm flipH="1" flipV="1">
            <a:off x="5053488" y="5303107"/>
            <a:ext cx="2290894" cy="57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185296" y="1098143"/>
            <a:ext cx="1697506" cy="661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spring-boot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8" idx="0"/>
            <a:endCxn id="41" idx="2"/>
          </p:cNvCxnSpPr>
          <p:nvPr/>
        </p:nvCxnSpPr>
        <p:spPr>
          <a:xfrm flipV="1">
            <a:off x="5026753" y="1759624"/>
            <a:ext cx="7296" cy="477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Utils</a:t>
            </a:r>
            <a:r>
              <a:rPr kumimoji="1" lang="zh-CN" altLang="en-US" dirty="0" smtClean="0"/>
              <a:t>包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895000"/>
              </p:ext>
            </p:extLst>
          </p:nvPr>
        </p:nvGraphicFramePr>
        <p:xfrm>
          <a:off x="677863" y="2160589"/>
          <a:ext cx="6859406" cy="251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3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JS/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96651"/>
              </p:ext>
            </p:extLst>
          </p:nvPr>
        </p:nvGraphicFramePr>
        <p:xfrm>
          <a:off x="677863" y="2160589"/>
          <a:ext cx="7538674" cy="26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8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规范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17227"/>
              </p:ext>
            </p:extLst>
          </p:nvPr>
        </p:nvGraphicFramePr>
        <p:xfrm>
          <a:off x="677334" y="1930400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3864"/>
                <a:gridCol w="3030136"/>
                <a:gridCol w="1191668"/>
                <a:gridCol w="2872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成功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无权限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&gt;0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失败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99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未登录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-1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系统异常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98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APPKey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不正确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97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非法访问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7334" y="127000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返回码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334" y="375595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命名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228" y="4416357"/>
            <a:ext cx="8456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latin typeface="SimHei" charset="-122"/>
                <a:ea typeface="SimHei" charset="-122"/>
                <a:cs typeface="SimHei" charset="-122"/>
              </a:rPr>
              <a:t>Java</a:t>
            </a:r>
            <a:r>
              <a:rPr kumimoji="1" lang="zh-CN" altLang="en-US" sz="2200" b="1" dirty="0" smtClean="0">
                <a:latin typeface="SimHei" charset="-122"/>
                <a:ea typeface="SimHei" charset="-122"/>
                <a:cs typeface="SimHei" charset="-122"/>
              </a:rPr>
              <a:t>类名：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AppController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OrderItem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UserService</a:t>
            </a:r>
            <a:endParaRPr kumimoji="1" lang="en-US" altLang="zh-CN" sz="2200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200" b="1" dirty="0" smtClean="0">
                <a:latin typeface="SimHei" charset="-122"/>
                <a:ea typeface="SimHei" charset="-122"/>
                <a:cs typeface="SimHei" charset="-122"/>
              </a:rPr>
              <a:t>数据库字段：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user_name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order_num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user_id</a:t>
            </a:r>
            <a:endParaRPr kumimoji="1" lang="en-US" altLang="zh-CN" sz="2200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b="1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sz="2200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user_list.html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user_edit.ftl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index.jsp</a:t>
            </a:r>
            <a:endParaRPr kumimoji="1" lang="en-US" altLang="zh-CN" sz="2200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b="1" dirty="0" err="1" smtClean="0">
                <a:latin typeface="SimHei" charset="-122"/>
                <a:ea typeface="SimHei" charset="-122"/>
                <a:cs typeface="SimHei" charset="-122"/>
              </a:rPr>
              <a:t>Javascript</a:t>
            </a:r>
            <a:r>
              <a:rPr kumimoji="1" lang="zh-CN" altLang="en-US" sz="2200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文件：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app-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index.js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  方法：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getVer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showMenu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()</a:t>
            </a:r>
            <a:endParaRPr kumimoji="1" lang="zh-CN" altLang="en-US" sz="22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服务端架构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0740" y="1653703"/>
            <a:ext cx="1782340" cy="127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Nginx</a:t>
            </a:r>
          </a:p>
          <a:p>
            <a:pPr algn="ctr"/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·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反向代理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·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动静分离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92878" y="1930400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Tomcat1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92878" y="4223965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T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omcat2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94138" y="1930399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M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ysql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主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94138" y="4212614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M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ysql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备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 flipV="1">
            <a:off x="2113080" y="2290324"/>
            <a:ext cx="8797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3"/>
            <a:endCxn id="6" idx="1"/>
          </p:cNvCxnSpPr>
          <p:nvPr/>
        </p:nvCxnSpPr>
        <p:spPr>
          <a:xfrm>
            <a:off x="2113080" y="2290325"/>
            <a:ext cx="879798" cy="229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3"/>
            <a:endCxn id="7" idx="1"/>
          </p:cNvCxnSpPr>
          <p:nvPr/>
        </p:nvCxnSpPr>
        <p:spPr>
          <a:xfrm flipV="1">
            <a:off x="4471482" y="2290323"/>
            <a:ext cx="9226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3"/>
            <a:endCxn id="8" idx="1"/>
          </p:cNvCxnSpPr>
          <p:nvPr/>
        </p:nvCxnSpPr>
        <p:spPr>
          <a:xfrm flipV="1">
            <a:off x="4471482" y="4572538"/>
            <a:ext cx="922656" cy="11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992878" y="2999626"/>
            <a:ext cx="1478604" cy="932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·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token</a:t>
            </a:r>
          </a:p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·session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0" name="直线箭头连接符 29"/>
          <p:cNvCxnSpPr>
            <a:stCxn id="7" idx="2"/>
            <a:endCxn id="8" idx="0"/>
          </p:cNvCxnSpPr>
          <p:nvPr/>
        </p:nvCxnSpPr>
        <p:spPr>
          <a:xfrm>
            <a:off x="6133440" y="2650246"/>
            <a:ext cx="0" cy="15623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5" idx="3"/>
            <a:endCxn id="8" idx="1"/>
          </p:cNvCxnSpPr>
          <p:nvPr/>
        </p:nvCxnSpPr>
        <p:spPr>
          <a:xfrm>
            <a:off x="4471482" y="2290324"/>
            <a:ext cx="922656" cy="2282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992878" y="5516121"/>
            <a:ext cx="1478604" cy="96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FastDFS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·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图片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·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0" name="直线箭头连接符 39"/>
          <p:cNvCxnSpPr>
            <a:stCxn id="6" idx="0"/>
            <a:endCxn id="25" idx="2"/>
          </p:cNvCxnSpPr>
          <p:nvPr/>
        </p:nvCxnSpPr>
        <p:spPr>
          <a:xfrm flipV="1">
            <a:off x="3732180" y="3931858"/>
            <a:ext cx="0" cy="292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6" idx="2"/>
            <a:endCxn id="38" idx="0"/>
          </p:cNvCxnSpPr>
          <p:nvPr/>
        </p:nvCxnSpPr>
        <p:spPr>
          <a:xfrm>
            <a:off x="3732180" y="4943812"/>
            <a:ext cx="0" cy="57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" idx="2"/>
            <a:endCxn id="25" idx="0"/>
          </p:cNvCxnSpPr>
          <p:nvPr/>
        </p:nvCxnSpPr>
        <p:spPr>
          <a:xfrm>
            <a:off x="3732180" y="2650247"/>
            <a:ext cx="0" cy="349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6" idx="3"/>
            <a:endCxn id="7" idx="1"/>
          </p:cNvCxnSpPr>
          <p:nvPr/>
        </p:nvCxnSpPr>
        <p:spPr>
          <a:xfrm flipV="1">
            <a:off x="4471482" y="2290323"/>
            <a:ext cx="922656" cy="2293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77334" y="4232068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latin typeface="SimHei" charset="-122"/>
                <a:ea typeface="SimHei" charset="-122"/>
                <a:cs typeface="SimHei" charset="-122"/>
              </a:rPr>
              <a:t>Jekins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5" name="直线箭头连接符 74"/>
          <p:cNvCxnSpPr>
            <a:stCxn id="73" idx="3"/>
            <a:endCxn id="5" idx="1"/>
          </p:cNvCxnSpPr>
          <p:nvPr/>
        </p:nvCxnSpPr>
        <p:spPr>
          <a:xfrm flipV="1">
            <a:off x="2155938" y="2290324"/>
            <a:ext cx="836940" cy="2301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73" idx="3"/>
            <a:endCxn id="6" idx="1"/>
          </p:cNvCxnSpPr>
          <p:nvPr/>
        </p:nvCxnSpPr>
        <p:spPr>
          <a:xfrm flipV="1">
            <a:off x="2155938" y="4583889"/>
            <a:ext cx="836940" cy="8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7623532" y="1210552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latin typeface="SimHei" charset="-122"/>
                <a:ea typeface="SimHei" charset="-122"/>
                <a:cs typeface="SimHei" charset="-122"/>
              </a:rPr>
              <a:t>SVN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623532" y="2124684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DB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Dict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623532" y="3038815"/>
            <a:ext cx="1478604" cy="71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API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5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2855</TotalTime>
  <Words>197</Words>
  <Application>Microsoft Macintosh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Mangal</vt:lpstr>
      <vt:lpstr>SimHei</vt:lpstr>
      <vt:lpstr>Trebuchet MS</vt:lpstr>
      <vt:lpstr>Wingdings 3</vt:lpstr>
      <vt:lpstr>方正姚体</vt:lpstr>
      <vt:lpstr>华文新魏</vt:lpstr>
      <vt:lpstr>Arial</vt:lpstr>
      <vt:lpstr>平面</vt:lpstr>
      <vt:lpstr>系统架构</vt:lpstr>
      <vt:lpstr>核心开源框架</vt:lpstr>
      <vt:lpstr>核心组件</vt:lpstr>
      <vt:lpstr>模块与端</vt:lpstr>
      <vt:lpstr>模块依赖</vt:lpstr>
      <vt:lpstr>Utils包</vt:lpstr>
      <vt:lpstr>JS/Jquery插件</vt:lpstr>
      <vt:lpstr>规范</vt:lpstr>
      <vt:lpstr>服务端架构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系统架构</dc:title>
  <dc:creator>Rick Jackson</dc:creator>
  <cp:lastModifiedBy>Rick Jackson</cp:lastModifiedBy>
  <cp:revision>11</cp:revision>
  <dcterms:created xsi:type="dcterms:W3CDTF">2017-12-22T08:20:46Z</dcterms:created>
  <dcterms:modified xsi:type="dcterms:W3CDTF">2017-12-24T07:56:18Z</dcterms:modified>
</cp:coreProperties>
</file>