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776-6554-4A97-89CD-D495E742B7E1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A35-4C79-4011-AF83-FD9DDFF82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84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776-6554-4A97-89CD-D495E742B7E1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A35-4C79-4011-AF83-FD9DDFF82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67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776-6554-4A97-89CD-D495E742B7E1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A35-4C79-4011-AF83-FD9DDFF82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63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776-6554-4A97-89CD-D495E742B7E1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A35-4C79-4011-AF83-FD9DDFF82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95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776-6554-4A97-89CD-D495E742B7E1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A35-4C79-4011-AF83-FD9DDFF82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84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776-6554-4A97-89CD-D495E742B7E1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A35-4C79-4011-AF83-FD9DDFF82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0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776-6554-4A97-89CD-D495E742B7E1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A35-4C79-4011-AF83-FD9DDFF82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4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776-6554-4A97-89CD-D495E742B7E1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A35-4C79-4011-AF83-FD9DDFF82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52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776-6554-4A97-89CD-D495E742B7E1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A35-4C79-4011-AF83-FD9DDFF82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07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776-6554-4A97-89CD-D495E742B7E1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A35-4C79-4011-AF83-FD9DDFF82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96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776-6554-4A97-89CD-D495E742B7E1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A35-4C79-4011-AF83-FD9DDFF82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72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D776-6554-4A97-89CD-D495E742B7E1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2A35-4C79-4011-AF83-FD9DDFF82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41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078182"/>
            <a:ext cx="9144000" cy="1747665"/>
          </a:xfrm>
        </p:spPr>
        <p:txBody>
          <a:bodyPr>
            <a:normAutofit/>
          </a:bodyPr>
          <a:lstStyle/>
          <a:p>
            <a:r>
              <a:rPr lang="en-US" altLang="zh-TW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 to write a convolutional layer</a:t>
            </a:r>
            <a:endParaRPr lang="zh-TW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9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TW" altLang="en-US" dirty="0"/>
          </a:p>
        </p:txBody>
      </p:sp>
      <p:pic>
        <p:nvPicPr>
          <p:cNvPr id="1028" name="Picture 4" descr="ãconvolutio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27" y="1561108"/>
            <a:ext cx="6062345" cy="506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86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 Parameter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bit number of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iFMAP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kernel will be 16 bits and will be expressed in hex number.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69" y="2950903"/>
            <a:ext cx="10609261" cy="13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3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iFMAP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Kernel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Lab1/Data/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input_'</a:t>
            </a: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'.txt =&gt; </a:t>
            </a: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for channel number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weight_'</a:t>
            </a:r>
            <a:r>
              <a:rPr lang="en-US" altLang="zh-TW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'_'</a:t>
            </a:r>
            <a:r>
              <a:rPr lang="en-US" altLang="zh-TW" sz="2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'.txt =&gt; </a:t>
            </a:r>
            <a:r>
              <a:rPr lang="en-US" altLang="zh-TW" sz="2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channel number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2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for filter number</a:t>
            </a:r>
            <a:endParaRPr lang="zh-TW" altLang="en-US" sz="2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10482"/>
            <a:ext cx="11887200" cy="78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4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bit number of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iFMAP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kernel will be 16 bits and store in hex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bit number of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oFMAP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32 bits and store in hex number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log out your output feature map and name to output_ans_'</a:t>
            </a:r>
            <a:r>
              <a:rPr lang="en-US" altLang="zh-TW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'.txt =&gt; </a:t>
            </a:r>
            <a:r>
              <a:rPr lang="en-US" altLang="zh-TW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for channel number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597" y="4001294"/>
            <a:ext cx="900806" cy="18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8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check your answer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88" y="3236768"/>
            <a:ext cx="3381375" cy="2628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186" y="2684318"/>
            <a:ext cx="4572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5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deadline is first week of July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come to 733 and demo your program to me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1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137</Words>
  <Application>Microsoft Office PowerPoint</Application>
  <PresentationFormat>寬螢幕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Lab1 Use C to write a convolutional layer</vt:lpstr>
      <vt:lpstr>Convolution</vt:lpstr>
      <vt:lpstr>Convolutional Layer Parameter</vt:lpstr>
      <vt:lpstr>iFMAP &amp; Kernel</vt:lpstr>
      <vt:lpstr>Data</vt:lpstr>
      <vt:lpstr>Testbench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Use C to write a convolutional layer</dc:title>
  <dc:creator>冠廷 林</dc:creator>
  <cp:lastModifiedBy>冠廷 林</cp:lastModifiedBy>
  <cp:revision>7</cp:revision>
  <dcterms:created xsi:type="dcterms:W3CDTF">2019-06-26T12:50:51Z</dcterms:created>
  <dcterms:modified xsi:type="dcterms:W3CDTF">2019-06-26T13:49:48Z</dcterms:modified>
</cp:coreProperties>
</file>