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1829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68" r:id="rId6"/>
    <p:sldId id="270" r:id="rId7"/>
    <p:sldId id="259" r:id="rId8"/>
    <p:sldId id="261" r:id="rId9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D61"/>
    <a:srgbClr val="060B18"/>
    <a:srgbClr val="3A8686"/>
    <a:srgbClr val="DF0000"/>
    <a:srgbClr val="1ABD1A"/>
    <a:srgbClr val="1EE023"/>
    <a:srgbClr val="DFD900"/>
    <a:srgbClr val="CB7410"/>
    <a:srgbClr val="C45900"/>
    <a:srgbClr val="394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16" d="100"/>
          <a:sy n="16" d="100"/>
        </p:scale>
        <p:origin x="48" y="2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3d9" qsCatId="3D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/>
      <dgm:t>
        <a:bodyPr rtlCol="0"/>
        <a:lstStyle/>
        <a:p>
          <a:pPr rtl="0"/>
          <a:r>
            <a:rPr lang="pt-BR" dirty="0"/>
            <a:t>MENU</a:t>
          </a:r>
          <a:endParaRPr lang="pt-br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>
        <a:solidFill>
          <a:schemeClr val="accent4">
            <a:tint val="40000"/>
            <a:hueOff val="0"/>
            <a:satOff val="0"/>
            <a:lumOff val="0"/>
          </a:schemeClr>
        </a:solidFill>
      </dgm:spPr>
      <dgm:t>
        <a:bodyPr rtlCol="0"/>
        <a:lstStyle/>
        <a:p>
          <a:pPr rtl="0"/>
          <a:endParaRPr lang="en-US" dirty="0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pt-BR" dirty="0"/>
            <a:t>Nova Tarefa </a:t>
          </a:r>
          <a:endParaRPr lang="pt-br" dirty="0"/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>
        <a:solidFill>
          <a:schemeClr val="accent4">
            <a:tint val="40000"/>
            <a:hueOff val="0"/>
            <a:satOff val="0"/>
            <a:lumOff val="0"/>
          </a:schemeClr>
        </a:solidFill>
      </dgm:spPr>
      <dgm:t>
        <a:bodyPr rtlCol="0"/>
        <a:lstStyle/>
        <a:p>
          <a:pPr rtl="0"/>
          <a:endParaRPr lang="en-US"/>
        </a:p>
      </dgm:t>
    </dgm:pt>
    <dgm:pt modelId="{C7356A42-600A-4653-9187-40DFFD73889A}">
      <dgm:prSet phldrT="[Text]"/>
      <dgm:spPr/>
      <dgm:t>
        <a:bodyPr rtlCol="0"/>
        <a:lstStyle/>
        <a:p>
          <a:pPr rtl="0"/>
          <a:r>
            <a:rPr lang="pt-BR" dirty="0"/>
            <a:t>Gerar Relatório</a:t>
          </a:r>
          <a:endParaRPr lang="pt-br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C90EB1B1-6B6C-4AFC-A2BB-D09864B31825}" type="parTrans" cxnId="{A3E65D0D-421E-4476-8B7E-4183BC3A6025}">
      <dgm:prSet/>
      <dgm:spPr/>
      <dgm:t>
        <a:bodyPr/>
        <a:lstStyle/>
        <a:p>
          <a:endParaRPr lang="pt-BR"/>
        </a:p>
      </dgm:t>
    </dgm:pt>
    <dgm:pt modelId="{25F2AE6A-CA15-41F9-84C7-C9CFA15A5369}" type="sibTrans" cxnId="{A3E65D0D-421E-4476-8B7E-4183BC3A6025}">
      <dgm:prSet/>
      <dgm:spPr>
        <a:solidFill>
          <a:schemeClr val="accent4">
            <a:tint val="40000"/>
            <a:hueOff val="0"/>
            <a:satOff val="0"/>
            <a:lumOff val="0"/>
          </a:schemeClr>
        </a:solidFill>
      </dgm:spPr>
      <dgm:t>
        <a:bodyPr/>
        <a:lstStyle/>
        <a:p>
          <a:endParaRPr lang="pt-BR"/>
        </a:p>
      </dgm:t>
    </dgm:pt>
    <dgm:pt modelId="{1B95EAFC-9259-4531-9D6B-FD7E2AAABB99}">
      <dgm:prSet phldrT="[Text]"/>
      <dgm:spPr/>
      <dgm:t>
        <a:bodyPr rtlCol="0"/>
        <a:lstStyle/>
        <a:p>
          <a:pPr rtl="0"/>
          <a:r>
            <a:rPr lang="pt-BR" dirty="0"/>
            <a:t>Sair</a:t>
          </a:r>
          <a:endParaRPr lang="pt-br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A87C520-CFD7-471D-BE15-3D15867A6D9B}" type="parTrans" cxnId="{C9679001-5036-4A4E-9F3D-0BF8A8E0B17B}">
      <dgm:prSet/>
      <dgm:spPr/>
      <dgm:t>
        <a:bodyPr/>
        <a:lstStyle/>
        <a:p>
          <a:endParaRPr lang="pt-BR"/>
        </a:p>
      </dgm:t>
    </dgm:pt>
    <dgm:pt modelId="{4F9FA283-4516-4706-8D3D-55D2D32728D9}" type="sibTrans" cxnId="{C9679001-5036-4A4E-9F3D-0BF8A8E0B17B}">
      <dgm:prSet/>
      <dgm:spPr/>
      <dgm:t>
        <a:bodyPr/>
        <a:lstStyle/>
        <a:p>
          <a:endParaRPr lang="pt-BR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042CE586-FD32-489B-8979-7CDB14027779}" type="pres">
      <dgm:prSet presAssocID="{CD7942A0-B7D2-4B14-8FEA-55FC702F5BE7}" presName="FourNodes_1" presStyleLbl="node1" presStyleIdx="0" presStyleCnt="4">
        <dgm:presLayoutVars>
          <dgm:bulletEnabled val="1"/>
        </dgm:presLayoutVars>
      </dgm:prSet>
      <dgm:spPr/>
    </dgm:pt>
    <dgm:pt modelId="{25D693FD-75FA-46CF-B91E-1904FD90F505}" type="pres">
      <dgm:prSet presAssocID="{CD7942A0-B7D2-4B14-8FEA-55FC702F5BE7}" presName="FourNodes_2" presStyleLbl="node1" presStyleIdx="1" presStyleCnt="4">
        <dgm:presLayoutVars>
          <dgm:bulletEnabled val="1"/>
        </dgm:presLayoutVars>
      </dgm:prSet>
      <dgm:spPr/>
    </dgm:pt>
    <dgm:pt modelId="{CA3EDCFC-3FE8-41F9-AD17-D6633B1F8B26}" type="pres">
      <dgm:prSet presAssocID="{CD7942A0-B7D2-4B14-8FEA-55FC702F5BE7}" presName="FourNodes_3" presStyleLbl="node1" presStyleIdx="2" presStyleCnt="4">
        <dgm:presLayoutVars>
          <dgm:bulletEnabled val="1"/>
        </dgm:presLayoutVars>
      </dgm:prSet>
      <dgm:spPr/>
    </dgm:pt>
    <dgm:pt modelId="{07B2D335-7096-4F0F-B3AA-798EC1E852AA}" type="pres">
      <dgm:prSet presAssocID="{CD7942A0-B7D2-4B14-8FEA-55FC702F5BE7}" presName="FourNodes_4" presStyleLbl="node1" presStyleIdx="3" presStyleCnt="4">
        <dgm:presLayoutVars>
          <dgm:bulletEnabled val="1"/>
        </dgm:presLayoutVars>
      </dgm:prSet>
      <dgm:spPr/>
    </dgm:pt>
    <dgm:pt modelId="{37A7B3B9-CE2C-4438-AF99-6C83C1145918}" type="pres">
      <dgm:prSet presAssocID="{CD7942A0-B7D2-4B14-8FEA-55FC702F5BE7}" presName="FourConn_1-2" presStyleLbl="fgAccFollowNode1" presStyleIdx="0" presStyleCnt="3">
        <dgm:presLayoutVars>
          <dgm:bulletEnabled val="1"/>
        </dgm:presLayoutVars>
      </dgm:prSet>
      <dgm:spPr/>
    </dgm:pt>
    <dgm:pt modelId="{7029D4B3-A405-43B6-B248-7A84874C5721}" type="pres">
      <dgm:prSet presAssocID="{CD7942A0-B7D2-4B14-8FEA-55FC702F5BE7}" presName="FourConn_2-3" presStyleLbl="fgAccFollowNode1" presStyleIdx="1" presStyleCnt="3">
        <dgm:presLayoutVars>
          <dgm:bulletEnabled val="1"/>
        </dgm:presLayoutVars>
      </dgm:prSet>
      <dgm:spPr/>
    </dgm:pt>
    <dgm:pt modelId="{903B7042-7A00-4F01-91F0-9BF9A778A60B}" type="pres">
      <dgm:prSet presAssocID="{CD7942A0-B7D2-4B14-8FEA-55FC702F5BE7}" presName="FourConn_3-4" presStyleLbl="fgAccFollowNode1" presStyleIdx="2" presStyleCnt="3">
        <dgm:presLayoutVars>
          <dgm:bulletEnabled val="1"/>
        </dgm:presLayoutVars>
      </dgm:prSet>
      <dgm:spPr/>
    </dgm:pt>
    <dgm:pt modelId="{8757E7DB-234F-44AB-9F75-CA6234889AD6}" type="pres">
      <dgm:prSet presAssocID="{CD7942A0-B7D2-4B14-8FEA-55FC702F5BE7}" presName="FourNodes_1_text" presStyleLbl="node1" presStyleIdx="3" presStyleCnt="4">
        <dgm:presLayoutVars>
          <dgm:bulletEnabled val="1"/>
        </dgm:presLayoutVars>
      </dgm:prSet>
      <dgm:spPr/>
    </dgm:pt>
    <dgm:pt modelId="{9FA56977-237F-4653-A07D-677749B98BEA}" type="pres">
      <dgm:prSet presAssocID="{CD7942A0-B7D2-4B14-8FEA-55FC702F5BE7}" presName="FourNodes_2_text" presStyleLbl="node1" presStyleIdx="3" presStyleCnt="4">
        <dgm:presLayoutVars>
          <dgm:bulletEnabled val="1"/>
        </dgm:presLayoutVars>
      </dgm:prSet>
      <dgm:spPr/>
    </dgm:pt>
    <dgm:pt modelId="{A1C69F1E-F645-4D21-83DB-B96FB0D4F790}" type="pres">
      <dgm:prSet presAssocID="{CD7942A0-B7D2-4B14-8FEA-55FC702F5BE7}" presName="FourNodes_3_text" presStyleLbl="node1" presStyleIdx="3" presStyleCnt="4">
        <dgm:presLayoutVars>
          <dgm:bulletEnabled val="1"/>
        </dgm:presLayoutVars>
      </dgm:prSet>
      <dgm:spPr/>
    </dgm:pt>
    <dgm:pt modelId="{EA98FB41-2D90-4095-808C-C2176A1D8595}" type="pres">
      <dgm:prSet presAssocID="{CD7942A0-B7D2-4B14-8FEA-55FC702F5BE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9679001-5036-4A4E-9F3D-0BF8A8E0B17B}" srcId="{CD7942A0-B7D2-4B14-8FEA-55FC702F5BE7}" destId="{1B95EAFC-9259-4531-9D6B-FD7E2AAABB99}" srcOrd="3" destOrd="0" parTransId="{7A87C520-CFD7-471D-BE15-3D15867A6D9B}" sibTransId="{4F9FA283-4516-4706-8D3D-55D2D32728D9}"/>
    <dgm:cxn modelId="{A3E65D0D-421E-4476-8B7E-4183BC3A6025}" srcId="{CD7942A0-B7D2-4B14-8FEA-55FC702F5BE7}" destId="{C7356A42-600A-4653-9187-40DFFD73889A}" srcOrd="2" destOrd="0" parTransId="{C90EB1B1-6B6C-4AFC-A2BB-D09864B31825}" sibTransId="{25F2AE6A-CA15-41F9-84C7-C9CFA15A5369}"/>
    <dgm:cxn modelId="{32F03037-ADC5-424C-A12D-1B32E1112F97}" type="presOf" srcId="{1B95EAFC-9259-4531-9D6B-FD7E2AAABB99}" destId="{07B2D335-7096-4F0F-B3AA-798EC1E852AA}" srcOrd="0" destOrd="0" presId="urn:microsoft.com/office/officeart/2005/8/layout/vProcess5"/>
    <dgm:cxn modelId="{8412673F-284F-405F-9E94-D2515A33F5E5}" type="presOf" srcId="{095A5E99-E976-4550-8F80-53CC813F2F5A}" destId="{8757E7DB-234F-44AB-9F75-CA6234889AD6}" srcOrd="1" destOrd="0" presId="urn:microsoft.com/office/officeart/2005/8/layout/vProcess5"/>
    <dgm:cxn modelId="{6933A844-E1B3-48F2-B5CE-63A7637E2570}" type="presOf" srcId="{25F2AE6A-CA15-41F9-84C7-C9CFA15A5369}" destId="{903B7042-7A00-4F01-91F0-9BF9A778A60B}" srcOrd="0" destOrd="0" presId="urn:microsoft.com/office/officeart/2005/8/layout/vProcess5"/>
    <dgm:cxn modelId="{B1D1D546-89A7-4203-89A6-65A357BFFEC0}" type="presOf" srcId="{C7356A42-600A-4653-9187-40DFFD73889A}" destId="{CA3EDCFC-3FE8-41F9-AD17-D6633B1F8B26}" srcOrd="0" destOrd="0" presId="urn:microsoft.com/office/officeart/2005/8/layout/vProcess5"/>
    <dgm:cxn modelId="{D1B36F48-71B7-442D-9E31-7DEB8BCB9326}" type="presOf" srcId="{C7356A42-600A-4653-9187-40DFFD73889A}" destId="{A1C69F1E-F645-4D21-83DB-B96FB0D4F790}" srcOrd="1" destOrd="0" presId="urn:microsoft.com/office/officeart/2005/8/layout/vProcess5"/>
    <dgm:cxn modelId="{3BAEBD6E-666E-475D-AE4B-33DBFC3918C8}" type="presOf" srcId="{8EC937D8-BD76-4A12-A3E5-900D5C1E2E05}" destId="{25D693FD-75FA-46CF-B91E-1904FD90F505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FCE7BE85-3F9D-47AB-9AEC-275CC6D1D6E0}" type="presOf" srcId="{095A5E99-E976-4550-8F80-53CC813F2F5A}" destId="{042CE586-FD32-489B-8979-7CDB14027779}" srcOrd="0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4089C69F-90F6-46A3-A0EE-60295E3533C7}" type="presOf" srcId="{1B95EAFC-9259-4531-9D6B-FD7E2AAABB99}" destId="{EA98FB41-2D90-4095-808C-C2176A1D8595}" srcOrd="1" destOrd="0" presId="urn:microsoft.com/office/officeart/2005/8/layout/vProcess5"/>
    <dgm:cxn modelId="{2E1E3AA5-8CC4-46EF-A344-9A202A58098F}" type="presOf" srcId="{8EC937D8-BD76-4A12-A3E5-900D5C1E2E05}" destId="{9FA56977-237F-4653-A07D-677749B98BEA}" srcOrd="1" destOrd="0" presId="urn:microsoft.com/office/officeart/2005/8/layout/vProcess5"/>
    <dgm:cxn modelId="{4CEA98AE-2F2C-4ACE-A0E2-7C809BD51CA3}" type="presOf" srcId="{B3EFD4A5-9FA1-4ABE-B722-05162509509B}" destId="{7029D4B3-A405-43B6-B248-7A84874C5721}" srcOrd="0" destOrd="0" presId="urn:microsoft.com/office/officeart/2005/8/layout/vProcess5"/>
    <dgm:cxn modelId="{5CD507B0-A6DE-4674-B26D-247F262D28A7}" type="presOf" srcId="{8877691F-1B60-4485-9174-DDEC7EE68B70}" destId="{37A7B3B9-CE2C-4438-AF99-6C83C1145918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5ECE9A3-844B-421B-BCBC-3CD9C6F0E8CB}" type="presParOf" srcId="{1D84D8B6-AB32-4491-B5D2-EFE3D7668B88}" destId="{042CE586-FD32-489B-8979-7CDB14027779}" srcOrd="1" destOrd="0" presId="urn:microsoft.com/office/officeart/2005/8/layout/vProcess5"/>
    <dgm:cxn modelId="{D0C88E98-EA17-4E9E-92AA-CEC4C9F52E51}" type="presParOf" srcId="{1D84D8B6-AB32-4491-B5D2-EFE3D7668B88}" destId="{25D693FD-75FA-46CF-B91E-1904FD90F505}" srcOrd="2" destOrd="0" presId="urn:microsoft.com/office/officeart/2005/8/layout/vProcess5"/>
    <dgm:cxn modelId="{B1DD8923-7735-4038-87F6-848243FE0B13}" type="presParOf" srcId="{1D84D8B6-AB32-4491-B5D2-EFE3D7668B88}" destId="{CA3EDCFC-3FE8-41F9-AD17-D6633B1F8B26}" srcOrd="3" destOrd="0" presId="urn:microsoft.com/office/officeart/2005/8/layout/vProcess5"/>
    <dgm:cxn modelId="{B51B8D22-7826-4D83-B2DD-025A7C4B6CE1}" type="presParOf" srcId="{1D84D8B6-AB32-4491-B5D2-EFE3D7668B88}" destId="{07B2D335-7096-4F0F-B3AA-798EC1E852AA}" srcOrd="4" destOrd="0" presId="urn:microsoft.com/office/officeart/2005/8/layout/vProcess5"/>
    <dgm:cxn modelId="{2630663E-8A05-406E-86DC-BB37E7D682EE}" type="presParOf" srcId="{1D84D8B6-AB32-4491-B5D2-EFE3D7668B88}" destId="{37A7B3B9-CE2C-4438-AF99-6C83C1145918}" srcOrd="5" destOrd="0" presId="urn:microsoft.com/office/officeart/2005/8/layout/vProcess5"/>
    <dgm:cxn modelId="{5AFCB41F-EAE4-42C2-9991-9A53D2E53845}" type="presParOf" srcId="{1D84D8B6-AB32-4491-B5D2-EFE3D7668B88}" destId="{7029D4B3-A405-43B6-B248-7A84874C5721}" srcOrd="6" destOrd="0" presId="urn:microsoft.com/office/officeart/2005/8/layout/vProcess5"/>
    <dgm:cxn modelId="{94EBAC43-08AF-48F9-941E-085D783B291F}" type="presParOf" srcId="{1D84D8B6-AB32-4491-B5D2-EFE3D7668B88}" destId="{903B7042-7A00-4F01-91F0-9BF9A778A60B}" srcOrd="7" destOrd="0" presId="urn:microsoft.com/office/officeart/2005/8/layout/vProcess5"/>
    <dgm:cxn modelId="{2F2E03E3-8648-4740-A82F-47B3F481DB4A}" type="presParOf" srcId="{1D84D8B6-AB32-4491-B5D2-EFE3D7668B88}" destId="{8757E7DB-234F-44AB-9F75-CA6234889AD6}" srcOrd="8" destOrd="0" presId="urn:microsoft.com/office/officeart/2005/8/layout/vProcess5"/>
    <dgm:cxn modelId="{A7EC0DE8-FFC9-49D8-9654-06323A3C420B}" type="presParOf" srcId="{1D84D8B6-AB32-4491-B5D2-EFE3D7668B88}" destId="{9FA56977-237F-4653-A07D-677749B98BEA}" srcOrd="9" destOrd="0" presId="urn:microsoft.com/office/officeart/2005/8/layout/vProcess5"/>
    <dgm:cxn modelId="{37728639-60BE-489A-968D-B60405484DCD}" type="presParOf" srcId="{1D84D8B6-AB32-4491-B5D2-EFE3D7668B88}" destId="{A1C69F1E-F645-4D21-83DB-B96FB0D4F790}" srcOrd="10" destOrd="0" presId="urn:microsoft.com/office/officeart/2005/8/layout/vProcess5"/>
    <dgm:cxn modelId="{D49720A6-07F1-438A-8D2C-1C1DEA25CB95}" type="presParOf" srcId="{1D84D8B6-AB32-4491-B5D2-EFE3D7668B88}" destId="{EA98FB41-2D90-4095-808C-C2176A1D859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8/layout/VerticalCurvedList" loCatId="list" qsTypeId="urn:microsoft.com/office/officeart/2009/2/quickstyle/3d8" qsCatId="3D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solidFill>
          <a:srgbClr val="1EE023"/>
        </a:solidFill>
      </dgm:spPr>
      <dgm:t>
        <a:bodyPr rtlCol="0"/>
        <a:lstStyle/>
        <a:p>
          <a:pPr rtl="0"/>
          <a:r>
            <a:rPr lang="pt-BR" dirty="0"/>
            <a:t>Continuar</a:t>
          </a:r>
          <a:endParaRPr lang="pt-br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>
        <a:solidFill>
          <a:srgbClr val="FFFF00"/>
        </a:solidFill>
      </dgm:spPr>
      <dgm:t>
        <a:bodyPr rtlCol="0"/>
        <a:lstStyle/>
        <a:p>
          <a:pPr rtl="0"/>
          <a:r>
            <a:rPr lang="pt-BR" dirty="0"/>
            <a:t>Pausar</a:t>
          </a:r>
          <a:endParaRPr lang="pt-br" dirty="0"/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C7356A42-600A-4653-9187-40DFFD73889A}">
      <dgm:prSet phldrT="[Text]"/>
      <dgm:spPr>
        <a:solidFill>
          <a:srgbClr val="FF0000"/>
        </a:solidFill>
      </dgm:spPr>
      <dgm:t>
        <a:bodyPr rtlCol="0"/>
        <a:lstStyle/>
        <a:p>
          <a:pPr rtl="0"/>
          <a:r>
            <a:rPr lang="pt-BR" dirty="0"/>
            <a:t>Finalizar</a:t>
          </a:r>
          <a:endParaRPr lang="pt-br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C90EB1B1-6B6C-4AFC-A2BB-D09864B31825}" type="parTrans" cxnId="{A3E65D0D-421E-4476-8B7E-4183BC3A6025}">
      <dgm:prSet/>
      <dgm:spPr/>
      <dgm:t>
        <a:bodyPr/>
        <a:lstStyle/>
        <a:p>
          <a:endParaRPr lang="pt-BR"/>
        </a:p>
      </dgm:t>
    </dgm:pt>
    <dgm:pt modelId="{25F2AE6A-CA15-41F9-84C7-C9CFA15A5369}" type="sibTrans" cxnId="{A3E65D0D-421E-4476-8B7E-4183BC3A6025}">
      <dgm:prSet/>
      <dgm:spPr/>
      <dgm:t>
        <a:bodyPr/>
        <a:lstStyle/>
        <a:p>
          <a:endParaRPr lang="pt-BR"/>
        </a:p>
      </dgm:t>
    </dgm:pt>
    <dgm:pt modelId="{6D2B465D-1D46-4EE7-80F4-6C706F17458F}" type="pres">
      <dgm:prSet presAssocID="{CD7942A0-B7D2-4B14-8FEA-55FC702F5BE7}" presName="Name0" presStyleCnt="0">
        <dgm:presLayoutVars>
          <dgm:chMax val="7"/>
          <dgm:chPref val="7"/>
          <dgm:dir/>
        </dgm:presLayoutVars>
      </dgm:prSet>
      <dgm:spPr/>
    </dgm:pt>
    <dgm:pt modelId="{90503D77-325B-4B36-A691-71222D517A86}" type="pres">
      <dgm:prSet presAssocID="{CD7942A0-B7D2-4B14-8FEA-55FC702F5BE7}" presName="Name1" presStyleCnt="0"/>
      <dgm:spPr/>
    </dgm:pt>
    <dgm:pt modelId="{EBE84278-C600-4CD3-B912-EA45E36C695E}" type="pres">
      <dgm:prSet presAssocID="{CD7942A0-B7D2-4B14-8FEA-55FC702F5BE7}" presName="cycle" presStyleCnt="0"/>
      <dgm:spPr/>
    </dgm:pt>
    <dgm:pt modelId="{E9F027FC-9F15-47A5-986A-7101765D0775}" type="pres">
      <dgm:prSet presAssocID="{CD7942A0-B7D2-4B14-8FEA-55FC702F5BE7}" presName="srcNode" presStyleLbl="node1" presStyleIdx="0" presStyleCnt="3"/>
      <dgm:spPr/>
    </dgm:pt>
    <dgm:pt modelId="{46CE0768-1023-45F0-9123-6CF4AFA6D814}" type="pres">
      <dgm:prSet presAssocID="{CD7942A0-B7D2-4B14-8FEA-55FC702F5BE7}" presName="conn" presStyleLbl="parChTrans1D2" presStyleIdx="0" presStyleCnt="1"/>
      <dgm:spPr/>
    </dgm:pt>
    <dgm:pt modelId="{908213B1-C7B0-49E3-A902-94ECB9C565E4}" type="pres">
      <dgm:prSet presAssocID="{CD7942A0-B7D2-4B14-8FEA-55FC702F5BE7}" presName="extraNode" presStyleLbl="node1" presStyleIdx="0" presStyleCnt="3"/>
      <dgm:spPr/>
    </dgm:pt>
    <dgm:pt modelId="{6F14E2A7-3B83-4D47-AEF6-68B2FF13D970}" type="pres">
      <dgm:prSet presAssocID="{CD7942A0-B7D2-4B14-8FEA-55FC702F5BE7}" presName="dstNode" presStyleLbl="node1" presStyleIdx="0" presStyleCnt="3"/>
      <dgm:spPr/>
    </dgm:pt>
    <dgm:pt modelId="{4BAD6247-5E78-4F9D-8D44-E7074477DE65}" type="pres">
      <dgm:prSet presAssocID="{095A5E99-E976-4550-8F80-53CC813F2F5A}" presName="text_1" presStyleLbl="node1" presStyleIdx="0" presStyleCnt="3">
        <dgm:presLayoutVars>
          <dgm:bulletEnabled val="1"/>
        </dgm:presLayoutVars>
      </dgm:prSet>
      <dgm:spPr/>
    </dgm:pt>
    <dgm:pt modelId="{3E4B5B84-F209-46C1-971B-E4C21DC52766}" type="pres">
      <dgm:prSet presAssocID="{095A5E99-E976-4550-8F80-53CC813F2F5A}" presName="accent_1" presStyleCnt="0"/>
      <dgm:spPr/>
    </dgm:pt>
    <dgm:pt modelId="{D341892E-CDAB-4EED-9028-5DE462822D23}" type="pres">
      <dgm:prSet presAssocID="{095A5E99-E976-4550-8F80-53CC813F2F5A}" presName="accentRepeatNode" presStyleLbl="solidFgAcc1" presStyleIdx="0" presStyleCnt="3" custLinFactNeighborX="7371" custLinFactNeighborY="-6900"/>
      <dgm:spPr>
        <a:solidFill>
          <a:srgbClr val="1ABD1A"/>
        </a:solidFill>
      </dgm:spPr>
    </dgm:pt>
    <dgm:pt modelId="{81844D1E-7158-49B8-95EA-D119020D8C3C}" type="pres">
      <dgm:prSet presAssocID="{8EC937D8-BD76-4A12-A3E5-900D5C1E2E05}" presName="text_2" presStyleLbl="node1" presStyleIdx="1" presStyleCnt="3">
        <dgm:presLayoutVars>
          <dgm:bulletEnabled val="1"/>
        </dgm:presLayoutVars>
      </dgm:prSet>
      <dgm:spPr/>
    </dgm:pt>
    <dgm:pt modelId="{E310EED7-D254-40EB-9336-7FAD8A8E89D2}" type="pres">
      <dgm:prSet presAssocID="{8EC937D8-BD76-4A12-A3E5-900D5C1E2E05}" presName="accent_2" presStyleCnt="0"/>
      <dgm:spPr/>
    </dgm:pt>
    <dgm:pt modelId="{7CDAA5A8-860E-43AA-995B-CDE0B0EF9336}" type="pres">
      <dgm:prSet presAssocID="{8EC937D8-BD76-4A12-A3E5-900D5C1E2E05}" presName="accentRepeatNode" presStyleLbl="solidFgAcc1" presStyleIdx="1" presStyleCnt="3"/>
      <dgm:spPr>
        <a:solidFill>
          <a:srgbClr val="DFD900"/>
        </a:solidFill>
      </dgm:spPr>
    </dgm:pt>
    <dgm:pt modelId="{C1D47D47-4409-438E-B9CA-352EA68E9164}" type="pres">
      <dgm:prSet presAssocID="{C7356A42-600A-4653-9187-40DFFD73889A}" presName="text_3" presStyleLbl="node1" presStyleIdx="2" presStyleCnt="3">
        <dgm:presLayoutVars>
          <dgm:bulletEnabled val="1"/>
        </dgm:presLayoutVars>
      </dgm:prSet>
      <dgm:spPr/>
    </dgm:pt>
    <dgm:pt modelId="{973E300D-23D3-418C-BA59-DABADFB92E31}" type="pres">
      <dgm:prSet presAssocID="{C7356A42-600A-4653-9187-40DFFD73889A}" presName="accent_3" presStyleCnt="0"/>
      <dgm:spPr/>
    </dgm:pt>
    <dgm:pt modelId="{E65F4AEA-B870-46CC-B084-AB6289C8F1EE}" type="pres">
      <dgm:prSet presAssocID="{C7356A42-600A-4653-9187-40DFFD73889A}" presName="accentRepeatNode" presStyleLbl="solidFgAcc1" presStyleIdx="2" presStyleCnt="3"/>
      <dgm:spPr>
        <a:solidFill>
          <a:srgbClr val="DF0000"/>
        </a:solidFill>
      </dgm:spPr>
    </dgm:pt>
  </dgm:ptLst>
  <dgm:cxnLst>
    <dgm:cxn modelId="{A3E65D0D-421E-4476-8B7E-4183BC3A6025}" srcId="{CD7942A0-B7D2-4B14-8FEA-55FC702F5BE7}" destId="{C7356A42-600A-4653-9187-40DFFD73889A}" srcOrd="2" destOrd="0" parTransId="{C90EB1B1-6B6C-4AFC-A2BB-D09864B31825}" sibTransId="{25F2AE6A-CA15-41F9-84C7-C9CFA15A5369}"/>
    <dgm:cxn modelId="{81E03B2C-5A20-48D0-ABC4-454F472048EA}" type="presOf" srcId="{8877691F-1B60-4485-9174-DDEC7EE68B70}" destId="{46CE0768-1023-45F0-9123-6CF4AFA6D814}" srcOrd="0" destOrd="0" presId="urn:microsoft.com/office/officeart/2008/layout/VerticalCurvedList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D2AA6CAA-97BE-4911-9362-061248AB6C0E}" type="presOf" srcId="{CD7942A0-B7D2-4B14-8FEA-55FC702F5BE7}" destId="{6D2B465D-1D46-4EE7-80F4-6C706F17458F}" srcOrd="0" destOrd="0" presId="urn:microsoft.com/office/officeart/2008/layout/VerticalCurvedList"/>
    <dgm:cxn modelId="{78DFF5D7-8245-4F8E-B7D4-94D8C968DB6C}" type="presOf" srcId="{095A5E99-E976-4550-8F80-53CC813F2F5A}" destId="{4BAD6247-5E78-4F9D-8D44-E7074477DE65}" srcOrd="0" destOrd="0" presId="urn:microsoft.com/office/officeart/2008/layout/VerticalCurvedList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5BC98FEB-B2FC-4C42-8134-F55A2E16DE99}" type="presOf" srcId="{C7356A42-600A-4653-9187-40DFFD73889A}" destId="{C1D47D47-4409-438E-B9CA-352EA68E9164}" srcOrd="0" destOrd="0" presId="urn:microsoft.com/office/officeart/2008/layout/VerticalCurvedList"/>
    <dgm:cxn modelId="{B75BDDEB-54EC-45AE-BB0F-FD7CA716FCD9}" type="presOf" srcId="{8EC937D8-BD76-4A12-A3E5-900D5C1E2E05}" destId="{81844D1E-7158-49B8-95EA-D119020D8C3C}" srcOrd="0" destOrd="0" presId="urn:microsoft.com/office/officeart/2008/layout/VerticalCurvedList"/>
    <dgm:cxn modelId="{E4F4C79A-0EEA-40BF-B6CD-BE773D8A2063}" type="presParOf" srcId="{6D2B465D-1D46-4EE7-80F4-6C706F17458F}" destId="{90503D77-325B-4B36-A691-71222D517A86}" srcOrd="0" destOrd="0" presId="urn:microsoft.com/office/officeart/2008/layout/VerticalCurvedList"/>
    <dgm:cxn modelId="{E13FB7A3-BEAC-4CE1-B286-09FCC253984C}" type="presParOf" srcId="{90503D77-325B-4B36-A691-71222D517A86}" destId="{EBE84278-C600-4CD3-B912-EA45E36C695E}" srcOrd="0" destOrd="0" presId="urn:microsoft.com/office/officeart/2008/layout/VerticalCurvedList"/>
    <dgm:cxn modelId="{CD1D24B5-34D1-4F1A-A9B2-73772382408E}" type="presParOf" srcId="{EBE84278-C600-4CD3-B912-EA45E36C695E}" destId="{E9F027FC-9F15-47A5-986A-7101765D0775}" srcOrd="0" destOrd="0" presId="urn:microsoft.com/office/officeart/2008/layout/VerticalCurvedList"/>
    <dgm:cxn modelId="{2D3FA96E-CD7A-49D5-9CD1-2E3165C9C02F}" type="presParOf" srcId="{EBE84278-C600-4CD3-B912-EA45E36C695E}" destId="{46CE0768-1023-45F0-9123-6CF4AFA6D814}" srcOrd="1" destOrd="0" presId="urn:microsoft.com/office/officeart/2008/layout/VerticalCurvedList"/>
    <dgm:cxn modelId="{A10931D1-75B3-40EF-A0B2-F809D4D2D6BF}" type="presParOf" srcId="{EBE84278-C600-4CD3-B912-EA45E36C695E}" destId="{908213B1-C7B0-49E3-A902-94ECB9C565E4}" srcOrd="2" destOrd="0" presId="urn:microsoft.com/office/officeart/2008/layout/VerticalCurvedList"/>
    <dgm:cxn modelId="{64EC81F7-E65B-4708-B10C-B93BE7008E31}" type="presParOf" srcId="{EBE84278-C600-4CD3-B912-EA45E36C695E}" destId="{6F14E2A7-3B83-4D47-AEF6-68B2FF13D970}" srcOrd="3" destOrd="0" presId="urn:microsoft.com/office/officeart/2008/layout/VerticalCurvedList"/>
    <dgm:cxn modelId="{5E5A0B28-B1F6-4DA0-A590-54126E33C49F}" type="presParOf" srcId="{90503D77-325B-4B36-A691-71222D517A86}" destId="{4BAD6247-5E78-4F9D-8D44-E7074477DE65}" srcOrd="1" destOrd="0" presId="urn:microsoft.com/office/officeart/2008/layout/VerticalCurvedList"/>
    <dgm:cxn modelId="{42D604A6-D988-4C34-B4AA-2AD6B0F28CAF}" type="presParOf" srcId="{90503D77-325B-4B36-A691-71222D517A86}" destId="{3E4B5B84-F209-46C1-971B-E4C21DC52766}" srcOrd="2" destOrd="0" presId="urn:microsoft.com/office/officeart/2008/layout/VerticalCurvedList"/>
    <dgm:cxn modelId="{73F54EE3-0752-4C8C-8BB4-FCC36E105CC5}" type="presParOf" srcId="{3E4B5B84-F209-46C1-971B-E4C21DC52766}" destId="{D341892E-CDAB-4EED-9028-5DE462822D23}" srcOrd="0" destOrd="0" presId="urn:microsoft.com/office/officeart/2008/layout/VerticalCurvedList"/>
    <dgm:cxn modelId="{D2D39491-8DF2-43A6-B01E-CF8844E7B0B6}" type="presParOf" srcId="{90503D77-325B-4B36-A691-71222D517A86}" destId="{81844D1E-7158-49B8-95EA-D119020D8C3C}" srcOrd="3" destOrd="0" presId="urn:microsoft.com/office/officeart/2008/layout/VerticalCurvedList"/>
    <dgm:cxn modelId="{6504D907-88EA-40CA-923B-32B1A055C0CC}" type="presParOf" srcId="{90503D77-325B-4B36-A691-71222D517A86}" destId="{E310EED7-D254-40EB-9336-7FAD8A8E89D2}" srcOrd="4" destOrd="0" presId="urn:microsoft.com/office/officeart/2008/layout/VerticalCurvedList"/>
    <dgm:cxn modelId="{0BA7432C-7C5F-41BE-9687-DE14A59E08DE}" type="presParOf" srcId="{E310EED7-D254-40EB-9336-7FAD8A8E89D2}" destId="{7CDAA5A8-860E-43AA-995B-CDE0B0EF9336}" srcOrd="0" destOrd="0" presId="urn:microsoft.com/office/officeart/2008/layout/VerticalCurvedList"/>
    <dgm:cxn modelId="{A4C2646D-8887-404B-B693-BC02012BF859}" type="presParOf" srcId="{90503D77-325B-4B36-A691-71222D517A86}" destId="{C1D47D47-4409-438E-B9CA-352EA68E9164}" srcOrd="5" destOrd="0" presId="urn:microsoft.com/office/officeart/2008/layout/VerticalCurvedList"/>
    <dgm:cxn modelId="{8A9CE183-A903-4AE5-8D2A-F6084AB2A5FA}" type="presParOf" srcId="{90503D77-325B-4B36-A691-71222D517A86}" destId="{973E300D-23D3-418C-BA59-DABADFB92E31}" srcOrd="6" destOrd="0" presId="urn:microsoft.com/office/officeart/2008/layout/VerticalCurvedList"/>
    <dgm:cxn modelId="{A7D3E188-CE0D-4EE9-9382-36100F28BC61}" type="presParOf" srcId="{973E300D-23D3-418C-BA59-DABADFB92E31}" destId="{E65F4AEA-B870-46CC-B084-AB6289C8F1E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CE586-FD32-489B-8979-7CDB14027779}">
      <dsp:nvSpPr>
        <dsp:cNvPr id="0" name=""/>
        <dsp:cNvSpPr/>
      </dsp:nvSpPr>
      <dsp:spPr>
        <a:xfrm>
          <a:off x="0" y="0"/>
          <a:ext cx="4062729" cy="9824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rtlCol="0" anchor="ctr" anchorCtr="0">
          <a:noAutofit/>
          <a:sp3d extrusionH="28000" prstMaterial="matte"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MENU</a:t>
          </a:r>
          <a:endParaRPr lang="pt-br" sz="3500" kern="1200" dirty="0"/>
        </a:p>
      </dsp:txBody>
      <dsp:txXfrm>
        <a:off x="28775" y="28775"/>
        <a:ext cx="2919583" cy="924890"/>
      </dsp:txXfrm>
    </dsp:sp>
    <dsp:sp modelId="{25D693FD-75FA-46CF-B91E-1904FD90F505}">
      <dsp:nvSpPr>
        <dsp:cNvPr id="0" name=""/>
        <dsp:cNvSpPr/>
      </dsp:nvSpPr>
      <dsp:spPr>
        <a:xfrm>
          <a:off x="340253" y="1161065"/>
          <a:ext cx="4062729" cy="9824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rtlCol="0" anchor="ctr" anchorCtr="0">
          <a:noAutofit/>
          <a:sp3d extrusionH="28000" prstMaterial="matte"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Nova Tarefa </a:t>
          </a:r>
          <a:endParaRPr lang="pt-br" sz="3500" kern="1200" dirty="0"/>
        </a:p>
      </dsp:txBody>
      <dsp:txXfrm>
        <a:off x="369028" y="1189840"/>
        <a:ext cx="3026339" cy="924890"/>
      </dsp:txXfrm>
    </dsp:sp>
    <dsp:sp modelId="{CA3EDCFC-3FE8-41F9-AD17-D6633B1F8B26}">
      <dsp:nvSpPr>
        <dsp:cNvPr id="0" name=""/>
        <dsp:cNvSpPr/>
      </dsp:nvSpPr>
      <dsp:spPr>
        <a:xfrm>
          <a:off x="675428" y="2322131"/>
          <a:ext cx="4062729" cy="9824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rtlCol="0" anchor="ctr" anchorCtr="0">
          <a:noAutofit/>
          <a:sp3d extrusionH="28000" prstMaterial="matte"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Gerar Relatório</a:t>
          </a:r>
          <a:endParaRPr lang="pt-br" sz="3500" kern="1200" dirty="0"/>
        </a:p>
      </dsp:txBody>
      <dsp:txXfrm>
        <a:off x="704203" y="2350906"/>
        <a:ext cx="3031418" cy="924890"/>
      </dsp:txXfrm>
    </dsp:sp>
    <dsp:sp modelId="{07B2D335-7096-4F0F-B3AA-798EC1E852AA}">
      <dsp:nvSpPr>
        <dsp:cNvPr id="0" name=""/>
        <dsp:cNvSpPr/>
      </dsp:nvSpPr>
      <dsp:spPr>
        <a:xfrm>
          <a:off x="1015682" y="3483196"/>
          <a:ext cx="4062729" cy="9824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rtlCol="0" anchor="ctr" anchorCtr="0">
          <a:noAutofit/>
          <a:sp3d extrusionH="28000" prstMaterial="matte"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Sair</a:t>
          </a:r>
          <a:endParaRPr lang="pt-br" sz="3500" kern="1200" dirty="0"/>
        </a:p>
      </dsp:txBody>
      <dsp:txXfrm>
        <a:off x="1044457" y="3511971"/>
        <a:ext cx="3026339" cy="924890"/>
      </dsp:txXfrm>
    </dsp:sp>
    <dsp:sp modelId="{37A7B3B9-CE2C-4438-AF99-6C83C1145918}">
      <dsp:nvSpPr>
        <dsp:cNvPr id="0" name=""/>
        <dsp:cNvSpPr/>
      </dsp:nvSpPr>
      <dsp:spPr>
        <a:xfrm>
          <a:off x="3424143" y="752459"/>
          <a:ext cx="638586" cy="63858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hueOff val="0"/>
            <a:satOff val="0"/>
            <a:lum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rtlCol="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3567825" y="752459"/>
        <a:ext cx="351222" cy="480536"/>
      </dsp:txXfrm>
    </dsp:sp>
    <dsp:sp modelId="{7029D4B3-A405-43B6-B248-7A84874C5721}">
      <dsp:nvSpPr>
        <dsp:cNvPr id="0" name=""/>
        <dsp:cNvSpPr/>
      </dsp:nvSpPr>
      <dsp:spPr>
        <a:xfrm>
          <a:off x="3764397" y="1913525"/>
          <a:ext cx="638586" cy="63858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hueOff val="0"/>
            <a:satOff val="0"/>
            <a:lum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rtlCol="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908079" y="1913525"/>
        <a:ext cx="351222" cy="480536"/>
      </dsp:txXfrm>
    </dsp:sp>
    <dsp:sp modelId="{903B7042-7A00-4F01-91F0-9BF9A778A60B}">
      <dsp:nvSpPr>
        <dsp:cNvPr id="0" name=""/>
        <dsp:cNvSpPr/>
      </dsp:nvSpPr>
      <dsp:spPr>
        <a:xfrm>
          <a:off x="4099572" y="3074591"/>
          <a:ext cx="638586" cy="63858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hueOff val="0"/>
            <a:satOff val="0"/>
            <a:lum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900" kern="1200"/>
        </a:p>
      </dsp:txBody>
      <dsp:txXfrm>
        <a:off x="4243254" y="3074591"/>
        <a:ext cx="351222" cy="4805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E0768-1023-45F0-9123-6CF4AFA6D814}">
      <dsp:nvSpPr>
        <dsp:cNvPr id="0" name=""/>
        <dsp:cNvSpPr/>
      </dsp:nvSpPr>
      <dsp:spPr>
        <a:xfrm>
          <a:off x="-5048740" y="-773489"/>
          <a:ext cx="6012616" cy="6012616"/>
        </a:xfrm>
        <a:prstGeom prst="blockArc">
          <a:avLst>
            <a:gd name="adj1" fmla="val 18900000"/>
            <a:gd name="adj2" fmla="val 2700000"/>
            <a:gd name="adj3" fmla="val 359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D6247-5E78-4F9D-8D44-E7074477DE65}">
      <dsp:nvSpPr>
        <dsp:cNvPr id="0" name=""/>
        <dsp:cNvSpPr/>
      </dsp:nvSpPr>
      <dsp:spPr>
        <a:xfrm>
          <a:off x="619926" y="446563"/>
          <a:ext cx="3867252" cy="893127"/>
        </a:xfrm>
        <a:prstGeom prst="rect">
          <a:avLst/>
        </a:prstGeom>
        <a:solidFill>
          <a:srgbClr val="1EE023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8920" tIns="116840" rIns="116840" bIns="116840" numCol="1" spcCol="1270" rtlCol="0" anchor="ctr" anchorCtr="0">
          <a:noAutofit/>
        </a:bodyPr>
        <a:lstStyle/>
        <a:p>
          <a:pPr marL="0" lvl="0" indent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600" kern="1200" dirty="0"/>
            <a:t>Continuar</a:t>
          </a:r>
          <a:endParaRPr lang="pt-br" sz="4600" kern="1200" dirty="0"/>
        </a:p>
      </dsp:txBody>
      <dsp:txXfrm>
        <a:off x="619926" y="446563"/>
        <a:ext cx="3867252" cy="893127"/>
      </dsp:txXfrm>
    </dsp:sp>
    <dsp:sp modelId="{D341892E-CDAB-4EED-9028-5DE462822D23}">
      <dsp:nvSpPr>
        <dsp:cNvPr id="0" name=""/>
        <dsp:cNvSpPr/>
      </dsp:nvSpPr>
      <dsp:spPr>
        <a:xfrm>
          <a:off x="144012" y="257890"/>
          <a:ext cx="1116409" cy="1116409"/>
        </a:xfrm>
        <a:prstGeom prst="ellipse">
          <a:avLst/>
        </a:prstGeom>
        <a:solidFill>
          <a:srgbClr val="1ABD1A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844D1E-7158-49B8-95EA-D119020D8C3C}">
      <dsp:nvSpPr>
        <dsp:cNvPr id="0" name=""/>
        <dsp:cNvSpPr/>
      </dsp:nvSpPr>
      <dsp:spPr>
        <a:xfrm>
          <a:off x="944578" y="1786254"/>
          <a:ext cx="3542600" cy="893127"/>
        </a:xfrm>
        <a:prstGeom prst="rect">
          <a:avLst/>
        </a:prstGeom>
        <a:solidFill>
          <a:srgbClr val="FFFF0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8920" tIns="116840" rIns="116840" bIns="116840" numCol="1" spcCol="1270" rtlCol="0" anchor="ctr" anchorCtr="0">
          <a:noAutofit/>
        </a:bodyPr>
        <a:lstStyle/>
        <a:p>
          <a:pPr marL="0" lvl="0" indent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600" kern="1200" dirty="0"/>
            <a:t>Pausar</a:t>
          </a:r>
          <a:endParaRPr lang="pt-br" sz="4600" kern="1200" dirty="0"/>
        </a:p>
      </dsp:txBody>
      <dsp:txXfrm>
        <a:off x="944578" y="1786254"/>
        <a:ext cx="3542600" cy="893127"/>
      </dsp:txXfrm>
    </dsp:sp>
    <dsp:sp modelId="{7CDAA5A8-860E-43AA-995B-CDE0B0EF9336}">
      <dsp:nvSpPr>
        <dsp:cNvPr id="0" name=""/>
        <dsp:cNvSpPr/>
      </dsp:nvSpPr>
      <dsp:spPr>
        <a:xfrm>
          <a:off x="386373" y="1674613"/>
          <a:ext cx="1116409" cy="1116409"/>
        </a:xfrm>
        <a:prstGeom prst="ellipse">
          <a:avLst/>
        </a:prstGeom>
        <a:solidFill>
          <a:srgbClr val="DFD90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D47D47-4409-438E-B9CA-352EA68E9164}">
      <dsp:nvSpPr>
        <dsp:cNvPr id="0" name=""/>
        <dsp:cNvSpPr/>
      </dsp:nvSpPr>
      <dsp:spPr>
        <a:xfrm>
          <a:off x="619926" y="3125945"/>
          <a:ext cx="3867252" cy="893127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8920" tIns="116840" rIns="116840" bIns="116840" numCol="1" spcCol="1270" rtlCol="0" anchor="ctr" anchorCtr="0">
          <a:noAutofit/>
        </a:bodyPr>
        <a:lstStyle/>
        <a:p>
          <a:pPr marL="0" lvl="0" indent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600" kern="1200" dirty="0"/>
            <a:t>Finalizar</a:t>
          </a:r>
          <a:endParaRPr lang="pt-br" sz="4600" kern="1200" dirty="0"/>
        </a:p>
      </dsp:txBody>
      <dsp:txXfrm>
        <a:off x="619926" y="3125945"/>
        <a:ext cx="3867252" cy="893127"/>
      </dsp:txXfrm>
    </dsp:sp>
    <dsp:sp modelId="{E65F4AEA-B870-46CC-B084-AB6289C8F1EE}">
      <dsp:nvSpPr>
        <dsp:cNvPr id="0" name=""/>
        <dsp:cNvSpPr/>
      </dsp:nvSpPr>
      <dsp:spPr>
        <a:xfrm>
          <a:off x="61721" y="3014304"/>
          <a:ext cx="1116409" cy="1116409"/>
        </a:xfrm>
        <a:prstGeom prst="ellipse">
          <a:avLst/>
        </a:prstGeom>
        <a:solidFill>
          <a:srgbClr val="DF000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Autofit/>
          </a:bodyPr>
          <a:lstStyle/>
          <a:p>
            <a:r>
              <a:rPr lang="pt-BR" sz="3600" dirty="0"/>
              <a:t> </a:t>
            </a:r>
            <a:br>
              <a:rPr lang="pt-BR" sz="3600" dirty="0"/>
            </a:br>
            <a:r>
              <a:rPr lang="pt-BR" sz="6000" b="1" dirty="0">
                <a:solidFill>
                  <a:schemeClr val="accent1">
                    <a:lumMod val="75000"/>
                  </a:schemeClr>
                </a:solidFill>
                <a:latin typeface="Aardvark Cafe" panose="00000400000000000000" pitchFamily="2" charset="0"/>
              </a:rPr>
              <a:t>TASK TIMER</a:t>
            </a:r>
            <a:endParaRPr lang="pt-BR" sz="6000" dirty="0">
              <a:solidFill>
                <a:schemeClr val="accent1">
                  <a:lumMod val="75000"/>
                </a:schemeClr>
              </a:solidFill>
              <a:latin typeface="Aardvark Cafe" panose="0000040000000000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7EE5C5-85C9-44A2-8F85-C22CB01F98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Acadêmicos: Jackson </a:t>
            </a:r>
            <a:r>
              <a:rPr lang="pt-BR" dirty="0" err="1">
                <a:solidFill>
                  <a:schemeClr val="tx1"/>
                </a:solidFill>
              </a:rPr>
              <a:t>willian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carbonera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		</a:t>
            </a:r>
            <a:r>
              <a:rPr lang="pt-BR" dirty="0" err="1">
                <a:solidFill>
                  <a:schemeClr val="tx1"/>
                </a:solidFill>
              </a:rPr>
              <a:t>luiz</a:t>
            </a:r>
            <a:r>
              <a:rPr lang="pt-BR" dirty="0">
                <a:solidFill>
                  <a:schemeClr val="tx1"/>
                </a:solidFill>
              </a:rPr>
              <a:t> Henrique de oliveira </a:t>
            </a:r>
            <a:r>
              <a:rPr lang="pt-BR" dirty="0" err="1">
                <a:solidFill>
                  <a:schemeClr val="tx1"/>
                </a:solidFill>
              </a:rPr>
              <a:t>secco</a:t>
            </a:r>
            <a:endParaRPr lang="pt-BR" dirty="0">
              <a:solidFill>
                <a:schemeClr val="tx1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 QUE É: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ED0C56-A82D-4232-B307-0405B07A8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TaskTimer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é um programa desenvolvido com o intuito de atender as necessidades de consumo de tempo.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>
                <a:latin typeface="Aardvark Cafe" panose="00000400000000000000" pitchFamily="2" charset="0"/>
              </a:rPr>
              <a:t>Funcionalidades </a:t>
            </a:r>
            <a:endParaRPr lang="pt-br" dirty="0">
              <a:latin typeface="Aardvark Cafe" panose="000004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t-BR" dirty="0"/>
              <a:t>Menu</a:t>
            </a:r>
            <a:endParaRPr lang="pt-br" dirty="0"/>
          </a:p>
          <a:p>
            <a:pPr rtl="0"/>
            <a:r>
              <a:rPr lang="pt-BR" dirty="0"/>
              <a:t>Nova Tarefa</a:t>
            </a:r>
            <a:endParaRPr lang="pt-br" dirty="0"/>
          </a:p>
          <a:p>
            <a:pPr rtl="0"/>
            <a:r>
              <a:rPr lang="pt-BR" dirty="0"/>
              <a:t>Gerar Relatório</a:t>
            </a:r>
          </a:p>
          <a:p>
            <a:pPr rtl="0"/>
            <a:r>
              <a:rPr lang="pt-BR" dirty="0"/>
              <a:t>Sair</a:t>
            </a:r>
            <a:endParaRPr lang="pt-br" dirty="0"/>
          </a:p>
        </p:txBody>
      </p:sp>
      <p:graphicFrame>
        <p:nvGraphicFramePr>
          <p:cNvPr id="5" name="Espaço Reservado para Conteúdo 4" descr="Processo em zigue-zague mostrando 3 tarefas organizadas uma abaixo da outra, com duas setas apontando para baixo para indicar a progressão da primeira tarefa até a segunda e da segunda tarefa até a terceira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75543994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625176" y="476672"/>
            <a:ext cx="2381003" cy="825056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6000" dirty="0">
                <a:solidFill>
                  <a:schemeClr val="accent1">
                    <a:lumMod val="75000"/>
                  </a:schemeClr>
                </a:solidFill>
                <a:latin typeface="Aardvark Cafe" panose="00000400000000000000" pitchFamily="2" charset="0"/>
              </a:rPr>
              <a:t>Botões</a:t>
            </a:r>
            <a:r>
              <a:rPr lang="pt-BR" dirty="0">
                <a:solidFill>
                  <a:schemeClr val="accent1"/>
                </a:solidFill>
                <a:latin typeface="Aardvark Cafe" panose="00000400000000000000" pitchFamily="2" charset="0"/>
              </a:rPr>
              <a:t> </a:t>
            </a:r>
            <a:endParaRPr lang="pt-br" dirty="0">
              <a:solidFill>
                <a:schemeClr val="accent1"/>
              </a:solidFill>
              <a:latin typeface="Aardvark Cafe" panose="00000400000000000000" pitchFamily="2" charset="0"/>
            </a:endParaRPr>
          </a:p>
        </p:txBody>
      </p:sp>
      <p:graphicFrame>
        <p:nvGraphicFramePr>
          <p:cNvPr id="6" name="Espaço Reservado para Conteúdo 4" descr="Processo em zigue-zague mostrando 3 tarefas organizadas uma abaixo da outra, com duas setas apontando para baixo para indicar a progressão da primeira tarefa até a segunda e da segunda tarefa até a terceira.">
            <a:extLst>
              <a:ext uri="{FF2B5EF4-FFF2-40B4-BE49-F238E27FC236}">
                <a16:creationId xmlns:a16="http://schemas.microsoft.com/office/drawing/2014/main" id="{E7CB5DD8-62E7-441A-BD50-2ADB869F13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3956816"/>
              </p:ext>
            </p:extLst>
          </p:nvPr>
        </p:nvGraphicFramePr>
        <p:xfrm>
          <a:off x="3358108" y="1700808"/>
          <a:ext cx="4548709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rgbClr val="285D61"/>
                </a:solidFill>
                <a:latin typeface="Aardvark Cafe" panose="00000400000000000000" pitchFamily="2" charset="0"/>
              </a:rPr>
              <a:t>Conclusão</a:t>
            </a:r>
            <a:endParaRPr lang="pt-br" dirty="0">
              <a:solidFill>
                <a:srgbClr val="285D61"/>
              </a:solidFill>
              <a:latin typeface="Aardvark Cafe" panose="00000400000000000000" pitchFamily="2" charset="0"/>
            </a:endParaRP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55EB7F5B-47B6-4D89-B90F-28FC85F594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>
                <a:solidFill>
                  <a:schemeClr val="tx1"/>
                </a:solidFill>
              </a:rPr>
              <a:t>Atualmente grande parte das empresas se preocupam com o tempo perdido com eventualidades do dia a dia, como por exemplo ligações e atendimentos a clientes de forma desorganizada.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386</TotalTime>
  <Words>75</Words>
  <Application>Microsoft Office PowerPoint</Application>
  <PresentationFormat>Personalizar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Aardvark Cafe</vt:lpstr>
      <vt:lpstr>Arial</vt:lpstr>
      <vt:lpstr>Calibri</vt:lpstr>
      <vt:lpstr>Tecnologia 16x9</vt:lpstr>
      <vt:lpstr>  TASK TIMER</vt:lpstr>
      <vt:lpstr>O QUE É: </vt:lpstr>
      <vt:lpstr>Funcionalidades </vt:lpstr>
      <vt:lpstr>Botões 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TIMER</dc:title>
  <dc:creator>Luiz Oliveira</dc:creator>
  <cp:lastModifiedBy>Luiz Oliveira</cp:lastModifiedBy>
  <cp:revision>6</cp:revision>
  <dcterms:created xsi:type="dcterms:W3CDTF">2018-06-26T20:46:39Z</dcterms:created>
  <dcterms:modified xsi:type="dcterms:W3CDTF">2018-06-28T22:11:24Z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