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sldIdLst>
    <p:sldId id="256" r:id="rId2"/>
    <p:sldId id="259" r:id="rId3"/>
    <p:sldId id="261" r:id="rId4"/>
    <p:sldId id="260" r:id="rId5"/>
    <p:sldId id="264" r:id="rId6"/>
    <p:sldId id="269" r:id="rId7"/>
    <p:sldId id="266" r:id="rId8"/>
    <p:sldId id="267" r:id="rId9"/>
    <p:sldId id="268" r:id="rId10"/>
    <p:sldId id="265" r:id="rId11"/>
    <p:sldId id="270" r:id="rId12"/>
    <p:sldId id="271" r:id="rId13"/>
    <p:sldId id="272" r:id="rId14"/>
    <p:sldId id="273" r:id="rId15"/>
    <p:sldId id="277" r:id="rId16"/>
    <p:sldId id="274" r:id="rId17"/>
    <p:sldId id="275" r:id="rId18"/>
    <p:sldId id="276" r:id="rId19"/>
    <p:sldId id="257" r:id="rId20"/>
    <p:sldId id="258" r:id="rId21"/>
    <p:sldId id="263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2AE8BA-E2EF-4FDA-8851-F5B54E127DB0}" v="45" dt="2024-11-03T19:27:37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1" autoAdjust="0"/>
    <p:restoredTop sz="90490" autoAdjust="0"/>
  </p:normalViewPr>
  <p:slideViewPr>
    <p:cSldViewPr snapToGrid="0">
      <p:cViewPr varScale="1">
        <p:scale>
          <a:sx n="78" d="100"/>
          <a:sy n="78" d="100"/>
        </p:scale>
        <p:origin x="104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Jackson" userId="f7ce67c893012498" providerId="LiveId" clId="{6D2AE8BA-E2EF-4FDA-8851-F5B54E127DB0}"/>
    <pc:docChg chg="undo custSel addSld delSld modSld sldOrd modMainMaster">
      <pc:chgData name="Richard Jackson" userId="f7ce67c893012498" providerId="LiveId" clId="{6D2AE8BA-E2EF-4FDA-8851-F5B54E127DB0}" dt="2024-11-03T19:31:12.121" v="1535" actId="14100"/>
      <pc:docMkLst>
        <pc:docMk/>
      </pc:docMkLst>
      <pc:sldChg chg="modTransition">
        <pc:chgData name="Richard Jackson" userId="f7ce67c893012498" providerId="LiveId" clId="{6D2AE8BA-E2EF-4FDA-8851-F5B54E127DB0}" dt="2024-11-03T19:09:37.063" v="1229"/>
        <pc:sldMkLst>
          <pc:docMk/>
          <pc:sldMk cId="2855506389" sldId="256"/>
        </pc:sldMkLst>
      </pc:sldChg>
      <pc:sldChg chg="addSp delSp modSp new mod modTransition">
        <pc:chgData name="Richard Jackson" userId="f7ce67c893012498" providerId="LiveId" clId="{6D2AE8BA-E2EF-4FDA-8851-F5B54E127DB0}" dt="2024-11-03T19:09:37.063" v="1229"/>
        <pc:sldMkLst>
          <pc:docMk/>
          <pc:sldMk cId="2652183034" sldId="257"/>
        </pc:sldMkLst>
        <pc:spChg chg="mod">
          <ac:chgData name="Richard Jackson" userId="f7ce67c893012498" providerId="LiveId" clId="{6D2AE8BA-E2EF-4FDA-8851-F5B54E127DB0}" dt="2024-11-03T18:04:16.049" v="26" actId="14100"/>
          <ac:spMkLst>
            <pc:docMk/>
            <pc:sldMk cId="2652183034" sldId="257"/>
            <ac:spMk id="2" creationId="{22DC0BC0-5EF5-1F76-F849-43804CA0CC77}"/>
          </ac:spMkLst>
        </pc:spChg>
        <pc:spChg chg="del">
          <ac:chgData name="Richard Jackson" userId="f7ce67c893012498" providerId="LiveId" clId="{6D2AE8BA-E2EF-4FDA-8851-F5B54E127DB0}" dt="2024-11-03T18:04:13.017" v="25" actId="478"/>
          <ac:spMkLst>
            <pc:docMk/>
            <pc:sldMk cId="2652183034" sldId="257"/>
            <ac:spMk id="3" creationId="{293E74ED-2E00-9518-23C3-70D7E7F8CB94}"/>
          </ac:spMkLst>
        </pc:spChg>
        <pc:spChg chg="add del mod">
          <ac:chgData name="Richard Jackson" userId="f7ce67c893012498" providerId="LiveId" clId="{6D2AE8BA-E2EF-4FDA-8851-F5B54E127DB0}" dt="2024-11-03T18:07:42.499" v="64" actId="14100"/>
          <ac:spMkLst>
            <pc:docMk/>
            <pc:sldMk cId="2652183034" sldId="257"/>
            <ac:spMk id="12" creationId="{98BEF7D7-6819-2DC8-229A-1BD9CFD71943}"/>
          </ac:spMkLst>
        </pc:spChg>
        <pc:spChg chg="add mod">
          <ac:chgData name="Richard Jackson" userId="f7ce67c893012498" providerId="LiveId" clId="{6D2AE8BA-E2EF-4FDA-8851-F5B54E127DB0}" dt="2024-11-03T18:08:41.226" v="99" actId="1076"/>
          <ac:spMkLst>
            <pc:docMk/>
            <pc:sldMk cId="2652183034" sldId="257"/>
            <ac:spMk id="13" creationId="{3960F1A6-F263-E4B2-3A6C-B5EB0D2FDCBD}"/>
          </ac:spMkLst>
        </pc:spChg>
        <pc:spChg chg="add del mod">
          <ac:chgData name="Richard Jackson" userId="f7ce67c893012498" providerId="LiveId" clId="{6D2AE8BA-E2EF-4FDA-8851-F5B54E127DB0}" dt="2024-11-03T18:08:38.192" v="97" actId="478"/>
          <ac:spMkLst>
            <pc:docMk/>
            <pc:sldMk cId="2652183034" sldId="257"/>
            <ac:spMk id="14" creationId="{72AF14AD-EE01-B775-B1B2-3E97D6DCA5EC}"/>
          </ac:spMkLst>
        </pc:spChg>
        <pc:spChg chg="add mod">
          <ac:chgData name="Richard Jackson" userId="f7ce67c893012498" providerId="LiveId" clId="{6D2AE8BA-E2EF-4FDA-8851-F5B54E127DB0}" dt="2024-11-03T18:14:07.206" v="294" actId="20577"/>
          <ac:spMkLst>
            <pc:docMk/>
            <pc:sldMk cId="2652183034" sldId="257"/>
            <ac:spMk id="15" creationId="{5FD9A82B-0C4F-C670-EC3D-CCF60526E1B0}"/>
          </ac:spMkLst>
        </pc:spChg>
        <pc:picChg chg="add mod">
          <ac:chgData name="Richard Jackson" userId="f7ce67c893012498" providerId="LiveId" clId="{6D2AE8BA-E2EF-4FDA-8851-F5B54E127DB0}" dt="2024-11-03T18:07:27.876" v="56" actId="1076"/>
          <ac:picMkLst>
            <pc:docMk/>
            <pc:sldMk cId="2652183034" sldId="257"/>
            <ac:picMk id="5" creationId="{4B03F13F-CB98-317C-6C79-AF84AAB8BCBC}"/>
          </ac:picMkLst>
        </pc:picChg>
        <pc:picChg chg="add del mod">
          <ac:chgData name="Richard Jackson" userId="f7ce67c893012498" providerId="LiveId" clId="{6D2AE8BA-E2EF-4FDA-8851-F5B54E127DB0}" dt="2024-11-03T18:06:10.180" v="33" actId="478"/>
          <ac:picMkLst>
            <pc:docMk/>
            <pc:sldMk cId="2652183034" sldId="257"/>
            <ac:picMk id="7" creationId="{88FBC28E-6FDF-9FC1-087D-82BB458A1314}"/>
          </ac:picMkLst>
        </pc:picChg>
        <pc:picChg chg="add mod">
          <ac:chgData name="Richard Jackson" userId="f7ce67c893012498" providerId="LiveId" clId="{6D2AE8BA-E2EF-4FDA-8851-F5B54E127DB0}" dt="2024-11-03T18:08:39.557" v="98" actId="1076"/>
          <ac:picMkLst>
            <pc:docMk/>
            <pc:sldMk cId="2652183034" sldId="257"/>
            <ac:picMk id="9" creationId="{9D4407F3-3C76-A234-EBF9-6F0FF288EDA4}"/>
          </ac:picMkLst>
        </pc:picChg>
        <pc:picChg chg="add mod">
          <ac:chgData name="Richard Jackson" userId="f7ce67c893012498" providerId="LiveId" clId="{6D2AE8BA-E2EF-4FDA-8851-F5B54E127DB0}" dt="2024-11-03T18:08:42.200" v="100" actId="1076"/>
          <ac:picMkLst>
            <pc:docMk/>
            <pc:sldMk cId="2652183034" sldId="257"/>
            <ac:picMk id="11" creationId="{55D34FC3-C27C-01AD-2321-F536FFAC0B3F}"/>
          </ac:picMkLst>
        </pc:picChg>
      </pc:sldChg>
      <pc:sldChg chg="addSp delSp modSp new mod modTransition">
        <pc:chgData name="Richard Jackson" userId="f7ce67c893012498" providerId="LiveId" clId="{6D2AE8BA-E2EF-4FDA-8851-F5B54E127DB0}" dt="2024-11-03T19:09:37.063" v="1229"/>
        <pc:sldMkLst>
          <pc:docMk/>
          <pc:sldMk cId="3048538874" sldId="258"/>
        </pc:sldMkLst>
        <pc:spChg chg="del">
          <ac:chgData name="Richard Jackson" userId="f7ce67c893012498" providerId="LiveId" clId="{6D2AE8BA-E2EF-4FDA-8851-F5B54E127DB0}" dt="2024-11-03T18:08:48.769" v="103" actId="478"/>
          <ac:spMkLst>
            <pc:docMk/>
            <pc:sldMk cId="3048538874" sldId="258"/>
            <ac:spMk id="2" creationId="{46B1FDBF-E73B-B0BF-039A-50760D109526}"/>
          </ac:spMkLst>
        </pc:spChg>
        <pc:spChg chg="del">
          <ac:chgData name="Richard Jackson" userId="f7ce67c893012498" providerId="LiveId" clId="{6D2AE8BA-E2EF-4FDA-8851-F5B54E127DB0}" dt="2024-11-03T18:08:47.477" v="102" actId="478"/>
          <ac:spMkLst>
            <pc:docMk/>
            <pc:sldMk cId="3048538874" sldId="258"/>
            <ac:spMk id="3" creationId="{1F966DE2-6278-98DB-0374-8CA083C4F8AA}"/>
          </ac:spMkLst>
        </pc:spChg>
        <pc:spChg chg="add del mod">
          <ac:chgData name="Richard Jackson" userId="f7ce67c893012498" providerId="LiveId" clId="{6D2AE8BA-E2EF-4FDA-8851-F5B54E127DB0}" dt="2024-11-03T18:14:12.630" v="295" actId="478"/>
          <ac:spMkLst>
            <pc:docMk/>
            <pc:sldMk cId="3048538874" sldId="258"/>
            <ac:spMk id="5" creationId="{912DAD74-B9B6-24F5-B4DC-86B582F3C99B}"/>
          </ac:spMkLst>
        </pc:spChg>
        <pc:spChg chg="add mod">
          <ac:chgData name="Richard Jackson" userId="f7ce67c893012498" providerId="LiveId" clId="{6D2AE8BA-E2EF-4FDA-8851-F5B54E127DB0}" dt="2024-11-03T18:14:12.946" v="296"/>
          <ac:spMkLst>
            <pc:docMk/>
            <pc:sldMk cId="3048538874" sldId="258"/>
            <ac:spMk id="6" creationId="{C5B94786-14FA-6840-60AC-5102CB0F2E83}"/>
          </ac:spMkLst>
        </pc:spChg>
        <pc:picChg chg="add mod">
          <ac:chgData name="Richard Jackson" userId="f7ce67c893012498" providerId="LiveId" clId="{6D2AE8BA-E2EF-4FDA-8851-F5B54E127DB0}" dt="2024-11-03T18:09:56.788" v="110" actId="1076"/>
          <ac:picMkLst>
            <pc:docMk/>
            <pc:sldMk cId="3048538874" sldId="258"/>
            <ac:picMk id="4" creationId="{7C2AB090-A195-ED3F-282C-EE6EF0A8A811}"/>
          </ac:picMkLst>
        </pc:picChg>
      </pc:sldChg>
      <pc:sldChg chg="addSp modSp new mod modTransition">
        <pc:chgData name="Richard Jackson" userId="f7ce67c893012498" providerId="LiveId" clId="{6D2AE8BA-E2EF-4FDA-8851-F5B54E127DB0}" dt="2024-11-03T19:09:37.063" v="1229"/>
        <pc:sldMkLst>
          <pc:docMk/>
          <pc:sldMk cId="1409545537" sldId="259"/>
        </pc:sldMkLst>
        <pc:spChg chg="mod">
          <ac:chgData name="Richard Jackson" userId="f7ce67c893012498" providerId="LiveId" clId="{6D2AE8BA-E2EF-4FDA-8851-F5B54E127DB0}" dt="2024-11-03T18:20:04.269" v="679" actId="1076"/>
          <ac:spMkLst>
            <pc:docMk/>
            <pc:sldMk cId="1409545537" sldId="259"/>
            <ac:spMk id="2" creationId="{0889C89D-05D3-F4CA-CFE6-878EC4A792A6}"/>
          </ac:spMkLst>
        </pc:spChg>
        <pc:spChg chg="mod">
          <ac:chgData name="Richard Jackson" userId="f7ce67c893012498" providerId="LiveId" clId="{6D2AE8BA-E2EF-4FDA-8851-F5B54E127DB0}" dt="2024-11-03T18:19:57.082" v="678" actId="20577"/>
          <ac:spMkLst>
            <pc:docMk/>
            <pc:sldMk cId="1409545537" sldId="259"/>
            <ac:spMk id="3" creationId="{6480D85C-3A70-BA33-44F6-4D3A2D615462}"/>
          </ac:spMkLst>
        </pc:spChg>
        <pc:spChg chg="add mod">
          <ac:chgData name="Richard Jackson" userId="f7ce67c893012498" providerId="LiveId" clId="{6D2AE8BA-E2EF-4FDA-8851-F5B54E127DB0}" dt="2024-11-03T18:14:20.211" v="298"/>
          <ac:spMkLst>
            <pc:docMk/>
            <pc:sldMk cId="1409545537" sldId="259"/>
            <ac:spMk id="4" creationId="{7936D266-A512-19D6-B257-BB8C6AFFDA0C}"/>
          </ac:spMkLst>
        </pc:spChg>
      </pc:sldChg>
      <pc:sldChg chg="delSp modSp new mod modTransition">
        <pc:chgData name="Richard Jackson" userId="f7ce67c893012498" providerId="LiveId" clId="{6D2AE8BA-E2EF-4FDA-8851-F5B54E127DB0}" dt="2024-11-03T19:09:37.063" v="1229"/>
        <pc:sldMkLst>
          <pc:docMk/>
          <pc:sldMk cId="3711262890" sldId="260"/>
        </pc:sldMkLst>
        <pc:spChg chg="mod">
          <ac:chgData name="Richard Jackson" userId="f7ce67c893012498" providerId="LiveId" clId="{6D2AE8BA-E2EF-4FDA-8851-F5B54E127DB0}" dt="2024-11-03T18:20:11.135" v="680" actId="1076"/>
          <ac:spMkLst>
            <pc:docMk/>
            <pc:sldMk cId="3711262890" sldId="260"/>
            <ac:spMk id="2" creationId="{8418A168-B320-275D-53FB-4B44C24EA258}"/>
          </ac:spMkLst>
        </pc:spChg>
        <pc:spChg chg="del">
          <ac:chgData name="Richard Jackson" userId="f7ce67c893012498" providerId="LiveId" clId="{6D2AE8BA-E2EF-4FDA-8851-F5B54E127DB0}" dt="2024-11-03T18:15:35.680" v="357" actId="478"/>
          <ac:spMkLst>
            <pc:docMk/>
            <pc:sldMk cId="3711262890" sldId="260"/>
            <ac:spMk id="3" creationId="{E13927A3-781B-2CC6-92F4-FA41397AF2A5}"/>
          </ac:spMkLst>
        </pc:spChg>
      </pc:sldChg>
      <pc:sldChg chg="modSp add mod modTransition">
        <pc:chgData name="Richard Jackson" userId="f7ce67c893012498" providerId="LiveId" clId="{6D2AE8BA-E2EF-4FDA-8851-F5B54E127DB0}" dt="2024-11-03T19:09:37.063" v="1229"/>
        <pc:sldMkLst>
          <pc:docMk/>
          <pc:sldMk cId="1400993597" sldId="261"/>
        </pc:sldMkLst>
        <pc:spChg chg="mod">
          <ac:chgData name="Richard Jackson" userId="f7ce67c893012498" providerId="LiveId" clId="{6D2AE8BA-E2EF-4FDA-8851-F5B54E127DB0}" dt="2024-11-03T18:15:19.734" v="319" actId="20577"/>
          <ac:spMkLst>
            <pc:docMk/>
            <pc:sldMk cId="1400993597" sldId="261"/>
            <ac:spMk id="2" creationId="{0F56A1BF-51BF-EA31-B946-50776E4D3CFB}"/>
          </ac:spMkLst>
        </pc:spChg>
      </pc:sldChg>
      <pc:sldChg chg="addSp delSp modSp new mod modTransition">
        <pc:chgData name="Richard Jackson" userId="f7ce67c893012498" providerId="LiveId" clId="{6D2AE8BA-E2EF-4FDA-8851-F5B54E127DB0}" dt="2024-11-03T19:10:05.933" v="1231" actId="732"/>
        <pc:sldMkLst>
          <pc:docMk/>
          <pc:sldMk cId="2521531238" sldId="262"/>
        </pc:sldMkLst>
        <pc:spChg chg="del">
          <ac:chgData name="Richard Jackson" userId="f7ce67c893012498" providerId="LiveId" clId="{6D2AE8BA-E2EF-4FDA-8851-F5B54E127DB0}" dt="2024-11-03T18:16:29.131" v="363" actId="478"/>
          <ac:spMkLst>
            <pc:docMk/>
            <pc:sldMk cId="2521531238" sldId="262"/>
            <ac:spMk id="2" creationId="{BF86A98B-58E5-6CE0-2294-6C96AE47F09B}"/>
          </ac:spMkLst>
        </pc:spChg>
        <pc:spChg chg="del">
          <ac:chgData name="Richard Jackson" userId="f7ce67c893012498" providerId="LiveId" clId="{6D2AE8BA-E2EF-4FDA-8851-F5B54E127DB0}" dt="2024-11-03T18:16:28.072" v="362" actId="478"/>
          <ac:spMkLst>
            <pc:docMk/>
            <pc:sldMk cId="2521531238" sldId="262"/>
            <ac:spMk id="3" creationId="{0D0EA214-1040-F999-EF88-E205B05838A5}"/>
          </ac:spMkLst>
        </pc:spChg>
        <pc:picChg chg="add mod modCrop">
          <ac:chgData name="Richard Jackson" userId="f7ce67c893012498" providerId="LiveId" clId="{6D2AE8BA-E2EF-4FDA-8851-F5B54E127DB0}" dt="2024-11-03T19:10:05.933" v="1231" actId="732"/>
          <ac:picMkLst>
            <pc:docMk/>
            <pc:sldMk cId="2521531238" sldId="262"/>
            <ac:picMk id="4" creationId="{7FA38B5D-B410-4022-297A-DFF481D29E36}"/>
          </ac:picMkLst>
        </pc:picChg>
      </pc:sldChg>
      <pc:sldChg chg="modSp new mod modTransition">
        <pc:chgData name="Richard Jackson" userId="f7ce67c893012498" providerId="LiveId" clId="{6D2AE8BA-E2EF-4FDA-8851-F5B54E127DB0}" dt="2024-11-03T19:09:37.063" v="1229"/>
        <pc:sldMkLst>
          <pc:docMk/>
          <pc:sldMk cId="2470646139" sldId="263"/>
        </pc:sldMkLst>
        <pc:spChg chg="mod">
          <ac:chgData name="Richard Jackson" userId="f7ce67c893012498" providerId="LiveId" clId="{6D2AE8BA-E2EF-4FDA-8851-F5B54E127DB0}" dt="2024-11-03T18:16:59.929" v="405" actId="20577"/>
          <ac:spMkLst>
            <pc:docMk/>
            <pc:sldMk cId="2470646139" sldId="263"/>
            <ac:spMk id="2" creationId="{5069BFD0-2523-FCAF-E394-38DD9180197E}"/>
          </ac:spMkLst>
        </pc:spChg>
        <pc:spChg chg="mod">
          <ac:chgData name="Richard Jackson" userId="f7ce67c893012498" providerId="LiveId" clId="{6D2AE8BA-E2EF-4FDA-8851-F5B54E127DB0}" dt="2024-11-03T18:17:08.975" v="417" actId="20577"/>
          <ac:spMkLst>
            <pc:docMk/>
            <pc:sldMk cId="2470646139" sldId="263"/>
            <ac:spMk id="3" creationId="{6383EAFF-58FE-0494-8428-8BCFB63D59BE}"/>
          </ac:spMkLst>
        </pc:spChg>
      </pc:sldChg>
      <pc:sldChg chg="addSp delSp modSp new mod modTransition">
        <pc:chgData name="Richard Jackson" userId="f7ce67c893012498" providerId="LiveId" clId="{6D2AE8BA-E2EF-4FDA-8851-F5B54E127DB0}" dt="2024-11-03T19:09:37.063" v="1229"/>
        <pc:sldMkLst>
          <pc:docMk/>
          <pc:sldMk cId="1027766506" sldId="264"/>
        </pc:sldMkLst>
        <pc:spChg chg="del">
          <ac:chgData name="Richard Jackson" userId="f7ce67c893012498" providerId="LiveId" clId="{6D2AE8BA-E2EF-4FDA-8851-F5B54E127DB0}" dt="2024-11-03T18:17:20.451" v="419" actId="478"/>
          <ac:spMkLst>
            <pc:docMk/>
            <pc:sldMk cId="1027766506" sldId="264"/>
            <ac:spMk id="2" creationId="{E74F1CB9-1DE5-B38E-124D-4984704F9A9C}"/>
          </ac:spMkLst>
        </pc:spChg>
        <pc:spChg chg="del">
          <ac:chgData name="Richard Jackson" userId="f7ce67c893012498" providerId="LiveId" clId="{6D2AE8BA-E2EF-4FDA-8851-F5B54E127DB0}" dt="2024-11-03T18:17:22.604" v="420" actId="478"/>
          <ac:spMkLst>
            <pc:docMk/>
            <pc:sldMk cId="1027766506" sldId="264"/>
            <ac:spMk id="3" creationId="{4146129C-BC68-DF5F-640C-A14101E65CFC}"/>
          </ac:spMkLst>
        </pc:spChg>
        <pc:picChg chg="add mod">
          <ac:chgData name="Richard Jackson" userId="f7ce67c893012498" providerId="LiveId" clId="{6D2AE8BA-E2EF-4FDA-8851-F5B54E127DB0}" dt="2024-11-03T18:17:29.478" v="423" actId="1076"/>
          <ac:picMkLst>
            <pc:docMk/>
            <pc:sldMk cId="1027766506" sldId="264"/>
            <ac:picMk id="4" creationId="{817F31EE-A895-DD03-076F-A69B7ECFCC8C}"/>
          </ac:picMkLst>
        </pc:picChg>
      </pc:sldChg>
      <pc:sldChg chg="addSp delSp modSp new mod modTransition modAnim">
        <pc:chgData name="Richard Jackson" userId="f7ce67c893012498" providerId="LiveId" clId="{6D2AE8BA-E2EF-4FDA-8851-F5B54E127DB0}" dt="2024-11-03T19:09:37.063" v="1229"/>
        <pc:sldMkLst>
          <pc:docMk/>
          <pc:sldMk cId="891923603" sldId="265"/>
        </pc:sldMkLst>
        <pc:spChg chg="del">
          <ac:chgData name="Richard Jackson" userId="f7ce67c893012498" providerId="LiveId" clId="{6D2AE8BA-E2EF-4FDA-8851-F5B54E127DB0}" dt="2024-11-03T18:21:32.337" v="682" actId="478"/>
          <ac:spMkLst>
            <pc:docMk/>
            <pc:sldMk cId="891923603" sldId="265"/>
            <ac:spMk id="2" creationId="{8CAD925F-2DD2-6A48-9E66-D3813CE4FE0C}"/>
          </ac:spMkLst>
        </pc:spChg>
        <pc:spChg chg="del">
          <ac:chgData name="Richard Jackson" userId="f7ce67c893012498" providerId="LiveId" clId="{6D2AE8BA-E2EF-4FDA-8851-F5B54E127DB0}" dt="2024-11-03T18:21:34.314" v="683" actId="478"/>
          <ac:spMkLst>
            <pc:docMk/>
            <pc:sldMk cId="891923603" sldId="265"/>
            <ac:spMk id="3" creationId="{ED808853-8071-DC47-22E3-A07EB640C025}"/>
          </ac:spMkLst>
        </pc:spChg>
        <pc:spChg chg="add mod">
          <ac:chgData name="Richard Jackson" userId="f7ce67c893012498" providerId="LiveId" clId="{6D2AE8BA-E2EF-4FDA-8851-F5B54E127DB0}" dt="2024-11-03T18:22:08.001" v="692" actId="1076"/>
          <ac:spMkLst>
            <pc:docMk/>
            <pc:sldMk cId="891923603" sldId="265"/>
            <ac:spMk id="4" creationId="{71F8E477-14F0-C5D4-E5DA-F62411F730FC}"/>
          </ac:spMkLst>
        </pc:spChg>
        <pc:spChg chg="add mod">
          <ac:chgData name="Richard Jackson" userId="f7ce67c893012498" providerId="LiveId" clId="{6D2AE8BA-E2EF-4FDA-8851-F5B54E127DB0}" dt="2024-11-03T18:22:00.763" v="690" actId="14100"/>
          <ac:spMkLst>
            <pc:docMk/>
            <pc:sldMk cId="891923603" sldId="265"/>
            <ac:spMk id="5" creationId="{2FD2941D-770C-E977-E8B6-E46B97C13B6C}"/>
          </ac:spMkLst>
        </pc:spChg>
        <pc:picChg chg="add mod">
          <ac:chgData name="Richard Jackson" userId="f7ce67c893012498" providerId="LiveId" clId="{6D2AE8BA-E2EF-4FDA-8851-F5B54E127DB0}" dt="2024-11-03T18:22:05.099" v="691" actId="1076"/>
          <ac:picMkLst>
            <pc:docMk/>
            <pc:sldMk cId="891923603" sldId="265"/>
            <ac:picMk id="6" creationId="{BC343742-C314-E0C9-BE24-390A321F8339}"/>
          </ac:picMkLst>
        </pc:picChg>
      </pc:sldChg>
      <pc:sldChg chg="addSp delSp modSp new mod modTransition">
        <pc:chgData name="Richard Jackson" userId="f7ce67c893012498" providerId="LiveId" clId="{6D2AE8BA-E2EF-4FDA-8851-F5B54E127DB0}" dt="2024-11-03T19:09:37.063" v="1229"/>
        <pc:sldMkLst>
          <pc:docMk/>
          <pc:sldMk cId="2087668999" sldId="266"/>
        </pc:sldMkLst>
        <pc:spChg chg="del mod">
          <ac:chgData name="Richard Jackson" userId="f7ce67c893012498" providerId="LiveId" clId="{6D2AE8BA-E2EF-4FDA-8851-F5B54E127DB0}" dt="2024-11-03T18:22:14.908" v="698" actId="478"/>
          <ac:spMkLst>
            <pc:docMk/>
            <pc:sldMk cId="2087668999" sldId="266"/>
            <ac:spMk id="2" creationId="{4A62BA21-ED12-9CC7-C38B-F2DC79B5BBE5}"/>
          </ac:spMkLst>
        </pc:spChg>
        <pc:spChg chg="del">
          <ac:chgData name="Richard Jackson" userId="f7ce67c893012498" providerId="LiveId" clId="{6D2AE8BA-E2EF-4FDA-8851-F5B54E127DB0}" dt="2024-11-03T18:22:15.488" v="699" actId="478"/>
          <ac:spMkLst>
            <pc:docMk/>
            <pc:sldMk cId="2087668999" sldId="266"/>
            <ac:spMk id="3" creationId="{D9FCE24C-55AC-ABAE-03EA-782BA30832B9}"/>
          </ac:spMkLst>
        </pc:spChg>
        <pc:spChg chg="add mod">
          <ac:chgData name="Richard Jackson" userId="f7ce67c893012498" providerId="LiveId" clId="{6D2AE8BA-E2EF-4FDA-8851-F5B54E127DB0}" dt="2024-11-03T18:28:53.207" v="875" actId="1076"/>
          <ac:spMkLst>
            <pc:docMk/>
            <pc:sldMk cId="2087668999" sldId="266"/>
            <ac:spMk id="4" creationId="{D7C2725C-56E6-35D6-87FF-209D464BDF22}"/>
          </ac:spMkLst>
        </pc:spChg>
        <pc:spChg chg="add mod">
          <ac:chgData name="Richard Jackson" userId="f7ce67c893012498" providerId="LiveId" clId="{6D2AE8BA-E2EF-4FDA-8851-F5B54E127DB0}" dt="2024-11-03T18:29:50.225" v="1068" actId="20577"/>
          <ac:spMkLst>
            <pc:docMk/>
            <pc:sldMk cId="2087668999" sldId="266"/>
            <ac:spMk id="5" creationId="{CC0D09A1-86B5-7E07-84F2-67DFDABB816E}"/>
          </ac:spMkLst>
        </pc:spChg>
      </pc:sldChg>
      <pc:sldChg chg="addSp delSp modSp new mod modTransition modAnim">
        <pc:chgData name="Richard Jackson" userId="f7ce67c893012498" providerId="LiveId" clId="{6D2AE8BA-E2EF-4FDA-8851-F5B54E127DB0}" dt="2024-11-03T19:09:37.063" v="1229"/>
        <pc:sldMkLst>
          <pc:docMk/>
          <pc:sldMk cId="3279687028" sldId="267"/>
        </pc:sldMkLst>
        <pc:spChg chg="del">
          <ac:chgData name="Richard Jackson" userId="f7ce67c893012498" providerId="LiveId" clId="{6D2AE8BA-E2EF-4FDA-8851-F5B54E127DB0}" dt="2024-11-03T18:23:17.535" v="738" actId="478"/>
          <ac:spMkLst>
            <pc:docMk/>
            <pc:sldMk cId="3279687028" sldId="267"/>
            <ac:spMk id="2" creationId="{0940C006-D396-EED0-2466-9D9B0572D304}"/>
          </ac:spMkLst>
        </pc:spChg>
        <pc:spChg chg="del">
          <ac:chgData name="Richard Jackson" userId="f7ce67c893012498" providerId="LiveId" clId="{6D2AE8BA-E2EF-4FDA-8851-F5B54E127DB0}" dt="2024-11-03T18:23:17.107" v="737" actId="478"/>
          <ac:spMkLst>
            <pc:docMk/>
            <pc:sldMk cId="3279687028" sldId="267"/>
            <ac:spMk id="3" creationId="{C62CF1BB-7B63-84B2-5E59-D2578279F32D}"/>
          </ac:spMkLst>
        </pc:spChg>
        <pc:spChg chg="add mod">
          <ac:chgData name="Richard Jackson" userId="f7ce67c893012498" providerId="LiveId" clId="{6D2AE8BA-E2EF-4FDA-8851-F5B54E127DB0}" dt="2024-11-03T18:23:18.304" v="739"/>
          <ac:spMkLst>
            <pc:docMk/>
            <pc:sldMk cId="3279687028" sldId="267"/>
            <ac:spMk id="4" creationId="{C0B0D0CF-3C76-7C68-81AD-2B1B2F8B7DCA}"/>
          </ac:spMkLst>
        </pc:spChg>
        <pc:spChg chg="add mod">
          <ac:chgData name="Richard Jackson" userId="f7ce67c893012498" providerId="LiveId" clId="{6D2AE8BA-E2EF-4FDA-8851-F5B54E127DB0}" dt="2024-11-03T18:23:18.304" v="739"/>
          <ac:spMkLst>
            <pc:docMk/>
            <pc:sldMk cId="3279687028" sldId="267"/>
            <ac:spMk id="5" creationId="{84C6AD1A-1070-E36A-A015-CCCAF8324C4D}"/>
          </ac:spMkLst>
        </pc:spChg>
        <pc:picChg chg="add mod">
          <ac:chgData name="Richard Jackson" userId="f7ce67c893012498" providerId="LiveId" clId="{6D2AE8BA-E2EF-4FDA-8851-F5B54E127DB0}" dt="2024-11-03T18:23:18.304" v="739"/>
          <ac:picMkLst>
            <pc:docMk/>
            <pc:sldMk cId="3279687028" sldId="267"/>
            <ac:picMk id="6" creationId="{CD91705D-A816-3139-8B94-6F6C5BB56ECA}"/>
          </ac:picMkLst>
        </pc:picChg>
      </pc:sldChg>
      <pc:sldChg chg="addSp delSp modSp new mod modTransition modAnim">
        <pc:chgData name="Richard Jackson" userId="f7ce67c893012498" providerId="LiveId" clId="{6D2AE8BA-E2EF-4FDA-8851-F5B54E127DB0}" dt="2024-11-03T19:09:37.063" v="1229"/>
        <pc:sldMkLst>
          <pc:docMk/>
          <pc:sldMk cId="1224687951" sldId="268"/>
        </pc:sldMkLst>
        <pc:spChg chg="del">
          <ac:chgData name="Richard Jackson" userId="f7ce67c893012498" providerId="LiveId" clId="{6D2AE8BA-E2EF-4FDA-8851-F5B54E127DB0}" dt="2024-11-03T18:23:49.058" v="742" actId="478"/>
          <ac:spMkLst>
            <pc:docMk/>
            <pc:sldMk cId="1224687951" sldId="268"/>
            <ac:spMk id="2" creationId="{AEAA1A53-5E8C-470A-28CC-3F705CC621CC}"/>
          </ac:spMkLst>
        </pc:spChg>
        <pc:spChg chg="del">
          <ac:chgData name="Richard Jackson" userId="f7ce67c893012498" providerId="LiveId" clId="{6D2AE8BA-E2EF-4FDA-8851-F5B54E127DB0}" dt="2024-11-03T18:23:48.598" v="741" actId="478"/>
          <ac:spMkLst>
            <pc:docMk/>
            <pc:sldMk cId="1224687951" sldId="268"/>
            <ac:spMk id="3" creationId="{FC531591-43D0-0F1C-CE07-EF22CC140A83}"/>
          </ac:spMkLst>
        </pc:spChg>
        <pc:spChg chg="add mod">
          <ac:chgData name="Richard Jackson" userId="f7ce67c893012498" providerId="LiveId" clId="{6D2AE8BA-E2EF-4FDA-8851-F5B54E127DB0}" dt="2024-11-03T18:25:12.894" v="832" actId="20577"/>
          <ac:spMkLst>
            <pc:docMk/>
            <pc:sldMk cId="1224687951" sldId="268"/>
            <ac:spMk id="4" creationId="{5AA16FEB-0F14-96D2-B737-1EA0F4DCCBF0}"/>
          </ac:spMkLst>
        </pc:spChg>
        <pc:spChg chg="add mod">
          <ac:chgData name="Richard Jackson" userId="f7ce67c893012498" providerId="LiveId" clId="{6D2AE8BA-E2EF-4FDA-8851-F5B54E127DB0}" dt="2024-11-03T18:23:49.773" v="743"/>
          <ac:spMkLst>
            <pc:docMk/>
            <pc:sldMk cId="1224687951" sldId="268"/>
            <ac:spMk id="8" creationId="{E1AB3E4A-AC52-0D82-F034-6C7295FE1797}"/>
          </ac:spMkLst>
        </pc:spChg>
        <pc:spChg chg="add mod">
          <ac:chgData name="Richard Jackson" userId="f7ce67c893012498" providerId="LiveId" clId="{6D2AE8BA-E2EF-4FDA-8851-F5B54E127DB0}" dt="2024-11-03T18:23:49.773" v="743"/>
          <ac:spMkLst>
            <pc:docMk/>
            <pc:sldMk cId="1224687951" sldId="268"/>
            <ac:spMk id="9" creationId="{CC2B17BF-7641-99EC-0DEE-9D349E8B1486}"/>
          </ac:spMkLst>
        </pc:spChg>
        <pc:spChg chg="add mod">
          <ac:chgData name="Richard Jackson" userId="f7ce67c893012498" providerId="LiveId" clId="{6D2AE8BA-E2EF-4FDA-8851-F5B54E127DB0}" dt="2024-11-03T18:24:45.910" v="760" actId="14100"/>
          <ac:spMkLst>
            <pc:docMk/>
            <pc:sldMk cId="1224687951" sldId="268"/>
            <ac:spMk id="10" creationId="{99F941FE-F432-FB4B-DEC3-0D6B54726FB1}"/>
          </ac:spMkLst>
        </pc:spChg>
        <pc:spChg chg="add mod">
          <ac:chgData name="Richard Jackson" userId="f7ce67c893012498" providerId="LiveId" clId="{6D2AE8BA-E2EF-4FDA-8851-F5B54E127DB0}" dt="2024-11-03T18:24:58.965" v="785" actId="20577"/>
          <ac:spMkLst>
            <pc:docMk/>
            <pc:sldMk cId="1224687951" sldId="268"/>
            <ac:spMk id="11" creationId="{66ED089E-2B0F-6E2A-7D99-1E1A253DF5DB}"/>
          </ac:spMkLst>
        </pc:spChg>
        <pc:spChg chg="add mod">
          <ac:chgData name="Richard Jackson" userId="f7ce67c893012498" providerId="LiveId" clId="{6D2AE8BA-E2EF-4FDA-8851-F5B54E127DB0}" dt="2024-11-03T18:26:50.922" v="855" actId="14100"/>
          <ac:spMkLst>
            <pc:docMk/>
            <pc:sldMk cId="1224687951" sldId="268"/>
            <ac:spMk id="12" creationId="{8AC59ADC-5AB7-0F37-FCA7-1A3E8937B654}"/>
          </ac:spMkLst>
        </pc:spChg>
        <pc:spChg chg="add del mod">
          <ac:chgData name="Richard Jackson" userId="f7ce67c893012498" providerId="LiveId" clId="{6D2AE8BA-E2EF-4FDA-8851-F5B54E127DB0}" dt="2024-11-03T18:26:47.414" v="854" actId="478"/>
          <ac:spMkLst>
            <pc:docMk/>
            <pc:sldMk cId="1224687951" sldId="268"/>
            <ac:spMk id="13" creationId="{91712161-1958-BCF9-B1F0-30E043AEFE98}"/>
          </ac:spMkLst>
        </pc:spChg>
        <pc:picChg chg="add del mod">
          <ac:chgData name="Richard Jackson" userId="f7ce67c893012498" providerId="LiveId" clId="{6D2AE8BA-E2EF-4FDA-8851-F5B54E127DB0}" dt="2024-11-03T18:26:44.849" v="852" actId="478"/>
          <ac:picMkLst>
            <pc:docMk/>
            <pc:sldMk cId="1224687951" sldId="268"/>
            <ac:picMk id="5" creationId="{8EA95C7F-9902-C337-562D-8357F93B7E5C}"/>
          </ac:picMkLst>
        </pc:picChg>
        <pc:picChg chg="add mod">
          <ac:chgData name="Richard Jackson" userId="f7ce67c893012498" providerId="LiveId" clId="{6D2AE8BA-E2EF-4FDA-8851-F5B54E127DB0}" dt="2024-11-03T18:23:49.773" v="743"/>
          <ac:picMkLst>
            <pc:docMk/>
            <pc:sldMk cId="1224687951" sldId="268"/>
            <ac:picMk id="6" creationId="{E24C1BA2-2E91-500B-5B35-261E0C7B4FBB}"/>
          </ac:picMkLst>
        </pc:picChg>
        <pc:cxnChg chg="add mod">
          <ac:chgData name="Richard Jackson" userId="f7ce67c893012498" providerId="LiveId" clId="{6D2AE8BA-E2EF-4FDA-8851-F5B54E127DB0}" dt="2024-11-03T18:23:49.773" v="743"/>
          <ac:cxnSpMkLst>
            <pc:docMk/>
            <pc:sldMk cId="1224687951" sldId="268"/>
            <ac:cxnSpMk id="7" creationId="{92975C12-8468-0D23-32AC-FB1704C92013}"/>
          </ac:cxnSpMkLst>
        </pc:cxnChg>
      </pc:sldChg>
      <pc:sldChg chg="addSp delSp modSp new mod modTransition">
        <pc:chgData name="Richard Jackson" userId="f7ce67c893012498" providerId="LiveId" clId="{6D2AE8BA-E2EF-4FDA-8851-F5B54E127DB0}" dt="2024-11-03T19:09:37.063" v="1229"/>
        <pc:sldMkLst>
          <pc:docMk/>
          <pc:sldMk cId="4035628071" sldId="269"/>
        </pc:sldMkLst>
        <pc:spChg chg="del">
          <ac:chgData name="Richard Jackson" userId="f7ce67c893012498" providerId="LiveId" clId="{6D2AE8BA-E2EF-4FDA-8851-F5B54E127DB0}" dt="2024-11-03T18:29:58.163" v="1071" actId="478"/>
          <ac:spMkLst>
            <pc:docMk/>
            <pc:sldMk cId="4035628071" sldId="269"/>
            <ac:spMk id="2" creationId="{EC9A1D26-53E7-BCFD-DD78-2309587BB096}"/>
          </ac:spMkLst>
        </pc:spChg>
        <pc:spChg chg="del">
          <ac:chgData name="Richard Jackson" userId="f7ce67c893012498" providerId="LiveId" clId="{6D2AE8BA-E2EF-4FDA-8851-F5B54E127DB0}" dt="2024-11-03T18:29:56.616" v="1070" actId="478"/>
          <ac:spMkLst>
            <pc:docMk/>
            <pc:sldMk cId="4035628071" sldId="269"/>
            <ac:spMk id="3" creationId="{6CA0A3A6-56C0-1A51-0986-DB1615DCEBE9}"/>
          </ac:spMkLst>
        </pc:spChg>
        <pc:spChg chg="add mod">
          <ac:chgData name="Richard Jackson" userId="f7ce67c893012498" providerId="LiveId" clId="{6D2AE8BA-E2EF-4FDA-8851-F5B54E127DB0}" dt="2024-11-03T18:30:25.954" v="1080" actId="122"/>
          <ac:spMkLst>
            <pc:docMk/>
            <pc:sldMk cId="4035628071" sldId="269"/>
            <ac:spMk id="6" creationId="{E263E589-178D-9960-2DCE-A0BD282259F4}"/>
          </ac:spMkLst>
        </pc:spChg>
        <pc:picChg chg="add mod">
          <ac:chgData name="Richard Jackson" userId="f7ce67c893012498" providerId="LiveId" clId="{6D2AE8BA-E2EF-4FDA-8851-F5B54E127DB0}" dt="2024-11-03T18:30:11.697" v="1074" actId="1076"/>
          <ac:picMkLst>
            <pc:docMk/>
            <pc:sldMk cId="4035628071" sldId="269"/>
            <ac:picMk id="4" creationId="{7C043953-CCDD-9CDA-4D95-0CF483D1C416}"/>
          </ac:picMkLst>
        </pc:picChg>
        <pc:picChg chg="add mod">
          <ac:chgData name="Richard Jackson" userId="f7ce67c893012498" providerId="LiveId" clId="{6D2AE8BA-E2EF-4FDA-8851-F5B54E127DB0}" dt="2024-11-03T18:30:14.471" v="1075"/>
          <ac:picMkLst>
            <pc:docMk/>
            <pc:sldMk cId="4035628071" sldId="269"/>
            <ac:picMk id="5" creationId="{5EB06B74-C7B2-EB1F-07A7-8CE25981A3BB}"/>
          </ac:picMkLst>
        </pc:picChg>
      </pc:sldChg>
      <pc:sldChg chg="addSp delSp modSp new mod modTransition modAnim">
        <pc:chgData name="Richard Jackson" userId="f7ce67c893012498" providerId="LiveId" clId="{6D2AE8BA-E2EF-4FDA-8851-F5B54E127DB0}" dt="2024-11-03T19:09:37.063" v="1229"/>
        <pc:sldMkLst>
          <pc:docMk/>
          <pc:sldMk cId="2322478559" sldId="270"/>
        </pc:sldMkLst>
        <pc:spChg chg="mod">
          <ac:chgData name="Richard Jackson" userId="f7ce67c893012498" providerId="LiveId" clId="{6D2AE8BA-E2EF-4FDA-8851-F5B54E127DB0}" dt="2024-11-03T19:06:42.357" v="1202" actId="14100"/>
          <ac:spMkLst>
            <pc:docMk/>
            <pc:sldMk cId="2322478559" sldId="270"/>
            <ac:spMk id="2" creationId="{E690F6FC-86B9-B24D-1D79-BA54E52FFB8F}"/>
          </ac:spMkLst>
        </pc:spChg>
        <pc:spChg chg="del">
          <ac:chgData name="Richard Jackson" userId="f7ce67c893012498" providerId="LiveId" clId="{6D2AE8BA-E2EF-4FDA-8851-F5B54E127DB0}" dt="2024-11-03T19:01:35.557" v="1135" actId="478"/>
          <ac:spMkLst>
            <pc:docMk/>
            <pc:sldMk cId="2322478559" sldId="270"/>
            <ac:spMk id="3" creationId="{F9FB3B84-BF66-AACD-7459-12C86B02037B}"/>
          </ac:spMkLst>
        </pc:spChg>
        <pc:spChg chg="add mod">
          <ac:chgData name="Richard Jackson" userId="f7ce67c893012498" providerId="LiveId" clId="{6D2AE8BA-E2EF-4FDA-8851-F5B54E127DB0}" dt="2024-11-03T19:05:12.808" v="1177" actId="14100"/>
          <ac:spMkLst>
            <pc:docMk/>
            <pc:sldMk cId="2322478559" sldId="270"/>
            <ac:spMk id="14" creationId="{C7DC60B4-1F80-D742-DDA0-EC91083C13BE}"/>
          </ac:spMkLst>
        </pc:spChg>
        <pc:spChg chg="add mod">
          <ac:chgData name="Richard Jackson" userId="f7ce67c893012498" providerId="LiveId" clId="{6D2AE8BA-E2EF-4FDA-8851-F5B54E127DB0}" dt="2024-11-03T19:05:22.496" v="1179" actId="1076"/>
          <ac:spMkLst>
            <pc:docMk/>
            <pc:sldMk cId="2322478559" sldId="270"/>
            <ac:spMk id="15" creationId="{2CCBB0C4-AB7E-5C93-0D50-5858CC8BA31A}"/>
          </ac:spMkLst>
        </pc:spChg>
        <pc:spChg chg="add mod">
          <ac:chgData name="Richard Jackson" userId="f7ce67c893012498" providerId="LiveId" clId="{6D2AE8BA-E2EF-4FDA-8851-F5B54E127DB0}" dt="2024-11-03T19:05:26.123" v="1181" actId="1076"/>
          <ac:spMkLst>
            <pc:docMk/>
            <pc:sldMk cId="2322478559" sldId="270"/>
            <ac:spMk id="16" creationId="{B0636B93-B5CA-1F02-BD5A-5CE3B09875D8}"/>
          </ac:spMkLst>
        </pc:spChg>
        <pc:spChg chg="add mod">
          <ac:chgData name="Richard Jackson" userId="f7ce67c893012498" providerId="LiveId" clId="{6D2AE8BA-E2EF-4FDA-8851-F5B54E127DB0}" dt="2024-11-03T19:05:46.441" v="1187" actId="14100"/>
          <ac:spMkLst>
            <pc:docMk/>
            <pc:sldMk cId="2322478559" sldId="270"/>
            <ac:spMk id="17" creationId="{2AFC0765-4B5D-9884-F61D-6667155FF31C}"/>
          </ac:spMkLst>
        </pc:spChg>
        <pc:spChg chg="add mod">
          <ac:chgData name="Richard Jackson" userId="f7ce67c893012498" providerId="LiveId" clId="{6D2AE8BA-E2EF-4FDA-8851-F5B54E127DB0}" dt="2024-11-03T19:06:10.355" v="1192" actId="14100"/>
          <ac:spMkLst>
            <pc:docMk/>
            <pc:sldMk cId="2322478559" sldId="270"/>
            <ac:spMk id="18" creationId="{2932A597-EFAE-0D82-C29F-48BE7CA55914}"/>
          </ac:spMkLst>
        </pc:spChg>
        <pc:spChg chg="add mod">
          <ac:chgData name="Richard Jackson" userId="f7ce67c893012498" providerId="LiveId" clId="{6D2AE8BA-E2EF-4FDA-8851-F5B54E127DB0}" dt="2024-11-03T19:06:16.219" v="1195" actId="14100"/>
          <ac:spMkLst>
            <pc:docMk/>
            <pc:sldMk cId="2322478559" sldId="270"/>
            <ac:spMk id="19" creationId="{E8851CBA-BD15-263A-DFED-C388C9D2E3D4}"/>
          </ac:spMkLst>
        </pc:spChg>
        <pc:spChg chg="add del mod">
          <ac:chgData name="Richard Jackson" userId="f7ce67c893012498" providerId="LiveId" clId="{6D2AE8BA-E2EF-4FDA-8851-F5B54E127DB0}" dt="2024-11-03T19:07:30.312" v="1217"/>
          <ac:spMkLst>
            <pc:docMk/>
            <pc:sldMk cId="2322478559" sldId="270"/>
            <ac:spMk id="24" creationId="{4F57742B-C599-7753-16B0-19FB81ADE0C0}"/>
          </ac:spMkLst>
        </pc:spChg>
        <pc:spChg chg="add mod">
          <ac:chgData name="Richard Jackson" userId="f7ce67c893012498" providerId="LiveId" clId="{6D2AE8BA-E2EF-4FDA-8851-F5B54E127DB0}" dt="2024-11-03T19:08:04.233" v="1225" actId="14100"/>
          <ac:spMkLst>
            <pc:docMk/>
            <pc:sldMk cId="2322478559" sldId="270"/>
            <ac:spMk id="26" creationId="{A5911D60-101E-5904-1D21-46E8BF97E578}"/>
          </ac:spMkLst>
        </pc:spChg>
        <pc:grpChg chg="add mod">
          <ac:chgData name="Richard Jackson" userId="f7ce67c893012498" providerId="LiveId" clId="{6D2AE8BA-E2EF-4FDA-8851-F5B54E127DB0}" dt="2024-11-03T19:05:34.625" v="1185" actId="1076"/>
          <ac:grpSpMkLst>
            <pc:docMk/>
            <pc:sldMk cId="2322478559" sldId="270"/>
            <ac:grpSpMk id="11" creationId="{86C3EE60-A527-D3FE-B6D1-78EEDB8AC656}"/>
          </ac:grpSpMkLst>
        </pc:grpChg>
        <pc:grpChg chg="add mod">
          <ac:chgData name="Richard Jackson" userId="f7ce67c893012498" providerId="LiveId" clId="{6D2AE8BA-E2EF-4FDA-8851-F5B54E127DB0}" dt="2024-11-03T19:04:15.137" v="1170" actId="1076"/>
          <ac:grpSpMkLst>
            <pc:docMk/>
            <pc:sldMk cId="2322478559" sldId="270"/>
            <ac:grpSpMk id="13" creationId="{3D6A0782-DE8B-6F50-8D64-6244FCB84301}"/>
          </ac:grpSpMkLst>
        </pc:grpChg>
        <pc:picChg chg="add mod modCrop">
          <ac:chgData name="Richard Jackson" userId="f7ce67c893012498" providerId="LiveId" clId="{6D2AE8BA-E2EF-4FDA-8851-F5B54E127DB0}" dt="2024-11-03T19:03:24.903" v="1157" actId="164"/>
          <ac:picMkLst>
            <pc:docMk/>
            <pc:sldMk cId="2322478559" sldId="270"/>
            <ac:picMk id="5" creationId="{8A1A3615-AC2E-E90D-4DFC-452D71E1DD2C}"/>
          </ac:picMkLst>
        </pc:picChg>
        <pc:picChg chg="add mod modCrop">
          <ac:chgData name="Richard Jackson" userId="f7ce67c893012498" providerId="LiveId" clId="{6D2AE8BA-E2EF-4FDA-8851-F5B54E127DB0}" dt="2024-11-03T19:03:24.903" v="1157" actId="164"/>
          <ac:picMkLst>
            <pc:docMk/>
            <pc:sldMk cId="2322478559" sldId="270"/>
            <ac:picMk id="6" creationId="{763752EC-A3B5-6BC9-268C-1467FB010D5A}"/>
          </ac:picMkLst>
        </pc:picChg>
        <pc:picChg chg="add mod modCrop">
          <ac:chgData name="Richard Jackson" userId="f7ce67c893012498" providerId="LiveId" clId="{6D2AE8BA-E2EF-4FDA-8851-F5B54E127DB0}" dt="2024-11-03T19:03:24.903" v="1157" actId="164"/>
          <ac:picMkLst>
            <pc:docMk/>
            <pc:sldMk cId="2322478559" sldId="270"/>
            <ac:picMk id="7" creationId="{61D29505-6FA7-274C-9FC2-0909E0A71B1D}"/>
          </ac:picMkLst>
        </pc:picChg>
        <pc:picChg chg="add mod modCrop">
          <ac:chgData name="Richard Jackson" userId="f7ce67c893012498" providerId="LiveId" clId="{6D2AE8BA-E2EF-4FDA-8851-F5B54E127DB0}" dt="2024-11-03T19:03:24.903" v="1157" actId="164"/>
          <ac:picMkLst>
            <pc:docMk/>
            <pc:sldMk cId="2322478559" sldId="270"/>
            <ac:picMk id="8" creationId="{1CE75965-538B-1D5F-84AD-6CDD6DCD4DF8}"/>
          </ac:picMkLst>
        </pc:picChg>
        <pc:picChg chg="add mod modCrop">
          <ac:chgData name="Richard Jackson" userId="f7ce67c893012498" providerId="LiveId" clId="{6D2AE8BA-E2EF-4FDA-8851-F5B54E127DB0}" dt="2024-11-03T19:03:48.889" v="1163" actId="164"/>
          <ac:picMkLst>
            <pc:docMk/>
            <pc:sldMk cId="2322478559" sldId="270"/>
            <ac:picMk id="10" creationId="{86916E7D-8266-8658-CC6A-BE8E68207A17}"/>
          </ac:picMkLst>
        </pc:picChg>
        <pc:picChg chg="add mod modCrop">
          <ac:chgData name="Richard Jackson" userId="f7ce67c893012498" providerId="LiveId" clId="{6D2AE8BA-E2EF-4FDA-8851-F5B54E127DB0}" dt="2024-11-03T19:03:48.889" v="1163" actId="164"/>
          <ac:picMkLst>
            <pc:docMk/>
            <pc:sldMk cId="2322478559" sldId="270"/>
            <ac:picMk id="12" creationId="{D694F0FE-9FB2-5ED7-37DE-06589FC57E34}"/>
          </ac:picMkLst>
        </pc:picChg>
        <pc:picChg chg="add del">
          <ac:chgData name="Richard Jackson" userId="f7ce67c893012498" providerId="LiveId" clId="{6D2AE8BA-E2EF-4FDA-8851-F5B54E127DB0}" dt="2024-11-03T19:06:22.264" v="1197" actId="22"/>
          <ac:picMkLst>
            <pc:docMk/>
            <pc:sldMk cId="2322478559" sldId="270"/>
            <ac:picMk id="21" creationId="{CE61DA6E-6648-868C-4B53-3E5B4E18CDD8}"/>
          </ac:picMkLst>
        </pc:picChg>
        <pc:picChg chg="add mod">
          <ac:chgData name="Richard Jackson" userId="f7ce67c893012498" providerId="LiveId" clId="{6D2AE8BA-E2EF-4FDA-8851-F5B54E127DB0}" dt="2024-11-03T19:07:59.290" v="1223" actId="1076"/>
          <ac:picMkLst>
            <pc:docMk/>
            <pc:sldMk cId="2322478559" sldId="270"/>
            <ac:picMk id="23" creationId="{A13C0F36-D172-E4B8-C16A-403D1A19E3B4}"/>
          </ac:picMkLst>
        </pc:picChg>
      </pc:sldChg>
      <pc:sldChg chg="add del">
        <pc:chgData name="Richard Jackson" userId="f7ce67c893012498" providerId="LiveId" clId="{6D2AE8BA-E2EF-4FDA-8851-F5B54E127DB0}" dt="2024-11-03T19:04:37.372" v="1172"/>
        <pc:sldMkLst>
          <pc:docMk/>
          <pc:sldMk cId="2141187796" sldId="271"/>
        </pc:sldMkLst>
      </pc:sldChg>
      <pc:sldChg chg="delSp modSp new mod">
        <pc:chgData name="Richard Jackson" userId="f7ce67c893012498" providerId="LiveId" clId="{6D2AE8BA-E2EF-4FDA-8851-F5B54E127DB0}" dt="2024-11-03T19:11:30.708" v="1240" actId="478"/>
        <pc:sldMkLst>
          <pc:docMk/>
          <pc:sldMk cId="3471086546" sldId="271"/>
        </pc:sldMkLst>
        <pc:spChg chg="mod">
          <ac:chgData name="Richard Jackson" userId="f7ce67c893012498" providerId="LiveId" clId="{6D2AE8BA-E2EF-4FDA-8851-F5B54E127DB0}" dt="2024-11-03T19:11:29.031" v="1239" actId="14100"/>
          <ac:spMkLst>
            <pc:docMk/>
            <pc:sldMk cId="3471086546" sldId="271"/>
            <ac:spMk id="2" creationId="{FCC605C8-5CB0-6E3E-B41C-8328FAE02350}"/>
          </ac:spMkLst>
        </pc:spChg>
        <pc:spChg chg="del">
          <ac:chgData name="Richard Jackson" userId="f7ce67c893012498" providerId="LiveId" clId="{6D2AE8BA-E2EF-4FDA-8851-F5B54E127DB0}" dt="2024-11-03T19:11:30.708" v="1240" actId="478"/>
          <ac:spMkLst>
            <pc:docMk/>
            <pc:sldMk cId="3471086546" sldId="271"/>
            <ac:spMk id="3" creationId="{31E1DCD2-408E-2092-35F0-52EB370A6FF7}"/>
          </ac:spMkLst>
        </pc:spChg>
      </pc:sldChg>
      <pc:sldChg chg="modSp add mod">
        <pc:chgData name="Richard Jackson" userId="f7ce67c893012498" providerId="LiveId" clId="{6D2AE8BA-E2EF-4FDA-8851-F5B54E127DB0}" dt="2024-11-03T19:11:39.858" v="1254" actId="20577"/>
        <pc:sldMkLst>
          <pc:docMk/>
          <pc:sldMk cId="1881008885" sldId="272"/>
        </pc:sldMkLst>
        <pc:spChg chg="mod">
          <ac:chgData name="Richard Jackson" userId="f7ce67c893012498" providerId="LiveId" clId="{6D2AE8BA-E2EF-4FDA-8851-F5B54E127DB0}" dt="2024-11-03T19:11:39.858" v="1254" actId="20577"/>
          <ac:spMkLst>
            <pc:docMk/>
            <pc:sldMk cId="1881008885" sldId="272"/>
            <ac:spMk id="2" creationId="{C23DACEE-F3F5-FEE1-C41D-39203F994B7F}"/>
          </ac:spMkLst>
        </pc:spChg>
      </pc:sldChg>
      <pc:sldChg chg="add">
        <pc:chgData name="Richard Jackson" userId="f7ce67c893012498" providerId="LiveId" clId="{6D2AE8BA-E2EF-4FDA-8851-F5B54E127DB0}" dt="2024-11-03T19:11:35.991" v="1242" actId="2890"/>
        <pc:sldMkLst>
          <pc:docMk/>
          <pc:sldMk cId="1278228114" sldId="273"/>
        </pc:sldMkLst>
      </pc:sldChg>
      <pc:sldChg chg="addSp delSp modSp new mod">
        <pc:chgData name="Richard Jackson" userId="f7ce67c893012498" providerId="LiveId" clId="{6D2AE8BA-E2EF-4FDA-8851-F5B54E127DB0}" dt="2024-11-03T19:23:13.379" v="1301" actId="22"/>
        <pc:sldMkLst>
          <pc:docMk/>
          <pc:sldMk cId="2991659013" sldId="274"/>
        </pc:sldMkLst>
        <pc:spChg chg="mod">
          <ac:chgData name="Richard Jackson" userId="f7ce67c893012498" providerId="LiveId" clId="{6D2AE8BA-E2EF-4FDA-8851-F5B54E127DB0}" dt="2024-11-03T19:23:02.132" v="1294" actId="20577"/>
          <ac:spMkLst>
            <pc:docMk/>
            <pc:sldMk cId="2991659013" sldId="274"/>
            <ac:spMk id="2" creationId="{E20CA841-8F6E-0463-EEF0-E01126906A66}"/>
          </ac:spMkLst>
        </pc:spChg>
        <pc:spChg chg="del">
          <ac:chgData name="Richard Jackson" userId="f7ce67c893012498" providerId="LiveId" clId="{6D2AE8BA-E2EF-4FDA-8851-F5B54E127DB0}" dt="2024-11-03T19:21:34.742" v="1269" actId="478"/>
          <ac:spMkLst>
            <pc:docMk/>
            <pc:sldMk cId="2991659013" sldId="274"/>
            <ac:spMk id="3" creationId="{68EEB2C4-0EFF-1476-7318-F67C932BE08F}"/>
          </ac:spMkLst>
        </pc:spChg>
        <pc:spChg chg="add mod">
          <ac:chgData name="Richard Jackson" userId="f7ce67c893012498" providerId="LiveId" clId="{6D2AE8BA-E2EF-4FDA-8851-F5B54E127DB0}" dt="2024-11-03T19:23:05.684" v="1295" actId="1076"/>
          <ac:spMkLst>
            <pc:docMk/>
            <pc:sldMk cId="2991659013" sldId="274"/>
            <ac:spMk id="5" creationId="{A9DE1C2A-A089-9DD7-7260-637805BCD2B3}"/>
          </ac:spMkLst>
        </pc:spChg>
        <pc:picChg chg="add del mod">
          <ac:chgData name="Richard Jackson" userId="f7ce67c893012498" providerId="LiveId" clId="{6D2AE8BA-E2EF-4FDA-8851-F5B54E127DB0}" dt="2024-11-03T19:23:13.379" v="1301" actId="22"/>
          <ac:picMkLst>
            <pc:docMk/>
            <pc:sldMk cId="2991659013" sldId="274"/>
            <ac:picMk id="7" creationId="{23A0CC8F-DFAE-1A04-552F-5DC0CA64AF4C}"/>
          </ac:picMkLst>
        </pc:picChg>
      </pc:sldChg>
      <pc:sldChg chg="addSp delSp modSp add mod">
        <pc:chgData name="Richard Jackson" userId="f7ce67c893012498" providerId="LiveId" clId="{6D2AE8BA-E2EF-4FDA-8851-F5B54E127DB0}" dt="2024-11-03T19:24:16.144" v="1316" actId="1076"/>
        <pc:sldMkLst>
          <pc:docMk/>
          <pc:sldMk cId="439011711" sldId="275"/>
        </pc:sldMkLst>
        <pc:picChg chg="add del mod">
          <ac:chgData name="Richard Jackson" userId="f7ce67c893012498" providerId="LiveId" clId="{6D2AE8BA-E2EF-4FDA-8851-F5B54E127DB0}" dt="2024-11-03T19:23:51.222" v="1308" actId="478"/>
          <ac:picMkLst>
            <pc:docMk/>
            <pc:sldMk cId="439011711" sldId="275"/>
            <ac:picMk id="4" creationId="{3E7BBCCB-34EC-7965-1150-16AEB5E441CF}"/>
          </ac:picMkLst>
        </pc:picChg>
        <pc:picChg chg="add mod">
          <ac:chgData name="Richard Jackson" userId="f7ce67c893012498" providerId="LiveId" clId="{6D2AE8BA-E2EF-4FDA-8851-F5B54E127DB0}" dt="2024-11-03T19:23:58.664" v="1311" actId="14100"/>
          <ac:picMkLst>
            <pc:docMk/>
            <pc:sldMk cId="439011711" sldId="275"/>
            <ac:picMk id="7" creationId="{9DDB7C00-8B7B-0424-B1D4-E01ADD004EE1}"/>
          </ac:picMkLst>
        </pc:picChg>
        <pc:picChg chg="add mod">
          <ac:chgData name="Richard Jackson" userId="f7ce67c893012498" providerId="LiveId" clId="{6D2AE8BA-E2EF-4FDA-8851-F5B54E127DB0}" dt="2024-11-03T19:24:16.144" v="1316" actId="1076"/>
          <ac:picMkLst>
            <pc:docMk/>
            <pc:sldMk cId="439011711" sldId="275"/>
            <ac:picMk id="9" creationId="{EFC1B788-A248-8469-1D26-59C8B41EE2FD}"/>
          </ac:picMkLst>
        </pc:picChg>
      </pc:sldChg>
      <pc:sldChg chg="addSp delSp modSp new mod">
        <pc:chgData name="Richard Jackson" userId="f7ce67c893012498" providerId="LiveId" clId="{6D2AE8BA-E2EF-4FDA-8851-F5B54E127DB0}" dt="2024-11-03T19:30:27.980" v="1467" actId="1076"/>
        <pc:sldMkLst>
          <pc:docMk/>
          <pc:sldMk cId="1826130029" sldId="276"/>
        </pc:sldMkLst>
        <pc:spChg chg="mod">
          <ac:chgData name="Richard Jackson" userId="f7ce67c893012498" providerId="LiveId" clId="{6D2AE8BA-E2EF-4FDA-8851-F5B54E127DB0}" dt="2024-11-03T19:28:10.130" v="1444" actId="408"/>
          <ac:spMkLst>
            <pc:docMk/>
            <pc:sldMk cId="1826130029" sldId="276"/>
            <ac:spMk id="2" creationId="{1C9356CE-781E-8D72-7582-3488420B194E}"/>
          </ac:spMkLst>
        </pc:spChg>
        <pc:spChg chg="del">
          <ac:chgData name="Richard Jackson" userId="f7ce67c893012498" providerId="LiveId" clId="{6D2AE8BA-E2EF-4FDA-8851-F5B54E127DB0}" dt="2024-11-03T19:25:28.758" v="1353" actId="478"/>
          <ac:spMkLst>
            <pc:docMk/>
            <pc:sldMk cId="1826130029" sldId="276"/>
            <ac:spMk id="3" creationId="{1D2E165E-134F-5C12-63B9-6939FC05FF09}"/>
          </ac:spMkLst>
        </pc:spChg>
        <pc:spChg chg="add mod">
          <ac:chgData name="Richard Jackson" userId="f7ce67c893012498" providerId="LiveId" clId="{6D2AE8BA-E2EF-4FDA-8851-F5B54E127DB0}" dt="2024-11-03T19:30:25.942" v="1466" actId="1076"/>
          <ac:spMkLst>
            <pc:docMk/>
            <pc:sldMk cId="1826130029" sldId="276"/>
            <ac:spMk id="8" creationId="{E8EABA7D-FF30-93E0-72C4-7CD1B366BAC4}"/>
          </ac:spMkLst>
        </pc:spChg>
        <pc:spChg chg="add del mod">
          <ac:chgData name="Richard Jackson" userId="f7ce67c893012498" providerId="LiveId" clId="{6D2AE8BA-E2EF-4FDA-8851-F5B54E127DB0}" dt="2024-11-03T19:29:35.488" v="1465" actId="12788"/>
          <ac:spMkLst>
            <pc:docMk/>
            <pc:sldMk cId="1826130029" sldId="276"/>
            <ac:spMk id="15" creationId="{D8E1F434-1B4E-25E6-0326-5621FEEA1989}"/>
          </ac:spMkLst>
        </pc:spChg>
        <pc:spChg chg="add mod">
          <ac:chgData name="Richard Jackson" userId="f7ce67c893012498" providerId="LiveId" clId="{6D2AE8BA-E2EF-4FDA-8851-F5B54E127DB0}" dt="2024-11-03T19:30:27.980" v="1467" actId="1076"/>
          <ac:spMkLst>
            <pc:docMk/>
            <pc:sldMk cId="1826130029" sldId="276"/>
            <ac:spMk id="16" creationId="{B9D31E08-0662-E048-5E18-28B2347B8F21}"/>
          </ac:spMkLst>
        </pc:spChg>
        <pc:picChg chg="add mod">
          <ac:chgData name="Richard Jackson" userId="f7ce67c893012498" providerId="LiveId" clId="{6D2AE8BA-E2EF-4FDA-8851-F5B54E127DB0}" dt="2024-11-03T19:28:35.515" v="1453" actId="1076"/>
          <ac:picMkLst>
            <pc:docMk/>
            <pc:sldMk cId="1826130029" sldId="276"/>
            <ac:picMk id="5" creationId="{1B421FF4-8C26-0A54-AF19-92881C8C1761}"/>
          </ac:picMkLst>
        </pc:picChg>
        <pc:picChg chg="add mod">
          <ac:chgData name="Richard Jackson" userId="f7ce67c893012498" providerId="LiveId" clId="{6D2AE8BA-E2EF-4FDA-8851-F5B54E127DB0}" dt="2024-11-03T19:28:34.565" v="1452" actId="1076"/>
          <ac:picMkLst>
            <pc:docMk/>
            <pc:sldMk cId="1826130029" sldId="276"/>
            <ac:picMk id="7" creationId="{550A3073-F602-ECEF-F70F-D8D85D8CC21C}"/>
          </ac:picMkLst>
        </pc:picChg>
        <pc:cxnChg chg="add mod">
          <ac:chgData name="Richard Jackson" userId="f7ce67c893012498" providerId="LiveId" clId="{6D2AE8BA-E2EF-4FDA-8851-F5B54E127DB0}" dt="2024-11-03T19:29:07.858" v="1459" actId="14100"/>
          <ac:cxnSpMkLst>
            <pc:docMk/>
            <pc:sldMk cId="1826130029" sldId="276"/>
            <ac:cxnSpMk id="10" creationId="{D7FFC748-92F9-F95D-9AC4-0D97271D2C12}"/>
          </ac:cxnSpMkLst>
        </pc:cxnChg>
      </pc:sldChg>
      <pc:sldChg chg="modSp add mod ord">
        <pc:chgData name="Richard Jackson" userId="f7ce67c893012498" providerId="LiveId" clId="{6D2AE8BA-E2EF-4FDA-8851-F5B54E127DB0}" dt="2024-11-03T19:31:12.121" v="1535" actId="14100"/>
        <pc:sldMkLst>
          <pc:docMk/>
          <pc:sldMk cId="2297320967" sldId="277"/>
        </pc:sldMkLst>
        <pc:spChg chg="mod">
          <ac:chgData name="Richard Jackson" userId="f7ce67c893012498" providerId="LiveId" clId="{6D2AE8BA-E2EF-4FDA-8851-F5B54E127DB0}" dt="2024-11-03T19:30:40.921" v="1482" actId="20577"/>
          <ac:spMkLst>
            <pc:docMk/>
            <pc:sldMk cId="2297320967" sldId="277"/>
            <ac:spMk id="2" creationId="{1BE138B1-6A5E-C4A3-0B1F-0EF82C3584E1}"/>
          </ac:spMkLst>
        </pc:spChg>
        <pc:spChg chg="mod">
          <ac:chgData name="Richard Jackson" userId="f7ce67c893012498" providerId="LiveId" clId="{6D2AE8BA-E2EF-4FDA-8851-F5B54E127DB0}" dt="2024-11-03T19:31:12.121" v="1535" actId="14100"/>
          <ac:spMkLst>
            <pc:docMk/>
            <pc:sldMk cId="2297320967" sldId="277"/>
            <ac:spMk id="15" creationId="{54BB937B-1E74-6253-EAAC-47F2FD2A34F3}"/>
          </ac:spMkLst>
        </pc:spChg>
      </pc:sldChg>
      <pc:sldMasterChg chg="modSldLayout">
        <pc:chgData name="Richard Jackson" userId="f7ce67c893012498" providerId="LiveId" clId="{6D2AE8BA-E2EF-4FDA-8851-F5B54E127DB0}" dt="2024-11-03T18:11:31.563" v="215" actId="20577"/>
        <pc:sldMasterMkLst>
          <pc:docMk/>
          <pc:sldMasterMk cId="1558649347" sldId="2147483768"/>
        </pc:sldMasterMkLst>
        <pc:sldLayoutChg chg="delSp modSp mod">
          <pc:chgData name="Richard Jackson" userId="f7ce67c893012498" providerId="LiveId" clId="{6D2AE8BA-E2EF-4FDA-8851-F5B54E127DB0}" dt="2024-11-03T18:11:31.563" v="215" actId="20577"/>
          <pc:sldLayoutMkLst>
            <pc:docMk/>
            <pc:sldMasterMk cId="1558649347" sldId="2147483768"/>
            <pc:sldLayoutMk cId="1567170292" sldId="2147483786"/>
          </pc:sldLayoutMkLst>
          <pc:spChg chg="del">
            <ac:chgData name="Richard Jackson" userId="f7ce67c893012498" providerId="LiveId" clId="{6D2AE8BA-E2EF-4FDA-8851-F5B54E127DB0}" dt="2024-11-03T18:10:40.160" v="111" actId="478"/>
            <ac:spMkLst>
              <pc:docMk/>
              <pc:sldMasterMk cId="1558649347" sldId="2147483768"/>
              <pc:sldLayoutMk cId="1567170292" sldId="2147483786"/>
              <ac:spMk id="2" creationId="{00000000-0000-0000-0000-000000000000}"/>
            </ac:spMkLst>
          </pc:spChg>
          <pc:spChg chg="mod">
            <ac:chgData name="Richard Jackson" userId="f7ce67c893012498" providerId="LiveId" clId="{6D2AE8BA-E2EF-4FDA-8851-F5B54E127DB0}" dt="2024-11-03T18:11:31.563" v="215" actId="20577"/>
            <ac:spMkLst>
              <pc:docMk/>
              <pc:sldMasterMk cId="1558649347" sldId="2147483768"/>
              <pc:sldLayoutMk cId="1567170292" sldId="2147483786"/>
              <ac:spMk id="3" creationId="{00000000-0000-0000-0000-000000000000}"/>
            </ac:spMkLst>
          </pc:spChg>
          <pc:spChg chg="del">
            <ac:chgData name="Richard Jackson" userId="f7ce67c893012498" providerId="LiveId" clId="{6D2AE8BA-E2EF-4FDA-8851-F5B54E127DB0}" dt="2024-11-03T18:10:41.058" v="112" actId="478"/>
            <ac:spMkLst>
              <pc:docMk/>
              <pc:sldMasterMk cId="1558649347" sldId="2147483768"/>
              <pc:sldLayoutMk cId="1567170292" sldId="2147483786"/>
              <ac:spMk id="4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C7354-37FB-47CB-A352-F3457668049B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B713C-44A8-40C7-98D8-B99080CDD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103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B713C-44A8-40C7-98D8-B99080CDDA5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858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B713C-44A8-40C7-98D8-B99080CDDA5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31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B713C-44A8-40C7-98D8-B99080CDDA5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10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" y="6313971"/>
            <a:ext cx="121920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dirty="0"/>
              <a:t>Richard Jackson | @jacksorjacksor | Umbraco Kent Meetup | 12</a:t>
            </a:r>
            <a:r>
              <a:rPr lang="en-GB" baseline="30000" dirty="0"/>
              <a:t>th</a:t>
            </a:r>
            <a:r>
              <a:rPr lang="en-GB" dirty="0"/>
              <a:t> November 2024 | </a:t>
            </a:r>
          </a:p>
        </p:txBody>
      </p:sp>
    </p:spTree>
    <p:extLst>
      <p:ext uri="{BB962C8B-B14F-4D97-AF65-F5344CB8AC3E}">
        <p14:creationId xmlns:p14="http://schemas.microsoft.com/office/powerpoint/2010/main" val="156717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25DE131-39F2-4148-827C-5779941D3206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EC24CDC-5820-48BE-AACF-69DB822C07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17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131-39F2-4148-827C-5779941D3206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CDC-5820-48BE-AACF-69DB822C07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75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131-39F2-4148-827C-5779941D3206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CDC-5820-48BE-AACF-69DB822C07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4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131-39F2-4148-827C-5779941D3206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CDC-5820-48BE-AACF-69DB822C07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373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131-39F2-4148-827C-5779941D3206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CDC-5820-48BE-AACF-69DB822C07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08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131-39F2-4148-827C-5779941D3206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CDC-5820-48BE-AACF-69DB822C07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408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131-39F2-4148-827C-5779941D3206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CDC-5820-48BE-AACF-69DB822C07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413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131-39F2-4148-827C-5779941D3206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CDC-5820-48BE-AACF-69DB822C07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657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131-39F2-4148-827C-5779941D3206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CDC-5820-48BE-AACF-69DB822C07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93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131-39F2-4148-827C-5779941D3206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CDC-5820-48BE-AACF-69DB822C07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37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131-39F2-4148-827C-5779941D3206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CDC-5820-48BE-AACF-69DB822C07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34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131-39F2-4148-827C-5779941D3206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CDC-5820-48BE-AACF-69DB822C07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38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131-39F2-4148-827C-5779941D3206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CDC-5820-48BE-AACF-69DB822C07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12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131-39F2-4148-827C-5779941D3206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CDC-5820-48BE-AACF-69DB822C07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41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131-39F2-4148-827C-5779941D3206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CDC-5820-48BE-AACF-69DB822C07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10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131-39F2-4148-827C-5779941D3206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CDC-5820-48BE-AACF-69DB822C07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89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131-39F2-4148-827C-5779941D3206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4CDC-5820-48BE-AACF-69DB822C07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82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25DE131-39F2-4148-827C-5779941D3206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EC24CDC-5820-48BE-AACF-69DB822C07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649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ermaid.js.org/syntax/flowchart.html#complete-list-of-new-shap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mermaid.js.org/syntax/flowchart.html#complete-list-of-new-shap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BB06-BA6D-2C78-59FA-DB22858AA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425558"/>
            <a:ext cx="8676222" cy="1345123"/>
          </a:xfrm>
        </p:spPr>
        <p:txBody>
          <a:bodyPr>
            <a:normAutofit/>
          </a:bodyPr>
          <a:lstStyle/>
          <a:p>
            <a:r>
              <a:rPr lang="en-GB" sz="6000" b="0" i="0" dirty="0">
                <a:effectLst/>
                <a:latin typeface="-apple-system"/>
              </a:rPr>
              <a:t>Process Maps As Code</a:t>
            </a:r>
            <a:endParaRPr lang="en-GB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2BE7E-33FE-8F91-D9F0-4966E7730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5517396"/>
            <a:ext cx="8676222" cy="1118461"/>
          </a:xfrm>
        </p:spPr>
        <p:txBody>
          <a:bodyPr/>
          <a:lstStyle/>
          <a:p>
            <a:r>
              <a:rPr lang="en-GB" dirty="0"/>
              <a:t>Richard Jackson | @jacksorjacksor</a:t>
            </a:r>
          </a:p>
          <a:p>
            <a:r>
              <a:rPr lang="en-GB" dirty="0"/>
              <a:t>Umbraco Kent Meetup | 14</a:t>
            </a:r>
            <a:r>
              <a:rPr lang="en-GB" baseline="30000" dirty="0"/>
              <a:t>th</a:t>
            </a:r>
            <a:r>
              <a:rPr lang="en-GB" dirty="0"/>
              <a:t> November 2024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61E00F-E3B8-CEC2-0D32-A8E9427424E3}"/>
              </a:ext>
            </a:extLst>
          </p:cNvPr>
          <p:cNvSpPr txBox="1">
            <a:spLocks/>
          </p:cNvSpPr>
          <p:nvPr/>
        </p:nvSpPr>
        <p:spPr>
          <a:xfrm>
            <a:off x="913527" y="425558"/>
            <a:ext cx="8185985" cy="2496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000" dirty="0">
                <a:effectLst/>
                <a:latin typeface="-apple-system"/>
              </a:rPr>
              <a:t>With</a:t>
            </a:r>
            <a:r>
              <a:rPr lang="en-GB" sz="6000" dirty="0">
                <a:effectLst/>
                <a:latin typeface="-apple-system"/>
              </a:rPr>
              <a:t> mermaid</a:t>
            </a:r>
            <a:endParaRPr lang="en-GB" sz="6000" dirty="0"/>
          </a:p>
        </p:txBody>
      </p:sp>
      <p:pic>
        <p:nvPicPr>
          <p:cNvPr id="1028" name="Picture 4" descr="GitHub - mermaid-js/mermaid: Generation of diagrams like flowcharts or  sequence diagrams from text in a similar manner as markdown">
            <a:extLst>
              <a:ext uri="{FF2B5EF4-FFF2-40B4-BE49-F238E27FC236}">
                <a16:creationId xmlns:a16="http://schemas.microsoft.com/office/drawing/2014/main" id="{4A59AF77-A8CD-66B5-AE96-223EE4587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260" y="1770681"/>
            <a:ext cx="1361107" cy="136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506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F8E477-14F0-C5D4-E5DA-F62411F730FC}"/>
              </a:ext>
            </a:extLst>
          </p:cNvPr>
          <p:cNvSpPr txBox="1"/>
          <p:nvPr/>
        </p:nvSpPr>
        <p:spPr>
          <a:xfrm>
            <a:off x="802840" y="2295182"/>
            <a:ext cx="723773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</a:t>
            </a:r>
            <a:r>
              <a:rPr lang="en-US" b="1" dirty="0">
                <a:solidFill>
                  <a:schemeClr val="accent5"/>
                </a:solidFill>
              </a:rPr>
              <a:t>single source of truth </a:t>
            </a:r>
            <a:r>
              <a:rPr lang="en-US" dirty="0"/>
              <a:t>for discussion, iteration and improvement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Challenges </a:t>
            </a:r>
            <a:r>
              <a:rPr lang="en-US" b="1" dirty="0">
                <a:solidFill>
                  <a:schemeClr val="accent5"/>
                </a:solidFill>
              </a:rPr>
              <a:t>assumptions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</a:t>
            </a:r>
            <a:r>
              <a:rPr lang="en-US" b="1" dirty="0">
                <a:solidFill>
                  <a:schemeClr val="accent5"/>
                </a:solidFill>
              </a:rPr>
              <a:t>tacit knowledge</a:t>
            </a:r>
          </a:p>
          <a:p>
            <a:endParaRPr lang="en-US" b="1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</a:t>
            </a:r>
            <a:r>
              <a:rPr lang="en-US" b="1" dirty="0">
                <a:solidFill>
                  <a:schemeClr val="accent5"/>
                </a:solidFill>
              </a:rPr>
              <a:t>onboarding</a:t>
            </a:r>
            <a:r>
              <a:rPr lang="en-US" dirty="0"/>
              <a:t> of new staff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Creates </a:t>
            </a:r>
            <a:r>
              <a:rPr lang="en-US" b="1" dirty="0">
                <a:solidFill>
                  <a:schemeClr val="accent5"/>
                </a:solidFill>
              </a:rPr>
              <a:t>empathy </a:t>
            </a:r>
            <a:r>
              <a:rPr lang="en-US" dirty="0"/>
              <a:t>between departments</a:t>
            </a:r>
            <a:endParaRPr lang="en-US" b="1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D2941D-770C-E977-E8B6-E46B97C13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840" y="540425"/>
            <a:ext cx="10387130" cy="509777"/>
          </a:xfrm>
        </p:spPr>
        <p:txBody>
          <a:bodyPr>
            <a:normAutofit fontScale="90000"/>
          </a:bodyPr>
          <a:lstStyle/>
          <a:p>
            <a:r>
              <a:rPr lang="en-GB" dirty="0"/>
              <a:t>Benefits of process mapping</a:t>
            </a:r>
          </a:p>
        </p:txBody>
      </p:sp>
      <p:pic>
        <p:nvPicPr>
          <p:cNvPr id="6" name="Kuva 62">
            <a:extLst>
              <a:ext uri="{FF2B5EF4-FFF2-40B4-BE49-F238E27FC236}">
                <a16:creationId xmlns:a16="http://schemas.microsoft.com/office/drawing/2014/main" id="{BC343742-C314-E0C9-BE24-390A321F8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334" y="2295182"/>
            <a:ext cx="2267636" cy="226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2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F6FC-86B9-B24D-1D79-BA54E52FF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434" y="626833"/>
            <a:ext cx="3999166" cy="1379219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Mermaid JS</a:t>
            </a:r>
            <a:br>
              <a:rPr lang="en-GB" dirty="0"/>
            </a:br>
            <a:r>
              <a:rPr lang="en-GB" dirty="0"/>
              <a:t>Integrations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C3EE60-A527-D3FE-B6D1-78EEDB8AC656}"/>
              </a:ext>
            </a:extLst>
          </p:cNvPr>
          <p:cNvGrpSpPr/>
          <p:nvPr/>
        </p:nvGrpSpPr>
        <p:grpSpPr>
          <a:xfrm>
            <a:off x="1116474" y="2238376"/>
            <a:ext cx="4404071" cy="4345304"/>
            <a:chOff x="647844" y="226696"/>
            <a:chExt cx="4404071" cy="43453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1A3615-AC2E-E90D-4DFC-452D71E1D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67334" b="-1334"/>
            <a:stretch/>
          </p:blipFill>
          <p:spPr>
            <a:xfrm>
              <a:off x="647844" y="2240280"/>
              <a:ext cx="4404071" cy="233172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63752EC-A3B5-6BC9-268C-1467FB010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8000" b="51833"/>
            <a:stretch/>
          </p:blipFill>
          <p:spPr>
            <a:xfrm>
              <a:off x="647844" y="1560195"/>
              <a:ext cx="4404071" cy="69723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1D29505-6FA7-274C-9FC2-0909E0A71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85167"/>
            <a:stretch/>
          </p:blipFill>
          <p:spPr>
            <a:xfrm>
              <a:off x="647844" y="226696"/>
              <a:ext cx="4404071" cy="101727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CE75965-538B-1D5F-84AD-6CDD6DCD4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9167" b="75333"/>
            <a:stretch/>
          </p:blipFill>
          <p:spPr>
            <a:xfrm>
              <a:off x="647844" y="1223010"/>
              <a:ext cx="4404071" cy="37719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6A0782-DE8B-6F50-8D64-6244FCB84301}"/>
              </a:ext>
            </a:extLst>
          </p:cNvPr>
          <p:cNvGrpSpPr/>
          <p:nvPr/>
        </p:nvGrpSpPr>
        <p:grpSpPr>
          <a:xfrm>
            <a:off x="6352013" y="2145572"/>
            <a:ext cx="5157853" cy="4438108"/>
            <a:chOff x="6089123" y="480601"/>
            <a:chExt cx="5836991" cy="481475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6916E7D-8266-8658-CC6A-BE8E68207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34300"/>
            <a:stretch/>
          </p:blipFill>
          <p:spPr>
            <a:xfrm>
              <a:off x="6096000" y="480601"/>
              <a:ext cx="5830114" cy="387422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694F0FE-9FB2-5ED7-37DE-06589FC57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84050"/>
            <a:stretch/>
          </p:blipFill>
          <p:spPr>
            <a:xfrm>
              <a:off x="6089123" y="4354830"/>
              <a:ext cx="5830114" cy="940529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7DC60B4-1F80-D742-DDA0-EC91083C13BE}"/>
              </a:ext>
            </a:extLst>
          </p:cNvPr>
          <p:cNvSpPr/>
          <p:nvPr/>
        </p:nvSpPr>
        <p:spPr>
          <a:xfrm>
            <a:off x="1276023" y="2305048"/>
            <a:ext cx="1970097" cy="304801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CBB0C4-AB7E-5C93-0D50-5858CC8BA31A}"/>
              </a:ext>
            </a:extLst>
          </p:cNvPr>
          <p:cNvSpPr/>
          <p:nvPr/>
        </p:nvSpPr>
        <p:spPr>
          <a:xfrm>
            <a:off x="1276023" y="3920490"/>
            <a:ext cx="1970097" cy="304801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636B93-B5CA-1F02-BD5A-5CE3B09875D8}"/>
              </a:ext>
            </a:extLst>
          </p:cNvPr>
          <p:cNvSpPr/>
          <p:nvPr/>
        </p:nvSpPr>
        <p:spPr>
          <a:xfrm>
            <a:off x="1276023" y="4236718"/>
            <a:ext cx="1970097" cy="304801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FC0765-4B5D-9884-F61D-6667155FF31C}"/>
              </a:ext>
            </a:extLst>
          </p:cNvPr>
          <p:cNvSpPr/>
          <p:nvPr/>
        </p:nvSpPr>
        <p:spPr>
          <a:xfrm>
            <a:off x="6499532" y="5747208"/>
            <a:ext cx="4404688" cy="344982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32A597-EFAE-0D82-C29F-48BE7CA55914}"/>
              </a:ext>
            </a:extLst>
          </p:cNvPr>
          <p:cNvSpPr/>
          <p:nvPr/>
        </p:nvSpPr>
        <p:spPr>
          <a:xfrm>
            <a:off x="6499533" y="4269105"/>
            <a:ext cx="1341448" cy="417195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51CBA-BD15-263A-DFED-C388C9D2E3D4}"/>
              </a:ext>
            </a:extLst>
          </p:cNvPr>
          <p:cNvSpPr/>
          <p:nvPr/>
        </p:nvSpPr>
        <p:spPr>
          <a:xfrm>
            <a:off x="6499532" y="4985296"/>
            <a:ext cx="1444317" cy="417195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13C0F36-D172-E4B8-C16A-403D1A19E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480" y="949134"/>
            <a:ext cx="847843" cy="70494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5911D60-101E-5904-1D21-46E8BF97E578}"/>
              </a:ext>
            </a:extLst>
          </p:cNvPr>
          <p:cNvSpPr txBox="1"/>
          <p:nvPr/>
        </p:nvSpPr>
        <p:spPr>
          <a:xfrm>
            <a:off x="7509546" y="1141273"/>
            <a:ext cx="2790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Inter"/>
              </a:rPr>
              <a:t>Native support for Mermaid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47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05C8-5CB0-6E3E-B41C-8328FAE02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864869"/>
          </a:xfrm>
        </p:spPr>
        <p:txBody>
          <a:bodyPr/>
          <a:lstStyle/>
          <a:p>
            <a:r>
              <a:rPr lang="en-GB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471086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51749-1D06-21DC-70CF-1CD21743C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ACEE-F3F5-FEE1-C41D-39203F994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864869"/>
          </a:xfrm>
        </p:spPr>
        <p:txBody>
          <a:bodyPr/>
          <a:lstStyle/>
          <a:p>
            <a:r>
              <a:rPr lang="en-GB" dirty="0"/>
              <a:t>Azure DevOps</a:t>
            </a:r>
          </a:p>
        </p:txBody>
      </p:sp>
    </p:spTree>
    <p:extLst>
      <p:ext uri="{BB962C8B-B14F-4D97-AF65-F5344CB8AC3E}">
        <p14:creationId xmlns:p14="http://schemas.microsoft.com/office/powerpoint/2010/main" val="1881008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3537F-DF01-0C22-7B09-D82AFED46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70BC-9D44-E94D-26CD-A079F5C48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864869"/>
          </a:xfrm>
        </p:spPr>
        <p:txBody>
          <a:bodyPr/>
          <a:lstStyle/>
          <a:p>
            <a:r>
              <a:rPr lang="en-GB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278228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F281C-BCF3-9039-AD95-D5859D734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38B1-6A5E-C4A3-0B1F-0EF82C358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7236" y="609601"/>
            <a:ext cx="7817529" cy="851806"/>
          </a:xfrm>
        </p:spPr>
        <p:txBody>
          <a:bodyPr/>
          <a:lstStyle/>
          <a:p>
            <a:r>
              <a:rPr lang="en-GB" dirty="0"/>
              <a:t>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CEB0B-A348-F1FD-C846-091A0AB33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291" y="2901248"/>
            <a:ext cx="2162477" cy="1543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230F80-DF4E-B326-69DB-8DC68E382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989" y="2753590"/>
            <a:ext cx="2829320" cy="1838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898948-5382-A209-05A1-4008BB78D3C3}"/>
              </a:ext>
            </a:extLst>
          </p:cNvPr>
          <p:cNvSpPr txBox="1"/>
          <p:nvPr/>
        </p:nvSpPr>
        <p:spPr>
          <a:xfrm>
            <a:off x="1" y="1736764"/>
            <a:ext cx="60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tx1">
                    <a:lumMod val="65000"/>
                  </a:schemeClr>
                </a:solidFill>
              </a:rPr>
              <a:t>Code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05659F-D62E-A10A-F179-8B0C620E1AA3}"/>
              </a:ext>
            </a:extLst>
          </p:cNvPr>
          <p:cNvCxnSpPr>
            <a:cxnSpLocks/>
          </p:cNvCxnSpPr>
          <p:nvPr/>
        </p:nvCxnSpPr>
        <p:spPr>
          <a:xfrm>
            <a:off x="6095997" y="1629792"/>
            <a:ext cx="3" cy="3681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4BB937B-1E74-6253-EAAC-47F2FD2A34F3}"/>
              </a:ext>
            </a:extLst>
          </p:cNvPr>
          <p:cNvSpPr txBox="1"/>
          <p:nvPr/>
        </p:nvSpPr>
        <p:spPr>
          <a:xfrm>
            <a:off x="0" y="5589814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[name of file] &gt; [name of rendering application]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1B13F9-7754-6D16-F66E-F75116310C0F}"/>
              </a:ext>
            </a:extLst>
          </p:cNvPr>
          <p:cNvSpPr txBox="1"/>
          <p:nvPr/>
        </p:nvSpPr>
        <p:spPr>
          <a:xfrm>
            <a:off x="6095996" y="1736764"/>
            <a:ext cx="6096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tx1">
                    <a:lumMod val="65000"/>
                  </a:schemeClr>
                </a:solidFill>
              </a:rPr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229732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A841-8F6E-0463-EEF0-E01126906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864869"/>
          </a:xfrm>
        </p:spPr>
        <p:txBody>
          <a:bodyPr/>
          <a:lstStyle/>
          <a:p>
            <a:r>
              <a:rPr lang="en-GB" dirty="0"/>
              <a:t>Defining Shapes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DE1C2A-A089-9DD7-7260-637805BCD2B3}"/>
              </a:ext>
            </a:extLst>
          </p:cNvPr>
          <p:cNvSpPr txBox="1"/>
          <p:nvPr/>
        </p:nvSpPr>
        <p:spPr>
          <a:xfrm>
            <a:off x="3711893" y="5879067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Flowcharts Syntax | Mermaid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659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5C5BF-D47E-C306-7AB4-B44959484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66CE-4159-C978-0C5B-F3D8DDFD6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864869"/>
          </a:xfrm>
        </p:spPr>
        <p:txBody>
          <a:bodyPr/>
          <a:lstStyle/>
          <a:p>
            <a:r>
              <a:rPr lang="en-GB" dirty="0"/>
              <a:t>Defining Shapes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9BA9B-1146-5FA2-C4BB-367246788BC2}"/>
              </a:ext>
            </a:extLst>
          </p:cNvPr>
          <p:cNvSpPr txBox="1"/>
          <p:nvPr/>
        </p:nvSpPr>
        <p:spPr>
          <a:xfrm>
            <a:off x="3711893" y="5879067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Flowcharts Syntax | Mermaid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B7C00-8B7B-0424-B1D4-E01ADD004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40" y="2562104"/>
            <a:ext cx="5351960" cy="15363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C1B788-A248-8469-1D26-59C8B41EE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098" y="1545343"/>
            <a:ext cx="3205803" cy="416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11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56CE-781E-8D72-7582-3488420B1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7236" y="609601"/>
            <a:ext cx="7817529" cy="851806"/>
          </a:xfrm>
        </p:spPr>
        <p:txBody>
          <a:bodyPr/>
          <a:lstStyle/>
          <a:p>
            <a:r>
              <a:rPr lang="en-GB" dirty="0"/>
              <a:t>Checking Versions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421FF4-8C26-0A54-AF19-92881C8C1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291" y="2901248"/>
            <a:ext cx="2162477" cy="1543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0A3073-F602-ECEF-F70F-D8D85D8CC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989" y="2753590"/>
            <a:ext cx="2829320" cy="1838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EABA7D-FF30-93E0-72C4-7CD1B366BAC4}"/>
              </a:ext>
            </a:extLst>
          </p:cNvPr>
          <p:cNvSpPr txBox="1"/>
          <p:nvPr/>
        </p:nvSpPr>
        <p:spPr>
          <a:xfrm>
            <a:off x="1" y="1736764"/>
            <a:ext cx="60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tx1">
                    <a:lumMod val="65000"/>
                  </a:schemeClr>
                </a:solidFill>
              </a:rPr>
              <a:t>Code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FFC748-92F9-F95D-9AC4-0D97271D2C12}"/>
              </a:ext>
            </a:extLst>
          </p:cNvPr>
          <p:cNvCxnSpPr>
            <a:cxnSpLocks/>
          </p:cNvCxnSpPr>
          <p:nvPr/>
        </p:nvCxnSpPr>
        <p:spPr>
          <a:xfrm>
            <a:off x="6095997" y="1629792"/>
            <a:ext cx="3" cy="3681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E1F434-1B4E-25E6-0326-5621FEEA1989}"/>
              </a:ext>
            </a:extLst>
          </p:cNvPr>
          <p:cNvSpPr txBox="1"/>
          <p:nvPr/>
        </p:nvSpPr>
        <p:spPr>
          <a:xfrm>
            <a:off x="4165147" y="5589814"/>
            <a:ext cx="386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test.md &gt; Visual Studio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D31E08-0662-E048-5E18-28B2347B8F21}"/>
              </a:ext>
            </a:extLst>
          </p:cNvPr>
          <p:cNvSpPr txBox="1"/>
          <p:nvPr/>
        </p:nvSpPr>
        <p:spPr>
          <a:xfrm>
            <a:off x="6095996" y="1736764"/>
            <a:ext cx="6096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tx1">
                    <a:lumMod val="65000"/>
                  </a:schemeClr>
                </a:solidFill>
              </a:rPr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1826130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0BC0-5EF5-1F76-F849-43804CA0C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4508"/>
          </a:xfrm>
        </p:spPr>
        <p:txBody>
          <a:bodyPr/>
          <a:lstStyle/>
          <a:p>
            <a:r>
              <a:rPr lang="en-GB" dirty="0"/>
              <a:t>Umbraco CMS (v13)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3F13F-CB98-317C-6C79-AF84AAB8B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498" y="2239644"/>
            <a:ext cx="3096505" cy="3006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4407F3-3C76-A234-EBF9-6F0FF288E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484" y="1507937"/>
            <a:ext cx="3934374" cy="15794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D34FC3-C27C-01AD-2321-F536FFAC0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86" y="3806153"/>
            <a:ext cx="7546780" cy="2204205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98BEF7D7-6819-2DC8-229A-1BD9CFD71943}"/>
              </a:ext>
            </a:extLst>
          </p:cNvPr>
          <p:cNvSpPr/>
          <p:nvPr/>
        </p:nvSpPr>
        <p:spPr>
          <a:xfrm rot="16200000">
            <a:off x="8013627" y="3348707"/>
            <a:ext cx="883403" cy="788406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3960F1A6-F263-E4B2-3A6C-B5EB0D2FDCBD}"/>
              </a:ext>
            </a:extLst>
          </p:cNvPr>
          <p:cNvSpPr/>
          <p:nvPr/>
        </p:nvSpPr>
        <p:spPr>
          <a:xfrm>
            <a:off x="3476467" y="3058333"/>
            <a:ext cx="788407" cy="747820"/>
          </a:xfrm>
          <a:prstGeom prst="mathPlu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FD9A82B-0C4F-C670-EC3D-CCF60526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13971"/>
            <a:ext cx="121920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dirty="0"/>
              <a:t>Process Maps as Code with Mermaid | Richard Jackson | @jacksorjacksor | Umbraco Kent Meetup | 12</a:t>
            </a:r>
            <a:r>
              <a:rPr lang="en-GB" baseline="30000" dirty="0"/>
              <a:t>th</a:t>
            </a:r>
            <a:r>
              <a:rPr lang="en-GB" dirty="0"/>
              <a:t> November 2024</a:t>
            </a:r>
          </a:p>
        </p:txBody>
      </p:sp>
    </p:spTree>
    <p:extLst>
      <p:ext uri="{BB962C8B-B14F-4D97-AF65-F5344CB8AC3E}">
        <p14:creationId xmlns:p14="http://schemas.microsoft.com/office/powerpoint/2010/main" val="265218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C89D-05D3-F4CA-CFE6-878EC4A79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8309"/>
            <a:ext cx="8676222" cy="916982"/>
          </a:xfrm>
        </p:spPr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0D85C-3A70-BA33-44F6-4D3A2D615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1821051"/>
            <a:ext cx="8676222" cy="397014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GB" dirty="0"/>
              <a:t>Introduction (“The meme that haunts”)</a:t>
            </a:r>
          </a:p>
          <a:p>
            <a:pPr marL="457200" indent="-457200">
              <a:buFont typeface="Arial"/>
              <a:buAutoNum type="arabicPeriod"/>
            </a:pPr>
            <a:r>
              <a:rPr lang="en-GB" dirty="0"/>
              <a:t>Code to visuals (“Graphic design for developers”)</a:t>
            </a:r>
          </a:p>
          <a:p>
            <a:pPr marL="457200" indent="-457200">
              <a:buAutoNum type="arabicPeriod"/>
            </a:pPr>
            <a:r>
              <a:rPr lang="en-GB" dirty="0"/>
              <a:t>Mermaid JS</a:t>
            </a:r>
          </a:p>
          <a:p>
            <a:pPr marL="457200" indent="-457200">
              <a:buAutoNum type="arabicPeriod"/>
            </a:pPr>
            <a:r>
              <a:rPr lang="en-GB" dirty="0"/>
              <a:t>Reflections (“Why bother?”)</a:t>
            </a:r>
          </a:p>
          <a:p>
            <a:pPr marL="457200" indent="-457200">
              <a:buAutoNum type="arabicPeriod"/>
            </a:pPr>
            <a:endParaRPr lang="en-GB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936D266-A512-19D6-B257-BB8C6AFF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13971"/>
            <a:ext cx="121920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dirty="0"/>
              <a:t>Process Maps as Code with Mermaid | Richard Jackson | @jacksorjacksor | Umbraco Kent Meetup | 12</a:t>
            </a:r>
            <a:r>
              <a:rPr lang="en-GB" baseline="30000" dirty="0"/>
              <a:t>th</a:t>
            </a:r>
            <a:r>
              <a:rPr lang="en-GB" dirty="0"/>
              <a:t> November 2024</a:t>
            </a:r>
          </a:p>
        </p:txBody>
      </p:sp>
    </p:spTree>
    <p:extLst>
      <p:ext uri="{BB962C8B-B14F-4D97-AF65-F5344CB8AC3E}">
        <p14:creationId xmlns:p14="http://schemas.microsoft.com/office/powerpoint/2010/main" val="1409545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2AB090-A195-ED3F-282C-EE6EF0A8A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86" y="1805882"/>
            <a:ext cx="11114496" cy="3246236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5B94786-14FA-6840-60AC-5102CB0F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13971"/>
            <a:ext cx="121920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dirty="0"/>
              <a:t>Process Maps as Code with Mermaid | Richard Jackson | @jacksorjacksor | Umbraco Kent Meetup | 12</a:t>
            </a:r>
            <a:r>
              <a:rPr lang="en-GB" baseline="30000" dirty="0"/>
              <a:t>th</a:t>
            </a:r>
            <a:r>
              <a:rPr lang="en-GB" dirty="0"/>
              <a:t> November 2024</a:t>
            </a:r>
          </a:p>
        </p:txBody>
      </p:sp>
    </p:spTree>
    <p:extLst>
      <p:ext uri="{BB962C8B-B14F-4D97-AF65-F5344CB8AC3E}">
        <p14:creationId xmlns:p14="http://schemas.microsoft.com/office/powerpoint/2010/main" val="3048538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BFD0-2523-FCAF-E394-38DD9180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Mapping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3EAFF-58FE-0494-8428-8BCFB63D5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Maybe?</a:t>
            </a:r>
          </a:p>
        </p:txBody>
      </p:sp>
    </p:spTree>
    <p:extLst>
      <p:ext uri="{BB962C8B-B14F-4D97-AF65-F5344CB8AC3E}">
        <p14:creationId xmlns:p14="http://schemas.microsoft.com/office/powerpoint/2010/main" val="2470646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human face, glasses, text, person&#10;&#10;Description automatically generated">
            <a:extLst>
              <a:ext uri="{FF2B5EF4-FFF2-40B4-BE49-F238E27FC236}">
                <a16:creationId xmlns:a16="http://schemas.microsoft.com/office/drawing/2014/main" id="{7FA38B5D-B410-4022-297A-DFF481D29E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325"/>
          <a:stretch/>
        </p:blipFill>
        <p:spPr>
          <a:xfrm>
            <a:off x="2667324" y="854806"/>
            <a:ext cx="6857351" cy="486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3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FBEAE-C4A1-8110-137D-7420F7466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A1BF-51BF-EA31-B946-50776E4D3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916982"/>
          </a:xfrm>
        </p:spPr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EB92D-B44F-AD8C-9F47-844CBB8EB3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B47F634-6400-BDEF-3DEA-18682119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313971"/>
            <a:ext cx="121920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dirty="0"/>
              <a:t>Process Maps as Code with Mermaid | Richard Jackson | @jacksorjacksor | Umbraco Kent Meetup | 12</a:t>
            </a:r>
            <a:r>
              <a:rPr lang="en-GB" baseline="30000" dirty="0"/>
              <a:t>th</a:t>
            </a:r>
            <a:r>
              <a:rPr lang="en-GB" dirty="0"/>
              <a:t> November 2024</a:t>
            </a:r>
          </a:p>
        </p:txBody>
      </p:sp>
    </p:spTree>
    <p:extLst>
      <p:ext uri="{BB962C8B-B14F-4D97-AF65-F5344CB8AC3E}">
        <p14:creationId xmlns:p14="http://schemas.microsoft.com/office/powerpoint/2010/main" val="140099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A168-B320-275D-53FB-4B44C24EA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2982132"/>
            <a:ext cx="8676222" cy="893735"/>
          </a:xfrm>
        </p:spPr>
        <p:txBody>
          <a:bodyPr/>
          <a:lstStyle/>
          <a:p>
            <a:r>
              <a:rPr lang="en-GB" dirty="0"/>
              <a:t>The Meme that haunts</a:t>
            </a:r>
          </a:p>
        </p:txBody>
      </p:sp>
    </p:spTree>
    <p:extLst>
      <p:ext uri="{BB962C8B-B14F-4D97-AF65-F5344CB8AC3E}">
        <p14:creationId xmlns:p14="http://schemas.microsoft.com/office/powerpoint/2010/main" val="371126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7F31EE-A895-DD03-076F-A69B7ECFC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783" y="1026844"/>
            <a:ext cx="8994434" cy="480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6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logo, design&#10;&#10;Description automatically generated">
            <a:extLst>
              <a:ext uri="{FF2B5EF4-FFF2-40B4-BE49-F238E27FC236}">
                <a16:creationId xmlns:a16="http://schemas.microsoft.com/office/drawing/2014/main" id="{7C043953-CCDD-9CDA-4D95-0CF483D1C4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268"/>
          <a:stretch/>
        </p:blipFill>
        <p:spPr>
          <a:xfrm>
            <a:off x="2226501" y="823382"/>
            <a:ext cx="7738997" cy="4754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63E589-178D-9960-2DCE-A0BD282259F4}"/>
              </a:ext>
            </a:extLst>
          </p:cNvPr>
          <p:cNvSpPr txBox="1"/>
          <p:nvPr/>
        </p:nvSpPr>
        <p:spPr>
          <a:xfrm>
            <a:off x="3106320" y="5757619"/>
            <a:ext cx="5979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Source: https://document360.com/blog/explicit-knowledge/</a:t>
            </a:r>
          </a:p>
        </p:txBody>
      </p:sp>
    </p:spTree>
    <p:extLst>
      <p:ext uri="{BB962C8B-B14F-4D97-AF65-F5344CB8AC3E}">
        <p14:creationId xmlns:p14="http://schemas.microsoft.com/office/powerpoint/2010/main" val="403562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C2725C-56E6-35D6-87FF-209D464BD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1256202"/>
            <a:ext cx="8676222" cy="893735"/>
          </a:xfrm>
        </p:spPr>
        <p:txBody>
          <a:bodyPr>
            <a:normAutofit fontScale="90000"/>
          </a:bodyPr>
          <a:lstStyle/>
          <a:p>
            <a:r>
              <a:rPr lang="en-GB" dirty="0"/>
              <a:t>Visual aids TO SUPPORT documentation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0D09A1-86B5-7E07-84F2-67DFDABB816E}"/>
              </a:ext>
            </a:extLst>
          </p:cNvPr>
          <p:cNvSpPr txBox="1"/>
          <p:nvPr/>
        </p:nvSpPr>
        <p:spPr>
          <a:xfrm>
            <a:off x="1143000" y="2560320"/>
            <a:ext cx="10092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Placeholder:</a:t>
            </a:r>
          </a:p>
          <a:p>
            <a:r>
              <a:rPr lang="en-GB" dirty="0"/>
              <a:t>TACIT KNOWLEDGE</a:t>
            </a:r>
          </a:p>
          <a:p>
            <a:r>
              <a:rPr lang="en-GB" dirty="0"/>
              <a:t>“How could I have known that?”</a:t>
            </a:r>
          </a:p>
        </p:txBody>
      </p:sp>
    </p:spTree>
    <p:extLst>
      <p:ext uri="{BB962C8B-B14F-4D97-AF65-F5344CB8AC3E}">
        <p14:creationId xmlns:p14="http://schemas.microsoft.com/office/powerpoint/2010/main" val="208766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B0D0CF-3C76-7C68-81AD-2B1B2F8B7D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What is process mapping?</a:t>
            </a:r>
            <a:endParaRPr lang="en-GB" dirty="0"/>
          </a:p>
        </p:txBody>
      </p:sp>
      <p:sp>
        <p:nvSpPr>
          <p:cNvPr id="5" name="Subtitle 6">
            <a:extLst>
              <a:ext uri="{FF2B5EF4-FFF2-40B4-BE49-F238E27FC236}">
                <a16:creationId xmlns:a16="http://schemas.microsoft.com/office/drawing/2014/main" id="{84C6AD1A-1070-E36A-A015-CCCAF8324C4D}"/>
              </a:ext>
            </a:extLst>
          </p:cNvPr>
          <p:cNvSpPr txBox="1">
            <a:spLocks/>
          </p:cNvSpPr>
          <p:nvPr/>
        </p:nvSpPr>
        <p:spPr>
          <a:xfrm>
            <a:off x="358774" y="1996068"/>
            <a:ext cx="5172231" cy="4248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600" dirty="0"/>
              <a:t>Creation of a visual representation of work</a:t>
            </a:r>
          </a:p>
          <a:p>
            <a:pPr marL="285750" indent="-285750"/>
            <a:r>
              <a:rPr lang="en-US" sz="2600" dirty="0"/>
              <a:t>Communication exercise to define workflow, resources and responsibility</a:t>
            </a:r>
          </a:p>
          <a:p>
            <a:pPr marL="285750" indent="-285750"/>
            <a:r>
              <a:rPr lang="en-US" sz="2600" dirty="0"/>
              <a:t>High-level, non-technical documentation which should be understandable across the business</a:t>
            </a:r>
            <a:endParaRPr lang="en-GB" sz="2600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D91705D-A816-3139-8B94-6F6C5BB56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1" t="10761" r="1658" b="799"/>
          <a:stretch/>
        </p:blipFill>
        <p:spPr>
          <a:xfrm>
            <a:off x="5531005" y="1996068"/>
            <a:ext cx="6158069" cy="363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8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A16FEB-0F14-96D2-B737-1EA0F4DCCBF0}"/>
              </a:ext>
            </a:extLst>
          </p:cNvPr>
          <p:cNvSpPr txBox="1">
            <a:spLocks/>
          </p:cNvSpPr>
          <p:nvPr/>
        </p:nvSpPr>
        <p:spPr>
          <a:xfrm>
            <a:off x="1060165" y="217003"/>
            <a:ext cx="10515600" cy="7868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200" dirty="0"/>
              <a:t>Different levels of process visualisation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95C7F-9902-C337-562D-8357F93B7E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321"/>
          <a:stretch/>
        </p:blipFill>
        <p:spPr>
          <a:xfrm>
            <a:off x="6398841" y="2181930"/>
            <a:ext cx="5613718" cy="3205328"/>
          </a:xfrm>
          <a:prstGeom prst="rect">
            <a:avLst/>
          </a:prstGeom>
        </p:spPr>
      </p:pic>
      <p:pic>
        <p:nvPicPr>
          <p:cNvPr id="6" name="Picture 5" descr="A computer screen shot of a flowchart&#10;&#10;Description automatically generated">
            <a:extLst>
              <a:ext uri="{FF2B5EF4-FFF2-40B4-BE49-F238E27FC236}">
                <a16:creationId xmlns:a16="http://schemas.microsoft.com/office/drawing/2014/main" id="{E24C1BA2-2E91-500B-5B35-261E0C7B4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05" y="2181930"/>
            <a:ext cx="5458856" cy="320532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975C12-8468-0D23-32AC-FB1704C92013}"/>
              </a:ext>
            </a:extLst>
          </p:cNvPr>
          <p:cNvCxnSpPr>
            <a:cxnSpLocks/>
          </p:cNvCxnSpPr>
          <p:nvPr/>
        </p:nvCxnSpPr>
        <p:spPr>
          <a:xfrm>
            <a:off x="6096000" y="1550020"/>
            <a:ext cx="0" cy="485078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AB3E4A-AC52-0D82-F034-6C7295FE1797}"/>
              </a:ext>
            </a:extLst>
          </p:cNvPr>
          <p:cNvSpPr txBox="1"/>
          <p:nvPr/>
        </p:nvSpPr>
        <p:spPr>
          <a:xfrm>
            <a:off x="6478859" y="5542156"/>
            <a:ext cx="5533698" cy="88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dirty="0"/>
              <a:t>Low-level</a:t>
            </a:r>
          </a:p>
          <a:p>
            <a:pPr algn="ctr">
              <a:lnSpc>
                <a:spcPct val="150000"/>
              </a:lnSpc>
            </a:pPr>
            <a:r>
              <a:rPr lang="en-GB" dirty="0"/>
              <a:t>Objective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B17BF-7641-99EC-0DEE-9D349E8B1486}"/>
              </a:ext>
            </a:extLst>
          </p:cNvPr>
          <p:cNvSpPr txBox="1"/>
          <p:nvPr/>
        </p:nvSpPr>
        <p:spPr>
          <a:xfrm>
            <a:off x="259462" y="5542156"/>
            <a:ext cx="5533698" cy="88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dirty="0"/>
              <a:t>High-level</a:t>
            </a:r>
          </a:p>
          <a:p>
            <a:pPr algn="ctr">
              <a:lnSpc>
                <a:spcPct val="150000"/>
              </a:lnSpc>
            </a:pPr>
            <a:r>
              <a:rPr lang="en-GB" dirty="0"/>
              <a:t>Subjective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9F941FE-F432-FB4B-DEC3-0D6B54726FB1}"/>
              </a:ext>
            </a:extLst>
          </p:cNvPr>
          <p:cNvSpPr txBox="1">
            <a:spLocks/>
          </p:cNvSpPr>
          <p:nvPr/>
        </p:nvSpPr>
        <p:spPr>
          <a:xfrm>
            <a:off x="334304" y="550979"/>
            <a:ext cx="545885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200" dirty="0"/>
              <a:t>Process Mapping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6ED089E-2B0F-6E2A-7D99-1E1A253DF5DB}"/>
              </a:ext>
            </a:extLst>
          </p:cNvPr>
          <p:cNvSpPr txBox="1">
            <a:spLocks/>
          </p:cNvSpPr>
          <p:nvPr/>
        </p:nvSpPr>
        <p:spPr>
          <a:xfrm>
            <a:off x="6476272" y="550978"/>
            <a:ext cx="545885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200" dirty="0"/>
              <a:t>Process MODELLING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C59ADC-5AB7-0F37-FCA7-1A3E8937B654}"/>
              </a:ext>
            </a:extLst>
          </p:cNvPr>
          <p:cNvSpPr/>
          <p:nvPr/>
        </p:nvSpPr>
        <p:spPr>
          <a:xfrm>
            <a:off x="6640830" y="2423160"/>
            <a:ext cx="1360170" cy="822960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6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136</TotalTime>
  <Words>294</Words>
  <Application>Microsoft Office PowerPoint</Application>
  <PresentationFormat>Widescreen</PresentationFormat>
  <Paragraphs>64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-apple-system</vt:lpstr>
      <vt:lpstr>Aptos</vt:lpstr>
      <vt:lpstr>Arial</vt:lpstr>
      <vt:lpstr>Century Gothic</vt:lpstr>
      <vt:lpstr>Inter</vt:lpstr>
      <vt:lpstr>Mesh</vt:lpstr>
      <vt:lpstr>Process Maps As Code</vt:lpstr>
      <vt:lpstr>CONTENTS</vt:lpstr>
      <vt:lpstr>ABOUT ME</vt:lpstr>
      <vt:lpstr>The Meme that haunts</vt:lpstr>
      <vt:lpstr>PowerPoint Presentation</vt:lpstr>
      <vt:lpstr>PowerPoint Presentation</vt:lpstr>
      <vt:lpstr>Visual aids TO SUPPORT documentation</vt:lpstr>
      <vt:lpstr>PowerPoint Presentation</vt:lpstr>
      <vt:lpstr>PowerPoint Presentation</vt:lpstr>
      <vt:lpstr>Benefits of process mapping</vt:lpstr>
      <vt:lpstr>Mermaid JS Integrations</vt:lpstr>
      <vt:lpstr>GitHub</vt:lpstr>
      <vt:lpstr>Azure DevOps</vt:lpstr>
      <vt:lpstr>GitHub</vt:lpstr>
      <vt:lpstr>EXAMPLES</vt:lpstr>
      <vt:lpstr>Defining Shapes</vt:lpstr>
      <vt:lpstr>Defining Shapes</vt:lpstr>
      <vt:lpstr>Checking Versions</vt:lpstr>
      <vt:lpstr>Umbraco CMS (v13)</vt:lpstr>
      <vt:lpstr>PowerPoint Presentation</vt:lpstr>
      <vt:lpstr>Process Mapping Considerations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Jackson</dc:creator>
  <cp:lastModifiedBy>Richard Jackson</cp:lastModifiedBy>
  <cp:revision>1</cp:revision>
  <dcterms:created xsi:type="dcterms:W3CDTF">2024-11-03T17:12:39Z</dcterms:created>
  <dcterms:modified xsi:type="dcterms:W3CDTF">2024-11-03T19:31:13Z</dcterms:modified>
</cp:coreProperties>
</file>