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 id="2147483708" r:id="rId2"/>
  </p:sldMasterIdLst>
  <p:notesMasterIdLst>
    <p:notesMasterId r:id="rId10"/>
  </p:notesMasterIdLst>
  <p:handoutMasterIdLst>
    <p:handoutMasterId r:id="rId11"/>
  </p:handoutMasterIdLst>
  <p:sldIdLst>
    <p:sldId id="286" r:id="rId3"/>
    <p:sldId id="427" r:id="rId4"/>
    <p:sldId id="428" r:id="rId5"/>
    <p:sldId id="429" r:id="rId6"/>
    <p:sldId id="430" r:id="rId7"/>
    <p:sldId id="431" r:id="rId8"/>
    <p:sldId id="432" r:id="rId9"/>
  </p:sldIdLst>
  <p:sldSz cx="12192000" cy="685800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lance" id="{705054ED-DB56-FA4C-BB16-D35BDEFFF4C1}">
          <p14:sldIdLst>
            <p14:sldId id="286"/>
            <p14:sldId id="427"/>
            <p14:sldId id="428"/>
            <p14:sldId id="429"/>
            <p14:sldId id="430"/>
            <p14:sldId id="431"/>
            <p14:sldId id="4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92240"/>
    <a:srgbClr val="F8FA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13"/>
    <p:restoredTop sz="27126" autoAdjust="0"/>
  </p:normalViewPr>
  <p:slideViewPr>
    <p:cSldViewPr snapToGrid="0" snapToObjects="1">
      <p:cViewPr varScale="1">
        <p:scale>
          <a:sx n="18" d="100"/>
          <a:sy n="18" d="100"/>
        </p:scale>
        <p:origin x="2720" y="2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32" d="100"/>
          <a:sy n="132" d="100"/>
        </p:scale>
        <p:origin x="5344"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40EBAF-D955-C443-AB02-2BCBC7797572}" type="datetimeFigureOut">
              <a:rPr lang="en-US" smtClean="0"/>
              <a:t>1/8/2021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E1DC8B-0A09-DC4E-ABCE-FAAA12F0302B}" type="slidenum">
              <a:rPr lang="en-US" smtClean="0"/>
              <a:t>‹#›</a:t>
            </a:fld>
            <a:endParaRPr lang="en-US"/>
          </a:p>
        </p:txBody>
      </p:sp>
    </p:spTree>
    <p:extLst>
      <p:ext uri="{BB962C8B-B14F-4D97-AF65-F5344CB8AC3E}">
        <p14:creationId xmlns:p14="http://schemas.microsoft.com/office/powerpoint/2010/main" val="206857494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5T15:50:43.422"/>
    </inkml:context>
    <inkml:brush xml:id="br0">
      <inkml:brushProperty name="width" value="0.05" units="cm"/>
      <inkml:brushProperty name="height" value="0.05" units="cm"/>
      <inkml:brushProperty name="ignorePressure" value="1"/>
    </inkml:brush>
  </inkml:definitions>
  <inkml:trace contextRef="#ctx0" brushRef="#br0">1 3033,'8'0,"0"0,0-1,0 0,0-1,-1 0,1 0,0 0,-1-1,1 0,-1-1,0 0,0 0,0 0,-1-1,7-6,4-6,0-1,-1 0,21-33,-28 37,-3 7,0 1,0 0,1 0,0 0,0 0,0 1,1 1,-1-1,14-5,-9 5,-1-1,0-1,-1 1,12-10,57-52,-74 64,1 0,-1 1,1-1,0 1,-1 0,2 0,-1 1,0 0,8-2,6 1,34-2,-40 5,0-1,-1-1,1 0,-1 0,0-2,16-5,-8 1,1 1,34-7,-33 9,-1-1,30-11,-30 9,0 1,0 1,1 1,-1 1,41-2,83-16,-131 19,38-8,-28 5,37-4,-50 9,0-1,-1 0,1-1,0 0,-1-1,0-1,1 1,19-14,-19 12,1 0,-1 0,1 1,0 1,1 0,-1 0,16-1,10 1,46 2,-9 0,-57 0,1 0,-1-2,0-1,-1 0,1-1,31-16,101-63,-135 75,14-10,59-31,-88 50,122-62,-104 51,-1 0,0-2,-1 0,20-20,-30 28,0 0,1 0,0 1,0 0,0 1,15-6,-11 4,-1 1,0-1,11-8,-11 4,1-1,-1 0,-1-1,10-13,-13 15,0 0,1 0,0 1,1 1,0-1,0 1,1 1,12-8,8 0,-6 3,31-20,-48 27,0 0,-1 0,1-1,-1 0,0-1,0 1,-1-1,6-10,50-88,-56 93,1 0,-2 0,0-1,4-18,-5 19,0-1,1 1,0 0,11-22,14-22,-23 41,1 1,0 0,1 0,1 1,13-15,-2 6,-1 0,-1-2,-1 0,27-49,-36 55,0-1,-1 0,-1 0,-1 0,0-1,-1 0,-2 0,1-21,-5-58,-1 61,3-1,4-42,1 55,1 1,9-25,-7 27,-2 0,8-46,-9 11,-3-1,-8-82,4 135,0 0,0 0,0 0,-1 1,1-1,-1 1,-1-1,1 1,-1 0,0 0,0 1,0-1,-1 1,-5-4,-20-25,-8-14,28 33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5T15:50:48.012"/>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5T15:50:48.507"/>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5T15:50:49.165"/>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5T15:50:49.706"/>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5T15:50:50.204"/>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5T15:50:51.296"/>
    </inkml:context>
    <inkml:brush xml:id="br0">
      <inkml:brushProperty name="width" value="0.05" units="cm"/>
      <inkml:brushProperty name="height" value="0.05" units="cm"/>
      <inkml:brushProperty name="ignorePressure" value="1"/>
    </inkml:brush>
  </inkml:definitions>
  <inkml:trace contextRef="#ctx0" brushRef="#br0">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A641A-FC50-3840-A830-42D90553FE8C}" type="datetimeFigureOut">
              <a:rPr lang="en-US" smtClean="0"/>
              <a:t>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96355-3DDC-9949-861F-AD0908BFCC23}" type="slidenum">
              <a:rPr lang="en-US" smtClean="0"/>
              <a:t>‹#›</a:t>
            </a:fld>
            <a:endParaRPr lang="en-US"/>
          </a:p>
        </p:txBody>
      </p:sp>
    </p:spTree>
    <p:extLst>
      <p:ext uri="{BB962C8B-B14F-4D97-AF65-F5344CB8AC3E}">
        <p14:creationId xmlns:p14="http://schemas.microsoft.com/office/powerpoint/2010/main" val="20997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The project I will be presenting is “Using AI and Robotics to Entertain Cats”.</a:t>
            </a:r>
          </a:p>
          <a:p>
            <a:endParaRPr lang="en-GB" dirty="0"/>
          </a:p>
        </p:txBody>
      </p:sp>
      <p:sp>
        <p:nvSpPr>
          <p:cNvPr id="4" name="Slide Number Placeholder 3"/>
          <p:cNvSpPr>
            <a:spLocks noGrp="1"/>
          </p:cNvSpPr>
          <p:nvPr>
            <p:ph type="sldNum" sz="quarter" idx="5"/>
          </p:nvPr>
        </p:nvSpPr>
        <p:spPr/>
        <p:txBody>
          <a:bodyPr/>
          <a:lstStyle/>
          <a:p>
            <a:fld id="{8C896355-3DDC-9949-861F-AD0908BFCC23}" type="slidenum">
              <a:rPr lang="en-US" smtClean="0"/>
              <a:t>1</a:t>
            </a:fld>
            <a:endParaRPr lang="en-US"/>
          </a:p>
        </p:txBody>
      </p:sp>
    </p:spTree>
    <p:extLst>
      <p:ext uri="{BB962C8B-B14F-4D97-AF65-F5344CB8AC3E}">
        <p14:creationId xmlns:p14="http://schemas.microsoft.com/office/powerpoint/2010/main" val="1096533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a:lnSpc>
                <a:spcPct val="107000"/>
              </a:lnSpc>
            </a:pPr>
            <a:r>
              <a:rPr lang="en-GB" sz="1800" dirty="0">
                <a:effectLst/>
                <a:latin typeface="Calibri" panose="020F0502020204030204" pitchFamily="34" charset="0"/>
                <a:ea typeface="Calibri" panose="020F0502020204030204" pitchFamily="34" charset="0"/>
                <a:cs typeface="Arial" panose="020B0604020202020204" pitchFamily="34" charset="0"/>
              </a:rPr>
              <a:t>The project will take the form of an intelligent robotic toy designed using principles of robotics and AI. This will be a free moving product will aim to be cheap, but effective with good functionality and a durable structure. It will be based on “catch the mouse” style toys available on the market while expanding on what these are capable of as they are mostly static on the surface. The project will use image recognition to evade the cat interacting with the toy and avoid obstacles that are in the same space as it. The main hardware tool being used in the project is the Raspberry Pi Zero W computer board. All software necessary will be stored here and all other peripheral components with be connected to this. The Python programming language is being used for the software aspect of this project.</a:t>
            </a:r>
          </a:p>
          <a:p>
            <a:pPr marL="457200">
              <a:lnSpc>
                <a:spcPct val="107000"/>
              </a:lnSpc>
              <a:spcAft>
                <a:spcPts val="800"/>
              </a:spcAft>
            </a:pPr>
            <a:r>
              <a:rPr lang="en-GB" sz="1800" b="1" u="none" strike="noStrike" dirty="0">
                <a:effectLst/>
                <a:latin typeface="Calibri" panose="020F0502020204030204" pitchFamily="34" charset="0"/>
                <a:ea typeface="Calibri" panose="020F0502020204030204" pitchFamily="34" charset="0"/>
                <a:cs typeface="Arial" panose="020B0604020202020204" pitchFamily="34" charset="0"/>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42950" indent="-285750">
              <a:lnSpc>
                <a:spcPct val="107000"/>
              </a:lnSpc>
              <a:spcAft>
                <a:spcPts val="800"/>
              </a:spcAft>
              <a:buFontTx/>
              <a:buChar char="-"/>
            </a:pPr>
            <a:r>
              <a:rPr lang="en-GB" sz="1800" dirty="0">
                <a:effectLst/>
                <a:latin typeface="Calibri" panose="020F0502020204030204" pitchFamily="34" charset="0"/>
                <a:ea typeface="Calibri" panose="020F0502020204030204" pitchFamily="34" charset="0"/>
                <a:cs typeface="Arial" panose="020B0604020202020204" pitchFamily="34" charset="0"/>
              </a:rPr>
              <a:t>aims split up into 3 distinct categories. </a:t>
            </a:r>
          </a:p>
          <a:p>
            <a:pPr marL="742950" indent="-285750">
              <a:lnSpc>
                <a:spcPct val="107000"/>
              </a:lnSpc>
              <a:spcAft>
                <a:spcPts val="800"/>
              </a:spcAft>
              <a:buFontTx/>
              <a:buChar char="-"/>
            </a:pPr>
            <a:r>
              <a:rPr lang="en-GB" sz="1800" dirty="0">
                <a:effectLst/>
                <a:latin typeface="Calibri" panose="020F0502020204030204" pitchFamily="34" charset="0"/>
                <a:ea typeface="Calibri" panose="020F0502020204030204" pitchFamily="34" charset="0"/>
                <a:cs typeface="Arial" panose="020B0604020202020204" pitchFamily="34" charset="0"/>
              </a:rPr>
              <a:t>Major goals, which are essential for the completion of a working project. </a:t>
            </a:r>
          </a:p>
          <a:p>
            <a:pPr marL="742950" indent="-285750">
              <a:lnSpc>
                <a:spcPct val="107000"/>
              </a:lnSpc>
              <a:spcAft>
                <a:spcPts val="800"/>
              </a:spcAft>
              <a:buFontTx/>
              <a:buChar char="-"/>
            </a:pPr>
            <a:r>
              <a:rPr lang="en-GB" sz="1800" dirty="0">
                <a:effectLst/>
                <a:latin typeface="Calibri" panose="020F0502020204030204" pitchFamily="34" charset="0"/>
                <a:ea typeface="Calibri" panose="020F0502020204030204" pitchFamily="34" charset="0"/>
                <a:cs typeface="Arial" panose="020B0604020202020204" pitchFamily="34" charset="0"/>
              </a:rPr>
              <a:t>Minor goals, which are not essential but highly desirable for the completion of a high quality project</a:t>
            </a:r>
          </a:p>
          <a:p>
            <a:pPr marL="742950" indent="-285750">
              <a:lnSpc>
                <a:spcPct val="107000"/>
              </a:lnSpc>
              <a:spcAft>
                <a:spcPts val="800"/>
              </a:spcAft>
              <a:buFontTx/>
              <a:buChar char="-"/>
            </a:pPr>
            <a:r>
              <a:rPr lang="en-GB" sz="1800" dirty="0">
                <a:effectLst/>
                <a:latin typeface="Calibri" panose="020F0502020204030204" pitchFamily="34" charset="0"/>
                <a:ea typeface="Calibri" panose="020F0502020204030204" pitchFamily="34" charset="0"/>
                <a:cs typeface="Arial" panose="020B0604020202020204" pitchFamily="34" charset="0"/>
              </a:rPr>
              <a:t> stretch goal would take the project into more advanced technical areas.</a:t>
            </a:r>
          </a:p>
          <a:p>
            <a:pPr>
              <a:lnSpc>
                <a:spcPct val="107000"/>
              </a:lnSpc>
              <a:spcAft>
                <a:spcPts val="800"/>
              </a:spcAft>
            </a:pPr>
            <a:r>
              <a:rPr lang="en-GB" sz="1800" b="1" u="none" strike="noStrike" dirty="0">
                <a:effectLst/>
                <a:latin typeface="Calibri" panose="020F0502020204030204" pitchFamily="34" charset="0"/>
                <a:ea typeface="Calibri" panose="020F0502020204030204" pitchFamily="34" charset="0"/>
                <a:cs typeface="Arial" panose="020B0604020202020204" pitchFamily="34" charset="0"/>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742950" indent="-285750">
              <a:lnSpc>
                <a:spcPct val="107000"/>
              </a:lnSpc>
              <a:buFontTx/>
              <a:buChar char="-"/>
            </a:pPr>
            <a:r>
              <a:rPr lang="en-GB" sz="1800" dirty="0">
                <a:effectLst/>
                <a:latin typeface="Calibri" panose="020F0502020204030204" pitchFamily="34" charset="0"/>
                <a:ea typeface="Calibri" panose="020F0502020204030204" pitchFamily="34" charset="0"/>
                <a:cs typeface="Arial" panose="020B0604020202020204" pitchFamily="34" charset="0"/>
              </a:rPr>
              <a:t>first major goal is to have the robot performing basic movement on its own. </a:t>
            </a:r>
          </a:p>
          <a:p>
            <a:pPr marL="742950" indent="-285750">
              <a:lnSpc>
                <a:spcPct val="107000"/>
              </a:lnSpc>
              <a:buFontTx/>
              <a:buChar char="-"/>
            </a:pPr>
            <a:r>
              <a:rPr lang="en-GB" sz="1800" dirty="0">
                <a:effectLst/>
                <a:latin typeface="Calibri" panose="020F0502020204030204" pitchFamily="34" charset="0"/>
                <a:ea typeface="Calibri" panose="020F0502020204030204" pitchFamily="34" charset="0"/>
                <a:cs typeface="Arial" panose="020B0604020202020204" pitchFamily="34" charset="0"/>
              </a:rPr>
              <a:t>Another is to implement basic AI object recognition</a:t>
            </a:r>
          </a:p>
          <a:p>
            <a:pPr marL="742950" indent="-285750">
              <a:lnSpc>
                <a:spcPct val="107000"/>
              </a:lnSpc>
              <a:buFontTx/>
              <a:buChar char="-"/>
            </a:pPr>
            <a:r>
              <a:rPr lang="en-GB" sz="1800" dirty="0">
                <a:effectLst/>
                <a:latin typeface="Calibri" panose="020F0502020204030204" pitchFamily="34" charset="0"/>
                <a:ea typeface="Calibri" panose="020F0502020204030204" pitchFamily="34" charset="0"/>
                <a:cs typeface="Arial" panose="020B0604020202020204" pitchFamily="34" charset="0"/>
              </a:rPr>
              <a:t>The final major goal is to house all components as compactly as possible within the robot</a:t>
            </a:r>
          </a:p>
          <a:p>
            <a:pPr marL="742950" indent="-285750">
              <a:lnSpc>
                <a:spcPct val="107000"/>
              </a:lnSpc>
              <a:buFontTx/>
              <a:buChar char="-"/>
            </a:pP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742950" indent="-285750">
              <a:lnSpc>
                <a:spcPct val="107000"/>
              </a:lnSpc>
              <a:buFontTx/>
              <a:buChar char="-"/>
            </a:pPr>
            <a:r>
              <a:rPr lang="en-GB" sz="1800" dirty="0">
                <a:effectLst/>
                <a:latin typeface="Calibri" panose="020F0502020204030204" pitchFamily="34" charset="0"/>
                <a:ea typeface="Calibri" panose="020F0502020204030204" pitchFamily="34" charset="0"/>
                <a:cs typeface="Arial" panose="020B0604020202020204" pitchFamily="34" charset="0"/>
              </a:rPr>
              <a:t>The first minor goal is to implement more advanced object recognition algorithms to allow robot to adapt to its environment. </a:t>
            </a:r>
          </a:p>
          <a:p>
            <a:pPr marL="742950" indent="-285750">
              <a:lnSpc>
                <a:spcPct val="107000"/>
              </a:lnSpc>
              <a:buFontTx/>
              <a:buChar char="-"/>
            </a:pPr>
            <a:r>
              <a:rPr lang="en-GB" sz="1800" dirty="0">
                <a:effectLst/>
                <a:latin typeface="Calibri" panose="020F0502020204030204" pitchFamily="34" charset="0"/>
                <a:ea typeface="Calibri" panose="020F0502020204030204" pitchFamily="34" charset="0"/>
                <a:cs typeface="Arial" panose="020B0604020202020204" pitchFamily="34" charset="0"/>
              </a:rPr>
              <a:t>The other minor goal is to create an aesthetically pleasing robot to the cat.</a:t>
            </a:r>
          </a:p>
          <a:p>
            <a:pPr marL="457200">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 </a:t>
            </a:r>
          </a:p>
          <a:p>
            <a:pPr marL="457200">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 stretch goal is to research and incorporate AI machine learning into the robot so that it can display more intelligent behaviour by learning patterns of movement from cats each time it interacts with them.</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Diagram shows roughly how components are connected</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most essential component is the Raspberry Pi. Almost everything else is connected to it. other major pieces of hardware are wired to it so they can receive their instructions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wheels and motors are wired to the H-Bridge before this is wired to Pi. allows the 2 motors to be controlled independently and have different signals sent to them if required.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dirty="0" err="1">
                <a:effectLst/>
                <a:latin typeface="Calibri" panose="020F0502020204030204" pitchFamily="34" charset="0"/>
                <a:ea typeface="Calibri" panose="020F0502020204030204" pitchFamily="34" charset="0"/>
                <a:cs typeface="Arial" panose="020B0604020202020204" pitchFamily="34" charset="0"/>
              </a:rPr>
              <a:t>GpioZero</a:t>
            </a:r>
            <a:r>
              <a:rPr lang="en-GB" sz="1800" dirty="0">
                <a:effectLst/>
                <a:latin typeface="Calibri" panose="020F0502020204030204" pitchFamily="34" charset="0"/>
                <a:ea typeface="Calibri" panose="020F0502020204030204" pitchFamily="34" charset="0"/>
                <a:cs typeface="Arial" panose="020B0604020202020204" pitchFamily="34" charset="0"/>
              </a:rPr>
              <a:t> Python library is being utilised to allow signals instructing the motors and wheels on what to do next to be sent through specific GPIO pins to the motors via the H-Bridge.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Between the wheels a ball castor will be placed to aid easy movement across more friction-causing surfaces.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The </a:t>
            </a:r>
            <a:r>
              <a:rPr lang="en-GB" sz="1800" dirty="0" err="1">
                <a:effectLst/>
                <a:latin typeface="Calibri" panose="020F0502020204030204" pitchFamily="34" charset="0"/>
                <a:ea typeface="Calibri" panose="020F0502020204030204" pitchFamily="34" charset="0"/>
                <a:cs typeface="Arial" panose="020B0604020202020204" pitchFamily="34" charset="0"/>
              </a:rPr>
              <a:t>PiCamera</a:t>
            </a:r>
            <a:r>
              <a:rPr lang="en-GB" sz="1800" dirty="0">
                <a:effectLst/>
                <a:latin typeface="Calibri" panose="020F0502020204030204" pitchFamily="34" charset="0"/>
                <a:ea typeface="Calibri" panose="020F0502020204030204" pitchFamily="34" charset="0"/>
                <a:cs typeface="Arial" panose="020B0604020202020204" pitchFamily="34" charset="0"/>
              </a:rPr>
              <a:t> is connected via flat cable, and an adapter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dirty="0" err="1">
                <a:effectLst/>
                <a:latin typeface="Calibri" panose="020F0502020204030204" pitchFamily="34" charset="0"/>
                <a:ea typeface="Calibri" panose="020F0502020204030204" pitchFamily="34" charset="0"/>
                <a:cs typeface="Arial" panose="020B0604020202020204" pitchFamily="34" charset="0"/>
              </a:rPr>
              <a:t>PiCamera</a:t>
            </a:r>
            <a:r>
              <a:rPr lang="en-GB" sz="1800" dirty="0">
                <a:effectLst/>
                <a:latin typeface="Calibri" panose="020F0502020204030204" pitchFamily="34" charset="0"/>
                <a:ea typeface="Calibri" panose="020F0502020204030204" pitchFamily="34" charset="0"/>
                <a:cs typeface="Arial" panose="020B0604020202020204" pitchFamily="34" charset="0"/>
              </a:rPr>
              <a:t> Python library is being taken advantage of to capture visual input to be analysed to image recognition.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image recognition is aided by another library, called OpenCV real-time image detection. This has many pre-defined objects in its database that it can instantly classify given a stream of visual input.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800" dirty="0">
                <a:effectLst/>
                <a:latin typeface="Calibri" panose="020F0502020204030204" pitchFamily="34" charset="0"/>
                <a:ea typeface="Calibri" panose="020F0502020204030204" pitchFamily="34" charset="0"/>
                <a:cs typeface="Arial" panose="020B0604020202020204" pitchFamily="34" charset="0"/>
              </a:rPr>
              <a:t>What makes this so useful is that as well as classifying objects that it recognises, it gives them a “box”</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lnSpc>
                <a:spcPct val="107000"/>
              </a:lnSpc>
              <a:spcAft>
                <a:spcPts val="800"/>
              </a:spcAft>
              <a:buFontTx/>
              <a:buChar char="-"/>
              <a:tabLst>
                <a:tab pos="1308100" algn="l"/>
              </a:tabLst>
            </a:pPr>
            <a:r>
              <a:rPr lang="en-GB" sz="1800" dirty="0">
                <a:effectLst/>
                <a:latin typeface="Calibri" panose="020F0502020204030204" pitchFamily="34" charset="0"/>
                <a:ea typeface="Calibri" panose="020F0502020204030204" pitchFamily="34" charset="0"/>
                <a:cs typeface="Arial" panose="020B0604020202020204" pitchFamily="34" charset="0"/>
              </a:rPr>
              <a:t>First step, source all of the components required and have everything together ready to start working on the project </a:t>
            </a:r>
          </a:p>
          <a:p>
            <a:pPr marL="285750" indent="-285750">
              <a:lnSpc>
                <a:spcPct val="107000"/>
              </a:lnSpc>
              <a:spcAft>
                <a:spcPts val="800"/>
              </a:spcAft>
              <a:buFontTx/>
              <a:buChar char="-"/>
              <a:tabLst>
                <a:tab pos="1308100" algn="l"/>
              </a:tabLst>
            </a:pPr>
            <a:r>
              <a:rPr lang="en-GB" sz="1800" dirty="0">
                <a:effectLst/>
                <a:latin typeface="Calibri" panose="020F0502020204030204" pitchFamily="34" charset="0"/>
                <a:ea typeface="Calibri" panose="020F0502020204030204" pitchFamily="34" charset="0"/>
                <a:cs typeface="Arial" panose="020B0604020202020204" pitchFamily="34" charset="0"/>
              </a:rPr>
              <a:t>next step was to configure the Raspberry Pi for Python 3, and to have all relevant modules installed onto it.</a:t>
            </a:r>
          </a:p>
          <a:p>
            <a:pPr marL="285750" indent="-285750">
              <a:lnSpc>
                <a:spcPct val="107000"/>
              </a:lnSpc>
              <a:spcAft>
                <a:spcPts val="800"/>
              </a:spcAft>
              <a:buFontTx/>
              <a:buChar char="-"/>
              <a:tabLst>
                <a:tab pos="1308100" algn="l"/>
              </a:tabLst>
            </a:pPr>
            <a:r>
              <a:rPr lang="en-GB" sz="1800" dirty="0">
                <a:effectLst/>
                <a:latin typeface="Calibri" panose="020F0502020204030204" pitchFamily="34" charset="0"/>
                <a:ea typeface="Calibri" panose="020F0502020204030204" pitchFamily="34" charset="0"/>
                <a:cs typeface="Arial" panose="020B0604020202020204" pitchFamily="34" charset="0"/>
              </a:rPr>
              <a:t>next stage was writing and performing tests for the 2 major peripherals</a:t>
            </a:r>
          </a:p>
          <a:p>
            <a:pPr marL="285750" indent="-285750">
              <a:lnSpc>
                <a:spcPct val="107000"/>
              </a:lnSpc>
              <a:spcAft>
                <a:spcPts val="800"/>
              </a:spcAft>
              <a:buFontTx/>
              <a:buChar char="-"/>
              <a:tabLst>
                <a:tab pos="1308100" algn="l"/>
              </a:tabLst>
            </a:pPr>
            <a:r>
              <a:rPr lang="en-GB" sz="1800" dirty="0">
                <a:effectLst/>
                <a:latin typeface="Calibri" panose="020F0502020204030204" pitchFamily="34" charset="0"/>
                <a:ea typeface="Calibri" panose="020F0502020204030204" pitchFamily="34" charset="0"/>
                <a:cs typeface="Arial" panose="020B0604020202020204" pitchFamily="34" charset="0"/>
              </a:rPr>
              <a:t>For the camera, a test function was written for both capturing still image, set length video, and looping stream video </a:t>
            </a:r>
          </a:p>
          <a:p>
            <a:pPr marL="285750" indent="-285750">
              <a:lnSpc>
                <a:spcPct val="107000"/>
              </a:lnSpc>
              <a:spcAft>
                <a:spcPts val="800"/>
              </a:spcAft>
              <a:buFontTx/>
              <a:buChar char="-"/>
              <a:tabLst>
                <a:tab pos="1308100" algn="l"/>
              </a:tabLst>
            </a:pPr>
            <a:r>
              <a:rPr lang="en-GB" sz="1800" dirty="0">
                <a:effectLst/>
                <a:latin typeface="Calibri" panose="020F0502020204030204" pitchFamily="34" charset="0"/>
                <a:ea typeface="Calibri" panose="020F0502020204030204" pitchFamily="34" charset="0"/>
                <a:cs typeface="Arial" panose="020B0604020202020204" pitchFamily="34" charset="0"/>
              </a:rPr>
              <a:t>most attention was paid to the looping stream video as this is what will be used in the project</a:t>
            </a:r>
          </a:p>
          <a:p>
            <a:pPr marL="285750" indent="-285750">
              <a:lnSpc>
                <a:spcPct val="107000"/>
              </a:lnSpc>
              <a:spcAft>
                <a:spcPts val="800"/>
              </a:spcAft>
              <a:buFontTx/>
              <a:buChar char="-"/>
              <a:tabLst>
                <a:tab pos="1308100" algn="l"/>
              </a:tabLst>
            </a:pPr>
            <a:r>
              <a:rPr lang="en-GB" sz="1800" dirty="0">
                <a:effectLst/>
                <a:latin typeface="Calibri" panose="020F0502020204030204" pitchFamily="34" charset="0"/>
                <a:ea typeface="Calibri" panose="020F0502020204030204" pitchFamily="34" charset="0"/>
                <a:cs typeface="Arial" panose="020B0604020202020204" pitchFamily="34" charset="0"/>
              </a:rPr>
              <a:t>For the motors varying tests of movement for the motors and wheels, motor action required for straight line movement, moving in a square pattern, and moving in a continuous circle. The aim was to test the ability of the motors individually before the project moves on to a more advanced stage.</a:t>
            </a:r>
          </a:p>
          <a:p>
            <a:pPr>
              <a:lnSpc>
                <a:spcPct val="107000"/>
              </a:lnSpc>
              <a:spcAft>
                <a:spcPts val="800"/>
              </a:spcAft>
              <a:tabLst>
                <a:tab pos="1308100" algn="l"/>
              </a:tabLst>
            </a:pPr>
            <a:r>
              <a:rPr lang="en-GB" sz="1800" dirty="0">
                <a:effectLst/>
                <a:latin typeface="Calibri" panose="020F0502020204030204" pitchFamily="34" charset="0"/>
                <a:ea typeface="Calibri" panose="020F0502020204030204" pitchFamily="34" charset="0"/>
                <a:cs typeface="Arial" panose="020B0604020202020204" pitchFamily="34" charset="0"/>
              </a:rPr>
              <a:t>- A lot of work was done on utilising the Open CV library. Currently, the Python framework takes the current state of image being captured by the camera, and looks through the OpenCV database for recognisable objects in frame. Once an object is recognised, it is stored in a temporary database for the remainder of this video stream loop. The objects detected and their location is then passed to the movement algorithm, which will use this information to determine what the most logical next movement step for the robot should be, and sends appropriate signals to the motors for this.</a:t>
            </a:r>
          </a:p>
          <a:p>
            <a:pPr marL="285750" indent="-285750">
              <a:lnSpc>
                <a:spcPct val="107000"/>
              </a:lnSpc>
              <a:spcAft>
                <a:spcPts val="800"/>
              </a:spcAft>
              <a:buFontTx/>
              <a:buChar char="-"/>
              <a:tabLst>
                <a:tab pos="1308100" algn="l"/>
              </a:tabLst>
            </a:pPr>
            <a:r>
              <a:rPr lang="en-GB" sz="1800" dirty="0">
                <a:effectLst/>
                <a:latin typeface="Calibri" panose="020F0502020204030204" pitchFamily="34" charset="0"/>
                <a:ea typeface="Calibri" panose="020F0502020204030204" pitchFamily="34" charset="0"/>
                <a:cs typeface="Arial" panose="020B0604020202020204" pitchFamily="34" charset="0"/>
              </a:rPr>
              <a:t>SD Card</a:t>
            </a:r>
          </a:p>
          <a:p>
            <a:pPr marL="285750" indent="-285750">
              <a:lnSpc>
                <a:spcPct val="107000"/>
              </a:lnSpc>
              <a:spcAft>
                <a:spcPts val="800"/>
              </a:spcAft>
              <a:buFontTx/>
              <a:buChar char="-"/>
              <a:tabLst>
                <a:tab pos="1308100" algn="l"/>
              </a:tabLst>
            </a:pPr>
            <a:r>
              <a:rPr lang="en-GB" sz="1800" dirty="0">
                <a:effectLst/>
                <a:latin typeface="Calibri" panose="020F0502020204030204" pitchFamily="34" charset="0"/>
                <a:ea typeface="Calibri" panose="020F0502020204030204" pitchFamily="34" charset="0"/>
                <a:cs typeface="Arial" panose="020B0604020202020204" pitchFamily="34" charset="0"/>
              </a:rPr>
              <a:t>happy with the progress made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 split up the next steps of the project into 3 major goals of the project. </a:t>
            </a:r>
          </a:p>
          <a:p>
            <a:pPr marL="285750" indent="-285750">
              <a:lnSpc>
                <a:spcPct val="107000"/>
              </a:lnSpc>
              <a:spcAft>
                <a:spcPts val="800"/>
              </a:spcAft>
              <a:buFontTx/>
              <a:buChar char="-"/>
            </a:pPr>
            <a:r>
              <a:rPr lang="en-GB" sz="1800" dirty="0">
                <a:effectLst/>
                <a:latin typeface="Calibri" panose="020F0502020204030204" pitchFamily="34" charset="0"/>
                <a:ea typeface="Calibri" panose="020F0502020204030204" pitchFamily="34" charset="0"/>
                <a:cs typeface="Arial" panose="020B0604020202020204" pitchFamily="34" charset="0"/>
              </a:rPr>
              <a:t>For implementing the movement of the robot, one of the very first things I intended on doing once university reopened was gaining access to the lab for soldering. </a:t>
            </a:r>
          </a:p>
          <a:p>
            <a:pPr marL="285750" indent="-285750">
              <a:lnSpc>
                <a:spcPct val="107000"/>
              </a:lnSpc>
              <a:spcAft>
                <a:spcPts val="800"/>
              </a:spcAft>
              <a:buFontTx/>
              <a:buChar char="-"/>
            </a:pPr>
            <a:r>
              <a:rPr lang="en-GB" sz="1800" dirty="0">
                <a:effectLst/>
                <a:latin typeface="Calibri" panose="020F0502020204030204" pitchFamily="34" charset="0"/>
                <a:ea typeface="Calibri" panose="020F0502020204030204" pitchFamily="34" charset="0"/>
                <a:cs typeface="Arial" panose="020B0604020202020204" pitchFamily="34" charset="0"/>
              </a:rPr>
              <a:t>This no longer possible, managed to source equipment so progress should not be affected badly</a:t>
            </a:r>
          </a:p>
          <a:p>
            <a:pPr marL="285750" indent="-285750">
              <a:lnSpc>
                <a:spcPct val="107000"/>
              </a:lnSpc>
              <a:spcAft>
                <a:spcPts val="800"/>
              </a:spcAft>
              <a:buFontTx/>
              <a:buChar char="-"/>
            </a:pPr>
            <a:r>
              <a:rPr lang="en-GB" sz="1800" dirty="0">
                <a:effectLst/>
                <a:latin typeface="Calibri" panose="020F0502020204030204" pitchFamily="34" charset="0"/>
                <a:ea typeface="Calibri" panose="020F0502020204030204" pitchFamily="34" charset="0"/>
                <a:cs typeface="Arial" panose="020B0604020202020204" pitchFamily="34" charset="0"/>
              </a:rPr>
              <a:t>current movement tests carried out can be put into action, and further ones carried out to include the code already in place.</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 Implementing basic AI object recognition is the major goal that has had the most progress made on it, we will soon be able to see how effective the image recognition code works in tandem with the movement algorithm in actually informing good decisions for the robot.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  housing all components as compactly as possible within the robot, this has not been done yet. A structure needs to be created or sourced to house the components to have a full product. This is the major goal that has had the least progress so far out of the three.</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7" name="Picture Placeholder 4"/>
          <p:cNvSpPr>
            <a:spLocks noGrp="1"/>
          </p:cNvSpPr>
          <p:nvPr>
            <p:ph type="pic" sz="quarter" idx="13" hasCustomPrompt="1"/>
          </p:nvPr>
        </p:nvSpPr>
        <p:spPr>
          <a:xfrm>
            <a:off x="7843520" y="1"/>
            <a:ext cx="4348481" cy="3429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8" name="Title 4"/>
          <p:cNvSpPr>
            <a:spLocks noGrp="1"/>
          </p:cNvSpPr>
          <p:nvPr>
            <p:ph type="title" hasCustomPrompt="1"/>
          </p:nvPr>
        </p:nvSpPr>
        <p:spPr>
          <a:xfrm>
            <a:off x="1866900" y="664930"/>
            <a:ext cx="5570220" cy="1387389"/>
          </a:xfrm>
        </p:spPr>
        <p:txBody>
          <a:bodyPr/>
          <a:lstStyle>
            <a:lvl1pPr>
              <a:defRPr sz="3600" spc="0"/>
            </a:lvl1pPr>
          </a:lstStyle>
          <a:p>
            <a:r>
              <a:rPr lang="en-US" dirty="0"/>
              <a:t>CLICK TO EDIT MASTER TITLE STYLE</a:t>
            </a:r>
          </a:p>
        </p:txBody>
      </p:sp>
      <p:sp>
        <p:nvSpPr>
          <p:cNvPr id="9" name="Content Placeholder 2">
            <a:extLst>
              <a:ext uri="{FF2B5EF4-FFF2-40B4-BE49-F238E27FC236}">
                <a16:creationId xmlns:a16="http://schemas.microsoft.com/office/drawing/2014/main" id="{5D294FF8-6963-C348-83CE-28D3491B5C0B}"/>
              </a:ext>
            </a:extLst>
          </p:cNvPr>
          <p:cNvSpPr>
            <a:spLocks noGrp="1"/>
          </p:cNvSpPr>
          <p:nvPr>
            <p:ph idx="1"/>
          </p:nvPr>
        </p:nvSpPr>
        <p:spPr>
          <a:xfrm>
            <a:off x="1866900" y="2157025"/>
            <a:ext cx="5570220" cy="405073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4">
            <a:extLst>
              <a:ext uri="{FF2B5EF4-FFF2-40B4-BE49-F238E27FC236}">
                <a16:creationId xmlns:a16="http://schemas.microsoft.com/office/drawing/2014/main" id="{A5082EFB-1114-FE47-B838-2915F2B9B91D}"/>
              </a:ext>
            </a:extLst>
          </p:cNvPr>
          <p:cNvSpPr>
            <a:spLocks noGrp="1"/>
          </p:cNvSpPr>
          <p:nvPr>
            <p:ph type="pic" sz="quarter" idx="14" hasCustomPrompt="1"/>
          </p:nvPr>
        </p:nvSpPr>
        <p:spPr>
          <a:xfrm>
            <a:off x="7843520" y="3444241"/>
            <a:ext cx="4348481" cy="3413759"/>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410928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8593373" y="1"/>
            <a:ext cx="3598627" cy="2289976"/>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Picture Placeholder 4"/>
          <p:cNvSpPr>
            <a:spLocks noGrp="1"/>
          </p:cNvSpPr>
          <p:nvPr>
            <p:ph type="pic" sz="quarter" idx="12" hasCustomPrompt="1"/>
          </p:nvPr>
        </p:nvSpPr>
        <p:spPr>
          <a:xfrm>
            <a:off x="8593373" y="2289977"/>
            <a:ext cx="3598627" cy="2289976"/>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Picture Placeholder 4"/>
          <p:cNvSpPr>
            <a:spLocks noGrp="1"/>
          </p:cNvSpPr>
          <p:nvPr>
            <p:ph type="pic" sz="quarter" idx="13" hasCustomPrompt="1"/>
          </p:nvPr>
        </p:nvSpPr>
        <p:spPr>
          <a:xfrm>
            <a:off x="8593373" y="4573989"/>
            <a:ext cx="3598627" cy="2284011"/>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9" name="Title 4">
            <a:extLst>
              <a:ext uri="{FF2B5EF4-FFF2-40B4-BE49-F238E27FC236}">
                <a16:creationId xmlns:a16="http://schemas.microsoft.com/office/drawing/2014/main" id="{65D61D25-2C22-8E45-A9B3-AAB911B769EF}"/>
              </a:ext>
            </a:extLst>
          </p:cNvPr>
          <p:cNvSpPr>
            <a:spLocks noGrp="1"/>
          </p:cNvSpPr>
          <p:nvPr>
            <p:ph type="title" hasCustomPrompt="1"/>
          </p:nvPr>
        </p:nvSpPr>
        <p:spPr>
          <a:xfrm>
            <a:off x="1866900" y="664930"/>
            <a:ext cx="6129020" cy="1459697"/>
          </a:xfrm>
        </p:spPr>
        <p:txBody>
          <a:bodyPr/>
          <a:lstStyle>
            <a:lvl1pPr>
              <a:defRPr sz="3600" spc="0"/>
            </a:lvl1pPr>
          </a:lstStyle>
          <a:p>
            <a:r>
              <a:rPr lang="en-US" dirty="0"/>
              <a:t>CLICK TO EDIT MASTER TITLE STYLE</a:t>
            </a:r>
          </a:p>
        </p:txBody>
      </p:sp>
      <p:sp>
        <p:nvSpPr>
          <p:cNvPr id="10" name="Content Placeholder 2">
            <a:extLst>
              <a:ext uri="{FF2B5EF4-FFF2-40B4-BE49-F238E27FC236}">
                <a16:creationId xmlns:a16="http://schemas.microsoft.com/office/drawing/2014/main" id="{4712658E-CB5A-AF48-A644-353403DB00D4}"/>
              </a:ext>
            </a:extLst>
          </p:cNvPr>
          <p:cNvSpPr>
            <a:spLocks noGrp="1"/>
          </p:cNvSpPr>
          <p:nvPr>
            <p:ph idx="1"/>
          </p:nvPr>
        </p:nvSpPr>
        <p:spPr>
          <a:xfrm>
            <a:off x="1866900" y="2157025"/>
            <a:ext cx="6129020" cy="426185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6645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2" hasCustomPrompt="1"/>
          </p:nvPr>
        </p:nvSpPr>
        <p:spPr>
          <a:xfrm>
            <a:off x="1866901" y="1561736"/>
            <a:ext cx="2385785" cy="312783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3" name="Picture Placeholder 4"/>
          <p:cNvSpPr>
            <a:spLocks noGrp="1"/>
          </p:cNvSpPr>
          <p:nvPr>
            <p:ph type="pic" sz="quarter" idx="13" hasCustomPrompt="1"/>
          </p:nvPr>
        </p:nvSpPr>
        <p:spPr>
          <a:xfrm>
            <a:off x="4322839" y="1561736"/>
            <a:ext cx="2385785" cy="312783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4" name="Picture Placeholder 4"/>
          <p:cNvSpPr>
            <a:spLocks noGrp="1"/>
          </p:cNvSpPr>
          <p:nvPr>
            <p:ph type="pic" sz="quarter" idx="14" hasCustomPrompt="1"/>
          </p:nvPr>
        </p:nvSpPr>
        <p:spPr>
          <a:xfrm>
            <a:off x="6778777" y="1561736"/>
            <a:ext cx="4841723" cy="312783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8" name="Title 4">
            <a:extLst>
              <a:ext uri="{FF2B5EF4-FFF2-40B4-BE49-F238E27FC236}">
                <a16:creationId xmlns:a16="http://schemas.microsoft.com/office/drawing/2014/main" id="{167AA0B1-6033-2F4D-A765-7D17EAA0292C}"/>
              </a:ext>
            </a:extLst>
          </p:cNvPr>
          <p:cNvSpPr>
            <a:spLocks noGrp="1"/>
          </p:cNvSpPr>
          <p:nvPr>
            <p:ph type="title" hasCustomPrompt="1"/>
          </p:nvPr>
        </p:nvSpPr>
        <p:spPr>
          <a:xfrm>
            <a:off x="1866900" y="664931"/>
            <a:ext cx="9753600" cy="726990"/>
          </a:xfrm>
        </p:spPr>
        <p:txBody>
          <a:bodyPr/>
          <a:lstStyle>
            <a:lvl1pPr>
              <a:defRPr sz="3600" spc="0"/>
            </a:lvl1pPr>
          </a:lstStyle>
          <a:p>
            <a:r>
              <a:rPr lang="en-US" dirty="0"/>
              <a:t>CLICK TO EDIT MASTER TITLE STYLE</a:t>
            </a:r>
          </a:p>
        </p:txBody>
      </p:sp>
      <p:sp>
        <p:nvSpPr>
          <p:cNvPr id="9" name="Content Placeholder 2">
            <a:extLst>
              <a:ext uri="{FF2B5EF4-FFF2-40B4-BE49-F238E27FC236}">
                <a16:creationId xmlns:a16="http://schemas.microsoft.com/office/drawing/2014/main" id="{F259E27A-E0B3-884A-B625-74AD7AB9771C}"/>
              </a:ext>
            </a:extLst>
          </p:cNvPr>
          <p:cNvSpPr>
            <a:spLocks noGrp="1"/>
          </p:cNvSpPr>
          <p:nvPr>
            <p:ph idx="1"/>
          </p:nvPr>
        </p:nvSpPr>
        <p:spPr>
          <a:xfrm>
            <a:off x="1866900" y="4859381"/>
            <a:ext cx="9753600" cy="17866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1866900" y="671005"/>
            <a:ext cx="9753600" cy="710756"/>
          </a:xfrm>
        </p:spPr>
        <p:txBody>
          <a:bodyPr/>
          <a:lstStyle>
            <a:lvl1pPr>
              <a:defRPr sz="3600"/>
            </a:lvl1pPr>
          </a:lstStyle>
          <a:p>
            <a:r>
              <a:rPr lang="en-US" dirty="0"/>
              <a:t>CLICK TO EDIT MASTER TITLE STYLE</a:t>
            </a:r>
          </a:p>
        </p:txBody>
      </p:sp>
      <p:sp>
        <p:nvSpPr>
          <p:cNvPr id="6" name="Picture Placeholder 4"/>
          <p:cNvSpPr>
            <a:spLocks noGrp="1"/>
          </p:cNvSpPr>
          <p:nvPr>
            <p:ph type="pic" sz="quarter" idx="11" hasCustomPrompt="1"/>
          </p:nvPr>
        </p:nvSpPr>
        <p:spPr>
          <a:xfrm>
            <a:off x="1866900" y="1607819"/>
            <a:ext cx="9753600" cy="4811058"/>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1662482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6624320" y="0"/>
            <a:ext cx="556768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1866900" y="990269"/>
            <a:ext cx="6414052" cy="2438731"/>
          </a:xfrm>
        </p:spPr>
        <p:txBody>
          <a:bodyPr/>
          <a:lstStyle>
            <a:lvl1pPr>
              <a:defRPr sz="5400"/>
            </a:lvl1pPr>
          </a:lstStyle>
          <a:p>
            <a:r>
              <a:rPr lang="en-US" dirty="0"/>
              <a:t>CLICK TO EDIT MASTER TITLE STYLE</a:t>
            </a:r>
          </a:p>
        </p:txBody>
      </p:sp>
      <p:sp>
        <p:nvSpPr>
          <p:cNvPr id="7" name="Content Placeholder 2">
            <a:extLst>
              <a:ext uri="{FF2B5EF4-FFF2-40B4-BE49-F238E27FC236}">
                <a16:creationId xmlns:a16="http://schemas.microsoft.com/office/drawing/2014/main" id="{9B443B03-7CB5-694C-A06A-B8D051D07491}"/>
              </a:ext>
            </a:extLst>
          </p:cNvPr>
          <p:cNvSpPr>
            <a:spLocks noGrp="1"/>
          </p:cNvSpPr>
          <p:nvPr>
            <p:ph idx="1"/>
          </p:nvPr>
        </p:nvSpPr>
        <p:spPr>
          <a:xfrm>
            <a:off x="1866900" y="3667761"/>
            <a:ext cx="4229100" cy="297828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1207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6624320" y="0"/>
            <a:ext cx="556768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8" name="Title 4">
            <a:extLst>
              <a:ext uri="{FF2B5EF4-FFF2-40B4-BE49-F238E27FC236}">
                <a16:creationId xmlns:a16="http://schemas.microsoft.com/office/drawing/2014/main" id="{B7763118-0811-A045-907D-A37A39B473C7}"/>
              </a:ext>
            </a:extLst>
          </p:cNvPr>
          <p:cNvSpPr>
            <a:spLocks noGrp="1"/>
          </p:cNvSpPr>
          <p:nvPr>
            <p:ph type="title" hasCustomPrompt="1"/>
          </p:nvPr>
        </p:nvSpPr>
        <p:spPr>
          <a:xfrm>
            <a:off x="1535249" y="664745"/>
            <a:ext cx="4560751" cy="1621619"/>
          </a:xfrm>
        </p:spPr>
        <p:txBody>
          <a:bodyPr/>
          <a:lstStyle>
            <a:lvl1pPr>
              <a:defRPr sz="3600" spc="0"/>
            </a:lvl1pPr>
          </a:lstStyle>
          <a:p>
            <a:r>
              <a:rPr lang="en-US" dirty="0"/>
              <a:t>CLICK TO EDIT MASTER TITLE STYLE</a:t>
            </a:r>
          </a:p>
        </p:txBody>
      </p:sp>
      <p:sp>
        <p:nvSpPr>
          <p:cNvPr id="9" name="Content Placeholder 2">
            <a:extLst>
              <a:ext uri="{FF2B5EF4-FFF2-40B4-BE49-F238E27FC236}">
                <a16:creationId xmlns:a16="http://schemas.microsoft.com/office/drawing/2014/main" id="{E2C4E96E-0DBC-9741-978E-351DF7CF4BEA}"/>
              </a:ext>
            </a:extLst>
          </p:cNvPr>
          <p:cNvSpPr>
            <a:spLocks noGrp="1"/>
          </p:cNvSpPr>
          <p:nvPr>
            <p:ph idx="1"/>
          </p:nvPr>
        </p:nvSpPr>
        <p:spPr>
          <a:xfrm>
            <a:off x="1535249" y="2526750"/>
            <a:ext cx="4560751" cy="3670850"/>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1235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990600" y="0"/>
            <a:ext cx="556768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5206448" y="990269"/>
            <a:ext cx="6414052" cy="2438731"/>
          </a:xfrm>
        </p:spPr>
        <p:txBody>
          <a:bodyPr/>
          <a:lstStyle>
            <a:lvl1pPr algn="r">
              <a:defRPr sz="5400"/>
            </a:lvl1pPr>
          </a:lstStyle>
          <a:p>
            <a:r>
              <a:rPr lang="en-US" dirty="0"/>
              <a:t>CLICK TO EDIT MASTER TITLE STYLE</a:t>
            </a:r>
          </a:p>
        </p:txBody>
      </p:sp>
      <p:sp>
        <p:nvSpPr>
          <p:cNvPr id="7" name="Content Placeholder 2">
            <a:extLst>
              <a:ext uri="{FF2B5EF4-FFF2-40B4-BE49-F238E27FC236}">
                <a16:creationId xmlns:a16="http://schemas.microsoft.com/office/drawing/2014/main" id="{9B443B03-7CB5-694C-A06A-B8D051D07491}"/>
              </a:ext>
            </a:extLst>
          </p:cNvPr>
          <p:cNvSpPr>
            <a:spLocks noGrp="1"/>
          </p:cNvSpPr>
          <p:nvPr>
            <p:ph idx="1"/>
          </p:nvPr>
        </p:nvSpPr>
        <p:spPr>
          <a:xfrm>
            <a:off x="7112000" y="3667761"/>
            <a:ext cx="4508500" cy="297828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3050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990600" y="0"/>
            <a:ext cx="51054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6531429" y="664745"/>
            <a:ext cx="5089071" cy="1621619"/>
          </a:xfrm>
        </p:spPr>
        <p:txBody>
          <a:bodyPr/>
          <a:lstStyle>
            <a:lvl1pPr>
              <a:defRPr sz="3600" spc="0"/>
            </a:lvl1pPr>
          </a:lstStyle>
          <a:p>
            <a:r>
              <a:rPr lang="en-US" dirty="0"/>
              <a:t>CLICK TO EDIT MASTER TITLE STYLE</a:t>
            </a:r>
          </a:p>
        </p:txBody>
      </p:sp>
      <p:sp>
        <p:nvSpPr>
          <p:cNvPr id="7" name="Content Placeholder 2">
            <a:extLst>
              <a:ext uri="{FF2B5EF4-FFF2-40B4-BE49-F238E27FC236}">
                <a16:creationId xmlns:a16="http://schemas.microsoft.com/office/drawing/2014/main" id="{0353C0E3-CA06-FF4E-9268-38C763A245CD}"/>
              </a:ext>
            </a:extLst>
          </p:cNvPr>
          <p:cNvSpPr>
            <a:spLocks noGrp="1"/>
          </p:cNvSpPr>
          <p:nvPr>
            <p:ph idx="1"/>
          </p:nvPr>
        </p:nvSpPr>
        <p:spPr>
          <a:xfrm>
            <a:off x="6531429" y="2526750"/>
            <a:ext cx="5089071" cy="36708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39873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990600" y="0"/>
            <a:ext cx="11201401" cy="3429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Title 4"/>
          <p:cNvSpPr>
            <a:spLocks noGrp="1"/>
          </p:cNvSpPr>
          <p:nvPr>
            <p:ph type="title" hasCustomPrompt="1"/>
          </p:nvPr>
        </p:nvSpPr>
        <p:spPr>
          <a:xfrm>
            <a:off x="1866900" y="3715470"/>
            <a:ext cx="4229100" cy="1621619"/>
          </a:xfrm>
        </p:spPr>
        <p:txBody>
          <a:bodyPr/>
          <a:lstStyle>
            <a:lvl1pPr>
              <a:defRPr sz="3600"/>
            </a:lvl1pPr>
          </a:lstStyle>
          <a:p>
            <a:r>
              <a:rPr lang="en-US" dirty="0"/>
              <a:t>CLICK TO EDIT MASTER TITLE STYLE</a:t>
            </a:r>
          </a:p>
        </p:txBody>
      </p:sp>
      <p:sp>
        <p:nvSpPr>
          <p:cNvPr id="6" name="Content Placeholder 2">
            <a:extLst>
              <a:ext uri="{FF2B5EF4-FFF2-40B4-BE49-F238E27FC236}">
                <a16:creationId xmlns:a16="http://schemas.microsoft.com/office/drawing/2014/main" id="{E8A2D389-5092-B541-B85C-948DD9C9B7AA}"/>
              </a:ext>
            </a:extLst>
          </p:cNvPr>
          <p:cNvSpPr>
            <a:spLocks noGrp="1"/>
          </p:cNvSpPr>
          <p:nvPr>
            <p:ph idx="1"/>
          </p:nvPr>
        </p:nvSpPr>
        <p:spPr>
          <a:xfrm>
            <a:off x="6380480" y="3715470"/>
            <a:ext cx="5240020" cy="293057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1806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1866900" y="3429000"/>
            <a:ext cx="10325101" cy="3429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Title 4"/>
          <p:cNvSpPr>
            <a:spLocks noGrp="1"/>
          </p:cNvSpPr>
          <p:nvPr>
            <p:ph type="title" hasCustomPrompt="1"/>
          </p:nvPr>
        </p:nvSpPr>
        <p:spPr>
          <a:xfrm>
            <a:off x="1866900" y="691324"/>
            <a:ext cx="4229100" cy="1621619"/>
          </a:xfrm>
        </p:spPr>
        <p:txBody>
          <a:bodyPr/>
          <a:lstStyle>
            <a:lvl1pPr>
              <a:defRPr sz="3600"/>
            </a:lvl1pPr>
          </a:lstStyle>
          <a:p>
            <a:r>
              <a:rPr lang="en-US" dirty="0"/>
              <a:t>CLICK TO EDIT MASTER TITLE STYLE</a:t>
            </a:r>
          </a:p>
        </p:txBody>
      </p:sp>
      <p:sp>
        <p:nvSpPr>
          <p:cNvPr id="6" name="Content Placeholder 2">
            <a:extLst>
              <a:ext uri="{FF2B5EF4-FFF2-40B4-BE49-F238E27FC236}">
                <a16:creationId xmlns:a16="http://schemas.microsoft.com/office/drawing/2014/main" id="{A64CFFCC-3559-F84D-A042-1BAFB259196A}"/>
              </a:ext>
            </a:extLst>
          </p:cNvPr>
          <p:cNvSpPr>
            <a:spLocks noGrp="1"/>
          </p:cNvSpPr>
          <p:nvPr>
            <p:ph idx="1"/>
          </p:nvPr>
        </p:nvSpPr>
        <p:spPr>
          <a:xfrm>
            <a:off x="6380480" y="691325"/>
            <a:ext cx="5240020" cy="228555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6660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Номер слайда 21"/>
          <p:cNvSpPr txBox="1">
            <a:spLocks/>
          </p:cNvSpPr>
          <p:nvPr userDrawn="1"/>
        </p:nvSpPr>
        <p:spPr>
          <a:xfrm>
            <a:off x="388273" y="6571277"/>
            <a:ext cx="513735" cy="227164"/>
          </a:xfrm>
          <a:prstGeom prst="rect">
            <a:avLst/>
          </a:prstGeom>
          <a:noFill/>
        </p:spPr>
        <p:txBody>
          <a:bodyPr vert="horz" lIns="0" tIns="0" rIns="0" bIns="0" rtlCol="0" anchor="ctr"/>
          <a:lstStyle>
            <a:defPPr>
              <a:defRPr lang="en-US"/>
            </a:defPPr>
            <a:lvl1pPr marL="0" algn="ctr" defTabSz="914330" rtl="0" eaLnBrk="1" latinLnBrk="0" hangingPunct="1">
              <a:defRPr sz="1000" b="0" i="0" kern="1200">
                <a:solidFill>
                  <a:schemeClr val="tx1">
                    <a:alpha val="70000"/>
                  </a:schemeClr>
                </a:solidFill>
                <a:latin typeface="Montserrat Medium" charset="0"/>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fld id="{D8D877B3-D348-4611-9BDB-C5374591D951}" type="slidenum">
              <a:rPr lang="en-US" smtClean="0"/>
              <a:pPr/>
              <a:t>‹#›</a:t>
            </a:fld>
            <a:endParaRPr lang="en-US" dirty="0"/>
          </a:p>
        </p:txBody>
      </p:sp>
      <p:sp>
        <p:nvSpPr>
          <p:cNvPr id="6" name="Title 4"/>
          <p:cNvSpPr>
            <a:spLocks noGrp="1"/>
          </p:cNvSpPr>
          <p:nvPr>
            <p:ph type="title" hasCustomPrompt="1"/>
          </p:nvPr>
        </p:nvSpPr>
        <p:spPr>
          <a:xfrm>
            <a:off x="1866899" y="4246128"/>
            <a:ext cx="8046357" cy="2438731"/>
          </a:xfrm>
        </p:spPr>
        <p:txBody>
          <a:bodyPr/>
          <a:lstStyle>
            <a:lvl1pPr>
              <a:defRPr sz="5400"/>
            </a:lvl1pPr>
          </a:lstStyle>
          <a:p>
            <a:r>
              <a:rPr lang="en-US" dirty="0"/>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2" hasCustomPrompt="1"/>
          </p:nvPr>
        </p:nvSpPr>
        <p:spPr>
          <a:xfrm>
            <a:off x="1866900" y="190862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Title 4">
            <a:extLst>
              <a:ext uri="{FF2B5EF4-FFF2-40B4-BE49-F238E27FC236}">
                <a16:creationId xmlns:a16="http://schemas.microsoft.com/office/drawing/2014/main" id="{9F1E9CA4-55FC-8A40-824F-09EDA9DCB9E9}"/>
              </a:ext>
            </a:extLst>
          </p:cNvPr>
          <p:cNvSpPr>
            <a:spLocks noGrp="1"/>
          </p:cNvSpPr>
          <p:nvPr>
            <p:ph type="title" hasCustomPrompt="1"/>
          </p:nvPr>
        </p:nvSpPr>
        <p:spPr>
          <a:xfrm>
            <a:off x="1866900" y="671005"/>
            <a:ext cx="9753600" cy="710756"/>
          </a:xfrm>
        </p:spPr>
        <p:txBody>
          <a:bodyPr/>
          <a:lstStyle>
            <a:lvl1pPr>
              <a:defRPr sz="3600"/>
            </a:lvl1pPr>
          </a:lstStyle>
          <a:p>
            <a:r>
              <a:rPr lang="en-US" dirty="0"/>
              <a:t>CLICK TO EDIT MASTER TITLE STYLE</a:t>
            </a:r>
          </a:p>
        </p:txBody>
      </p:sp>
      <p:sp>
        <p:nvSpPr>
          <p:cNvPr id="11" name="Picture Placeholder 4">
            <a:extLst>
              <a:ext uri="{FF2B5EF4-FFF2-40B4-BE49-F238E27FC236}">
                <a16:creationId xmlns:a16="http://schemas.microsoft.com/office/drawing/2014/main" id="{D910E763-4396-F74C-8903-82D9802B2D74}"/>
              </a:ext>
            </a:extLst>
          </p:cNvPr>
          <p:cNvSpPr>
            <a:spLocks noGrp="1"/>
          </p:cNvSpPr>
          <p:nvPr>
            <p:ph type="pic" sz="quarter" idx="13" hasCustomPrompt="1"/>
          </p:nvPr>
        </p:nvSpPr>
        <p:spPr>
          <a:xfrm>
            <a:off x="3479701" y="190862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2" name="Picture Placeholder 4">
            <a:extLst>
              <a:ext uri="{FF2B5EF4-FFF2-40B4-BE49-F238E27FC236}">
                <a16:creationId xmlns:a16="http://schemas.microsoft.com/office/drawing/2014/main" id="{E94BA5C2-38F4-E14F-AA9C-C3DFC999753E}"/>
              </a:ext>
            </a:extLst>
          </p:cNvPr>
          <p:cNvSpPr>
            <a:spLocks noGrp="1"/>
          </p:cNvSpPr>
          <p:nvPr>
            <p:ph type="pic" sz="quarter" idx="14" hasCustomPrompt="1"/>
          </p:nvPr>
        </p:nvSpPr>
        <p:spPr>
          <a:xfrm>
            <a:off x="5092502" y="190862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3" name="Picture Placeholder 4">
            <a:extLst>
              <a:ext uri="{FF2B5EF4-FFF2-40B4-BE49-F238E27FC236}">
                <a16:creationId xmlns:a16="http://schemas.microsoft.com/office/drawing/2014/main" id="{A9FCD912-C26A-6644-A093-938CD0712E60}"/>
              </a:ext>
            </a:extLst>
          </p:cNvPr>
          <p:cNvSpPr>
            <a:spLocks noGrp="1"/>
          </p:cNvSpPr>
          <p:nvPr>
            <p:ph type="pic" sz="quarter" idx="15" hasCustomPrompt="1"/>
          </p:nvPr>
        </p:nvSpPr>
        <p:spPr>
          <a:xfrm>
            <a:off x="6743700" y="190862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2" name="Picture Placeholder 4">
            <a:extLst>
              <a:ext uri="{FF2B5EF4-FFF2-40B4-BE49-F238E27FC236}">
                <a16:creationId xmlns:a16="http://schemas.microsoft.com/office/drawing/2014/main" id="{2B2E5B3A-B4B2-BD4F-AB85-BFF95E3A2AD7}"/>
              </a:ext>
            </a:extLst>
          </p:cNvPr>
          <p:cNvSpPr>
            <a:spLocks noGrp="1"/>
          </p:cNvSpPr>
          <p:nvPr>
            <p:ph type="pic" sz="quarter" idx="24" hasCustomPrompt="1"/>
          </p:nvPr>
        </p:nvSpPr>
        <p:spPr>
          <a:xfrm>
            <a:off x="8394898" y="190862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3" name="Picture Placeholder 4">
            <a:extLst>
              <a:ext uri="{FF2B5EF4-FFF2-40B4-BE49-F238E27FC236}">
                <a16:creationId xmlns:a16="http://schemas.microsoft.com/office/drawing/2014/main" id="{CC35ADD1-35FD-C44E-BAE2-21F1D63D4DEC}"/>
              </a:ext>
            </a:extLst>
          </p:cNvPr>
          <p:cNvSpPr>
            <a:spLocks noGrp="1"/>
          </p:cNvSpPr>
          <p:nvPr>
            <p:ph type="pic" sz="quarter" idx="25" hasCustomPrompt="1"/>
          </p:nvPr>
        </p:nvSpPr>
        <p:spPr>
          <a:xfrm>
            <a:off x="10046096" y="190862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4" name="Picture Placeholder 4">
            <a:extLst>
              <a:ext uri="{FF2B5EF4-FFF2-40B4-BE49-F238E27FC236}">
                <a16:creationId xmlns:a16="http://schemas.microsoft.com/office/drawing/2014/main" id="{4A064768-5B8B-5740-B764-CCD1215AD7E3}"/>
              </a:ext>
            </a:extLst>
          </p:cNvPr>
          <p:cNvSpPr>
            <a:spLocks noGrp="1"/>
          </p:cNvSpPr>
          <p:nvPr>
            <p:ph type="pic" sz="quarter" idx="26" hasCustomPrompt="1"/>
          </p:nvPr>
        </p:nvSpPr>
        <p:spPr>
          <a:xfrm>
            <a:off x="1866900" y="296526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5" name="Picture Placeholder 4">
            <a:extLst>
              <a:ext uri="{FF2B5EF4-FFF2-40B4-BE49-F238E27FC236}">
                <a16:creationId xmlns:a16="http://schemas.microsoft.com/office/drawing/2014/main" id="{A8ACE225-1838-3544-957D-AACCA7BE3A1A}"/>
              </a:ext>
            </a:extLst>
          </p:cNvPr>
          <p:cNvSpPr>
            <a:spLocks noGrp="1"/>
          </p:cNvSpPr>
          <p:nvPr>
            <p:ph type="pic" sz="quarter" idx="27" hasCustomPrompt="1"/>
          </p:nvPr>
        </p:nvSpPr>
        <p:spPr>
          <a:xfrm>
            <a:off x="3479701" y="296526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6" name="Picture Placeholder 4">
            <a:extLst>
              <a:ext uri="{FF2B5EF4-FFF2-40B4-BE49-F238E27FC236}">
                <a16:creationId xmlns:a16="http://schemas.microsoft.com/office/drawing/2014/main" id="{FD0641E4-640F-8D4E-8C69-BFEE014364E3}"/>
              </a:ext>
            </a:extLst>
          </p:cNvPr>
          <p:cNvSpPr>
            <a:spLocks noGrp="1"/>
          </p:cNvSpPr>
          <p:nvPr>
            <p:ph type="pic" sz="quarter" idx="28" hasCustomPrompt="1"/>
          </p:nvPr>
        </p:nvSpPr>
        <p:spPr>
          <a:xfrm>
            <a:off x="5092502" y="296526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7" name="Picture Placeholder 4">
            <a:extLst>
              <a:ext uri="{FF2B5EF4-FFF2-40B4-BE49-F238E27FC236}">
                <a16:creationId xmlns:a16="http://schemas.microsoft.com/office/drawing/2014/main" id="{0DBFC0DE-039B-2F4E-BFBC-2E3DA0364347}"/>
              </a:ext>
            </a:extLst>
          </p:cNvPr>
          <p:cNvSpPr>
            <a:spLocks noGrp="1"/>
          </p:cNvSpPr>
          <p:nvPr>
            <p:ph type="pic" sz="quarter" idx="29" hasCustomPrompt="1"/>
          </p:nvPr>
        </p:nvSpPr>
        <p:spPr>
          <a:xfrm>
            <a:off x="6743700" y="296526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8" name="Picture Placeholder 4">
            <a:extLst>
              <a:ext uri="{FF2B5EF4-FFF2-40B4-BE49-F238E27FC236}">
                <a16:creationId xmlns:a16="http://schemas.microsoft.com/office/drawing/2014/main" id="{25EA1B11-E5B8-9149-BBE6-13ADFB08F8B5}"/>
              </a:ext>
            </a:extLst>
          </p:cNvPr>
          <p:cNvSpPr>
            <a:spLocks noGrp="1"/>
          </p:cNvSpPr>
          <p:nvPr>
            <p:ph type="pic" sz="quarter" idx="30" hasCustomPrompt="1"/>
          </p:nvPr>
        </p:nvSpPr>
        <p:spPr>
          <a:xfrm>
            <a:off x="8394898" y="296526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9" name="Picture Placeholder 4">
            <a:extLst>
              <a:ext uri="{FF2B5EF4-FFF2-40B4-BE49-F238E27FC236}">
                <a16:creationId xmlns:a16="http://schemas.microsoft.com/office/drawing/2014/main" id="{ECDDA7D5-E29D-2F4F-9BBE-E4BC874FC1DF}"/>
              </a:ext>
            </a:extLst>
          </p:cNvPr>
          <p:cNvSpPr>
            <a:spLocks noGrp="1"/>
          </p:cNvSpPr>
          <p:nvPr>
            <p:ph type="pic" sz="quarter" idx="31" hasCustomPrompt="1"/>
          </p:nvPr>
        </p:nvSpPr>
        <p:spPr>
          <a:xfrm>
            <a:off x="10046096" y="296526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0" name="Picture Placeholder 4">
            <a:extLst>
              <a:ext uri="{FF2B5EF4-FFF2-40B4-BE49-F238E27FC236}">
                <a16:creationId xmlns:a16="http://schemas.microsoft.com/office/drawing/2014/main" id="{D39CEE3D-7E7A-494C-B8D1-6A561A1F8C67}"/>
              </a:ext>
            </a:extLst>
          </p:cNvPr>
          <p:cNvSpPr>
            <a:spLocks noGrp="1"/>
          </p:cNvSpPr>
          <p:nvPr>
            <p:ph type="pic" sz="quarter" idx="32" hasCustomPrompt="1"/>
          </p:nvPr>
        </p:nvSpPr>
        <p:spPr>
          <a:xfrm>
            <a:off x="1866900" y="402190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1" name="Picture Placeholder 4">
            <a:extLst>
              <a:ext uri="{FF2B5EF4-FFF2-40B4-BE49-F238E27FC236}">
                <a16:creationId xmlns:a16="http://schemas.microsoft.com/office/drawing/2014/main" id="{D2F2FBF1-42C4-084B-9B8F-8A6BB412FDFF}"/>
              </a:ext>
            </a:extLst>
          </p:cNvPr>
          <p:cNvSpPr>
            <a:spLocks noGrp="1"/>
          </p:cNvSpPr>
          <p:nvPr>
            <p:ph type="pic" sz="quarter" idx="33" hasCustomPrompt="1"/>
          </p:nvPr>
        </p:nvSpPr>
        <p:spPr>
          <a:xfrm>
            <a:off x="3479701" y="402190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2" name="Picture Placeholder 4">
            <a:extLst>
              <a:ext uri="{FF2B5EF4-FFF2-40B4-BE49-F238E27FC236}">
                <a16:creationId xmlns:a16="http://schemas.microsoft.com/office/drawing/2014/main" id="{99001851-0A29-5945-8461-09C32A1DF560}"/>
              </a:ext>
            </a:extLst>
          </p:cNvPr>
          <p:cNvSpPr>
            <a:spLocks noGrp="1"/>
          </p:cNvSpPr>
          <p:nvPr>
            <p:ph type="pic" sz="quarter" idx="34" hasCustomPrompt="1"/>
          </p:nvPr>
        </p:nvSpPr>
        <p:spPr>
          <a:xfrm>
            <a:off x="5092502" y="402190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3" name="Picture Placeholder 4">
            <a:extLst>
              <a:ext uri="{FF2B5EF4-FFF2-40B4-BE49-F238E27FC236}">
                <a16:creationId xmlns:a16="http://schemas.microsoft.com/office/drawing/2014/main" id="{DC1D8B20-1A51-9C4A-ABDD-DD48B5D1C275}"/>
              </a:ext>
            </a:extLst>
          </p:cNvPr>
          <p:cNvSpPr>
            <a:spLocks noGrp="1"/>
          </p:cNvSpPr>
          <p:nvPr>
            <p:ph type="pic" sz="quarter" idx="35" hasCustomPrompt="1"/>
          </p:nvPr>
        </p:nvSpPr>
        <p:spPr>
          <a:xfrm>
            <a:off x="6743700" y="402190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4" name="Picture Placeholder 4">
            <a:extLst>
              <a:ext uri="{FF2B5EF4-FFF2-40B4-BE49-F238E27FC236}">
                <a16:creationId xmlns:a16="http://schemas.microsoft.com/office/drawing/2014/main" id="{5AA24CC2-0B66-B34D-A228-6AE40A8DE753}"/>
              </a:ext>
            </a:extLst>
          </p:cNvPr>
          <p:cNvSpPr>
            <a:spLocks noGrp="1"/>
          </p:cNvSpPr>
          <p:nvPr>
            <p:ph type="pic" sz="quarter" idx="36" hasCustomPrompt="1"/>
          </p:nvPr>
        </p:nvSpPr>
        <p:spPr>
          <a:xfrm>
            <a:off x="8394898" y="402190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5" name="Picture Placeholder 4">
            <a:extLst>
              <a:ext uri="{FF2B5EF4-FFF2-40B4-BE49-F238E27FC236}">
                <a16:creationId xmlns:a16="http://schemas.microsoft.com/office/drawing/2014/main" id="{5FA8BDB8-5757-C142-AC90-BC8AD95844D0}"/>
              </a:ext>
            </a:extLst>
          </p:cNvPr>
          <p:cNvSpPr>
            <a:spLocks noGrp="1"/>
          </p:cNvSpPr>
          <p:nvPr>
            <p:ph type="pic" sz="quarter" idx="37" hasCustomPrompt="1"/>
          </p:nvPr>
        </p:nvSpPr>
        <p:spPr>
          <a:xfrm>
            <a:off x="10046096" y="402190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6" name="Picture Placeholder 4">
            <a:extLst>
              <a:ext uri="{FF2B5EF4-FFF2-40B4-BE49-F238E27FC236}">
                <a16:creationId xmlns:a16="http://schemas.microsoft.com/office/drawing/2014/main" id="{65AA2FDC-1BAC-F24E-85E0-00EBEC7473C7}"/>
              </a:ext>
            </a:extLst>
          </p:cNvPr>
          <p:cNvSpPr>
            <a:spLocks noGrp="1"/>
          </p:cNvSpPr>
          <p:nvPr>
            <p:ph type="pic" sz="quarter" idx="38" hasCustomPrompt="1"/>
          </p:nvPr>
        </p:nvSpPr>
        <p:spPr>
          <a:xfrm>
            <a:off x="1866900" y="507854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7" name="Picture Placeholder 4">
            <a:extLst>
              <a:ext uri="{FF2B5EF4-FFF2-40B4-BE49-F238E27FC236}">
                <a16:creationId xmlns:a16="http://schemas.microsoft.com/office/drawing/2014/main" id="{72982FDD-C863-2C47-A976-BFBF4777637D}"/>
              </a:ext>
            </a:extLst>
          </p:cNvPr>
          <p:cNvSpPr>
            <a:spLocks noGrp="1"/>
          </p:cNvSpPr>
          <p:nvPr>
            <p:ph type="pic" sz="quarter" idx="39" hasCustomPrompt="1"/>
          </p:nvPr>
        </p:nvSpPr>
        <p:spPr>
          <a:xfrm>
            <a:off x="3479701" y="507854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8" name="Picture Placeholder 4">
            <a:extLst>
              <a:ext uri="{FF2B5EF4-FFF2-40B4-BE49-F238E27FC236}">
                <a16:creationId xmlns:a16="http://schemas.microsoft.com/office/drawing/2014/main" id="{1D2AA8B1-2C53-7940-A97F-72E577896EC9}"/>
              </a:ext>
            </a:extLst>
          </p:cNvPr>
          <p:cNvSpPr>
            <a:spLocks noGrp="1"/>
          </p:cNvSpPr>
          <p:nvPr>
            <p:ph type="pic" sz="quarter" idx="40" hasCustomPrompt="1"/>
          </p:nvPr>
        </p:nvSpPr>
        <p:spPr>
          <a:xfrm>
            <a:off x="5092502" y="507854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9" name="Picture Placeholder 4">
            <a:extLst>
              <a:ext uri="{FF2B5EF4-FFF2-40B4-BE49-F238E27FC236}">
                <a16:creationId xmlns:a16="http://schemas.microsoft.com/office/drawing/2014/main" id="{B695AF4D-D6DC-0944-98EC-F2C964A6D132}"/>
              </a:ext>
            </a:extLst>
          </p:cNvPr>
          <p:cNvSpPr>
            <a:spLocks noGrp="1"/>
          </p:cNvSpPr>
          <p:nvPr>
            <p:ph type="pic" sz="quarter" idx="41" hasCustomPrompt="1"/>
          </p:nvPr>
        </p:nvSpPr>
        <p:spPr>
          <a:xfrm>
            <a:off x="6743700" y="507854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40" name="Picture Placeholder 4">
            <a:extLst>
              <a:ext uri="{FF2B5EF4-FFF2-40B4-BE49-F238E27FC236}">
                <a16:creationId xmlns:a16="http://schemas.microsoft.com/office/drawing/2014/main" id="{002E033C-4E61-6B4F-B553-C83E76F94D8B}"/>
              </a:ext>
            </a:extLst>
          </p:cNvPr>
          <p:cNvSpPr>
            <a:spLocks noGrp="1"/>
          </p:cNvSpPr>
          <p:nvPr>
            <p:ph type="pic" sz="quarter" idx="42" hasCustomPrompt="1"/>
          </p:nvPr>
        </p:nvSpPr>
        <p:spPr>
          <a:xfrm>
            <a:off x="8394898" y="507854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41" name="Picture Placeholder 4">
            <a:extLst>
              <a:ext uri="{FF2B5EF4-FFF2-40B4-BE49-F238E27FC236}">
                <a16:creationId xmlns:a16="http://schemas.microsoft.com/office/drawing/2014/main" id="{750A9437-CEAD-0741-8012-DFC58613492D}"/>
              </a:ext>
            </a:extLst>
          </p:cNvPr>
          <p:cNvSpPr>
            <a:spLocks noGrp="1"/>
          </p:cNvSpPr>
          <p:nvPr>
            <p:ph type="pic" sz="quarter" idx="43" hasCustomPrompt="1"/>
          </p:nvPr>
        </p:nvSpPr>
        <p:spPr>
          <a:xfrm>
            <a:off x="10046096" y="5078547"/>
            <a:ext cx="1425919" cy="91585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6119794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2" hasCustomPrompt="1"/>
          </p:nvPr>
        </p:nvSpPr>
        <p:spPr>
          <a:xfrm>
            <a:off x="1866900" y="1638966"/>
            <a:ext cx="2367114" cy="152037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Title 4">
            <a:extLst>
              <a:ext uri="{FF2B5EF4-FFF2-40B4-BE49-F238E27FC236}">
                <a16:creationId xmlns:a16="http://schemas.microsoft.com/office/drawing/2014/main" id="{9F1E9CA4-55FC-8A40-824F-09EDA9DCB9E9}"/>
              </a:ext>
            </a:extLst>
          </p:cNvPr>
          <p:cNvSpPr>
            <a:spLocks noGrp="1"/>
          </p:cNvSpPr>
          <p:nvPr>
            <p:ph type="title" hasCustomPrompt="1"/>
          </p:nvPr>
        </p:nvSpPr>
        <p:spPr>
          <a:xfrm>
            <a:off x="1866900" y="671005"/>
            <a:ext cx="9753600" cy="710756"/>
          </a:xfrm>
        </p:spPr>
        <p:txBody>
          <a:bodyPr/>
          <a:lstStyle>
            <a:lvl1pPr>
              <a:defRPr sz="3600"/>
            </a:lvl1pPr>
          </a:lstStyle>
          <a:p>
            <a:r>
              <a:rPr lang="en-US" dirty="0"/>
              <a:t>CLICK TO EDIT MASTER TITLE STYLE</a:t>
            </a:r>
          </a:p>
        </p:txBody>
      </p:sp>
      <p:sp>
        <p:nvSpPr>
          <p:cNvPr id="42" name="Picture Placeholder 4">
            <a:extLst>
              <a:ext uri="{FF2B5EF4-FFF2-40B4-BE49-F238E27FC236}">
                <a16:creationId xmlns:a16="http://schemas.microsoft.com/office/drawing/2014/main" id="{AB69879B-EE95-2340-855D-A9E3FF45B369}"/>
              </a:ext>
            </a:extLst>
          </p:cNvPr>
          <p:cNvSpPr>
            <a:spLocks noGrp="1"/>
          </p:cNvSpPr>
          <p:nvPr>
            <p:ph type="pic" sz="quarter" idx="13" hasCustomPrompt="1"/>
          </p:nvPr>
        </p:nvSpPr>
        <p:spPr>
          <a:xfrm>
            <a:off x="1866900" y="3325526"/>
            <a:ext cx="2367114" cy="152037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43" name="Picture Placeholder 4">
            <a:extLst>
              <a:ext uri="{FF2B5EF4-FFF2-40B4-BE49-F238E27FC236}">
                <a16:creationId xmlns:a16="http://schemas.microsoft.com/office/drawing/2014/main" id="{81755F83-CEE1-CA4F-9CB2-AD8AF9461FE6}"/>
              </a:ext>
            </a:extLst>
          </p:cNvPr>
          <p:cNvSpPr>
            <a:spLocks noGrp="1"/>
          </p:cNvSpPr>
          <p:nvPr>
            <p:ph type="pic" sz="quarter" idx="14" hasCustomPrompt="1"/>
          </p:nvPr>
        </p:nvSpPr>
        <p:spPr>
          <a:xfrm>
            <a:off x="1866900" y="5012086"/>
            <a:ext cx="2367114" cy="152037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44" name="Picture Placeholder 4">
            <a:extLst>
              <a:ext uri="{FF2B5EF4-FFF2-40B4-BE49-F238E27FC236}">
                <a16:creationId xmlns:a16="http://schemas.microsoft.com/office/drawing/2014/main" id="{34924851-6C37-C84F-A630-EA87C879C7DF}"/>
              </a:ext>
            </a:extLst>
          </p:cNvPr>
          <p:cNvSpPr>
            <a:spLocks noGrp="1"/>
          </p:cNvSpPr>
          <p:nvPr>
            <p:ph type="pic" sz="quarter" idx="15" hasCustomPrompt="1"/>
          </p:nvPr>
        </p:nvSpPr>
        <p:spPr>
          <a:xfrm>
            <a:off x="4396740" y="1638966"/>
            <a:ext cx="2367114" cy="152037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45" name="Picture Placeholder 4">
            <a:extLst>
              <a:ext uri="{FF2B5EF4-FFF2-40B4-BE49-F238E27FC236}">
                <a16:creationId xmlns:a16="http://schemas.microsoft.com/office/drawing/2014/main" id="{1591A003-2C51-8747-8121-A00901B69530}"/>
              </a:ext>
            </a:extLst>
          </p:cNvPr>
          <p:cNvSpPr>
            <a:spLocks noGrp="1"/>
          </p:cNvSpPr>
          <p:nvPr>
            <p:ph type="pic" sz="quarter" idx="16" hasCustomPrompt="1"/>
          </p:nvPr>
        </p:nvSpPr>
        <p:spPr>
          <a:xfrm>
            <a:off x="6926580" y="1638966"/>
            <a:ext cx="2367114" cy="152037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46" name="Picture Placeholder 4">
            <a:extLst>
              <a:ext uri="{FF2B5EF4-FFF2-40B4-BE49-F238E27FC236}">
                <a16:creationId xmlns:a16="http://schemas.microsoft.com/office/drawing/2014/main" id="{E5FC3E9F-0D6F-1A4B-9B98-7EEBF5AEADC0}"/>
              </a:ext>
            </a:extLst>
          </p:cNvPr>
          <p:cNvSpPr>
            <a:spLocks noGrp="1"/>
          </p:cNvSpPr>
          <p:nvPr>
            <p:ph type="pic" sz="quarter" idx="17" hasCustomPrompt="1"/>
          </p:nvPr>
        </p:nvSpPr>
        <p:spPr>
          <a:xfrm>
            <a:off x="9456420" y="1638966"/>
            <a:ext cx="2367114" cy="152037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47" name="Picture Placeholder 4">
            <a:extLst>
              <a:ext uri="{FF2B5EF4-FFF2-40B4-BE49-F238E27FC236}">
                <a16:creationId xmlns:a16="http://schemas.microsoft.com/office/drawing/2014/main" id="{CEC3CD0E-BFD8-D741-B22E-22F2F41C4FAF}"/>
              </a:ext>
            </a:extLst>
          </p:cNvPr>
          <p:cNvSpPr>
            <a:spLocks noGrp="1"/>
          </p:cNvSpPr>
          <p:nvPr>
            <p:ph type="pic" sz="quarter" idx="18" hasCustomPrompt="1"/>
          </p:nvPr>
        </p:nvSpPr>
        <p:spPr>
          <a:xfrm>
            <a:off x="4396740" y="3325526"/>
            <a:ext cx="2367114" cy="152037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48" name="Picture Placeholder 4">
            <a:extLst>
              <a:ext uri="{FF2B5EF4-FFF2-40B4-BE49-F238E27FC236}">
                <a16:creationId xmlns:a16="http://schemas.microsoft.com/office/drawing/2014/main" id="{0460D3CE-95FD-684A-91A1-6CCB6968556D}"/>
              </a:ext>
            </a:extLst>
          </p:cNvPr>
          <p:cNvSpPr>
            <a:spLocks noGrp="1"/>
          </p:cNvSpPr>
          <p:nvPr>
            <p:ph type="pic" sz="quarter" idx="19" hasCustomPrompt="1"/>
          </p:nvPr>
        </p:nvSpPr>
        <p:spPr>
          <a:xfrm>
            <a:off x="6926580" y="3325526"/>
            <a:ext cx="2367114" cy="152037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49" name="Picture Placeholder 4">
            <a:extLst>
              <a:ext uri="{FF2B5EF4-FFF2-40B4-BE49-F238E27FC236}">
                <a16:creationId xmlns:a16="http://schemas.microsoft.com/office/drawing/2014/main" id="{B8B8D087-5B4B-8141-8DB9-81770800BD18}"/>
              </a:ext>
            </a:extLst>
          </p:cNvPr>
          <p:cNvSpPr>
            <a:spLocks noGrp="1"/>
          </p:cNvSpPr>
          <p:nvPr>
            <p:ph type="pic" sz="quarter" idx="20" hasCustomPrompt="1"/>
          </p:nvPr>
        </p:nvSpPr>
        <p:spPr>
          <a:xfrm>
            <a:off x="9456420" y="3325526"/>
            <a:ext cx="2367114" cy="152037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0" name="Picture Placeholder 4">
            <a:extLst>
              <a:ext uri="{FF2B5EF4-FFF2-40B4-BE49-F238E27FC236}">
                <a16:creationId xmlns:a16="http://schemas.microsoft.com/office/drawing/2014/main" id="{BB5C1B6D-1803-8645-8E13-7DE2A58DE4D3}"/>
              </a:ext>
            </a:extLst>
          </p:cNvPr>
          <p:cNvSpPr>
            <a:spLocks noGrp="1"/>
          </p:cNvSpPr>
          <p:nvPr>
            <p:ph type="pic" sz="quarter" idx="21" hasCustomPrompt="1"/>
          </p:nvPr>
        </p:nvSpPr>
        <p:spPr>
          <a:xfrm>
            <a:off x="4396740" y="5012086"/>
            <a:ext cx="2367114" cy="152037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1" name="Picture Placeholder 4">
            <a:extLst>
              <a:ext uri="{FF2B5EF4-FFF2-40B4-BE49-F238E27FC236}">
                <a16:creationId xmlns:a16="http://schemas.microsoft.com/office/drawing/2014/main" id="{285C2B50-7632-3747-84F1-900493205CDB}"/>
              </a:ext>
            </a:extLst>
          </p:cNvPr>
          <p:cNvSpPr>
            <a:spLocks noGrp="1"/>
          </p:cNvSpPr>
          <p:nvPr>
            <p:ph type="pic" sz="quarter" idx="22" hasCustomPrompt="1"/>
          </p:nvPr>
        </p:nvSpPr>
        <p:spPr>
          <a:xfrm>
            <a:off x="6926580" y="5012086"/>
            <a:ext cx="2367114" cy="152037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2" name="Picture Placeholder 4">
            <a:extLst>
              <a:ext uri="{FF2B5EF4-FFF2-40B4-BE49-F238E27FC236}">
                <a16:creationId xmlns:a16="http://schemas.microsoft.com/office/drawing/2014/main" id="{B105B2B0-0C44-D34D-837F-9F695FD2187F}"/>
              </a:ext>
            </a:extLst>
          </p:cNvPr>
          <p:cNvSpPr>
            <a:spLocks noGrp="1"/>
          </p:cNvSpPr>
          <p:nvPr>
            <p:ph type="pic" sz="quarter" idx="23" hasCustomPrompt="1"/>
          </p:nvPr>
        </p:nvSpPr>
        <p:spPr>
          <a:xfrm>
            <a:off x="9456420" y="5012086"/>
            <a:ext cx="2367114" cy="152037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12405156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7" hasCustomPrompt="1"/>
          </p:nvPr>
        </p:nvSpPr>
        <p:spPr>
          <a:xfrm>
            <a:off x="1866900" y="1634553"/>
            <a:ext cx="2997925" cy="2997925"/>
          </a:xfrm>
          <a:prstGeom prst="ellipse">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Picture Placeholder 4"/>
          <p:cNvSpPr>
            <a:spLocks noGrp="1"/>
          </p:cNvSpPr>
          <p:nvPr>
            <p:ph type="pic" sz="quarter" idx="18" hasCustomPrompt="1"/>
          </p:nvPr>
        </p:nvSpPr>
        <p:spPr>
          <a:xfrm>
            <a:off x="5244737" y="1634553"/>
            <a:ext cx="2997925" cy="2997925"/>
          </a:xfrm>
          <a:prstGeom prst="ellipse">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Picture Placeholder 4"/>
          <p:cNvSpPr>
            <a:spLocks noGrp="1"/>
          </p:cNvSpPr>
          <p:nvPr>
            <p:ph type="pic" sz="quarter" idx="19" hasCustomPrompt="1"/>
          </p:nvPr>
        </p:nvSpPr>
        <p:spPr>
          <a:xfrm>
            <a:off x="8622575" y="1634553"/>
            <a:ext cx="2997925" cy="2997925"/>
          </a:xfrm>
          <a:prstGeom prst="ellipse">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8" name="Title 4"/>
          <p:cNvSpPr>
            <a:spLocks noGrp="1"/>
          </p:cNvSpPr>
          <p:nvPr>
            <p:ph type="title" hasCustomPrompt="1"/>
          </p:nvPr>
        </p:nvSpPr>
        <p:spPr>
          <a:xfrm>
            <a:off x="1866900" y="664745"/>
            <a:ext cx="9753600" cy="757655"/>
          </a:xfrm>
        </p:spPr>
        <p:txBody>
          <a:bodyPr/>
          <a:lstStyle>
            <a:lvl1pPr>
              <a:defRPr sz="3600" spc="0"/>
            </a:lvl1pPr>
          </a:lstStyle>
          <a:p>
            <a:r>
              <a:rPr lang="en-US" dirty="0"/>
              <a:t>CLICK TO EDIT MASTER TITLE STYLE</a:t>
            </a:r>
          </a:p>
        </p:txBody>
      </p:sp>
      <p:sp>
        <p:nvSpPr>
          <p:cNvPr id="9" name="Content Placeholder 2">
            <a:extLst>
              <a:ext uri="{FF2B5EF4-FFF2-40B4-BE49-F238E27FC236}">
                <a16:creationId xmlns:a16="http://schemas.microsoft.com/office/drawing/2014/main" id="{68F39EDD-56E0-DB41-A5F7-712481027C17}"/>
              </a:ext>
            </a:extLst>
          </p:cNvPr>
          <p:cNvSpPr>
            <a:spLocks noGrp="1"/>
          </p:cNvSpPr>
          <p:nvPr>
            <p:ph idx="1"/>
          </p:nvPr>
        </p:nvSpPr>
        <p:spPr>
          <a:xfrm>
            <a:off x="1866900" y="4844631"/>
            <a:ext cx="9753600" cy="180141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6433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4" name="Picture Placeholder 4"/>
          <p:cNvSpPr>
            <a:spLocks noGrp="1"/>
          </p:cNvSpPr>
          <p:nvPr>
            <p:ph type="pic" sz="quarter" idx="11" hasCustomPrompt="1"/>
          </p:nvPr>
        </p:nvSpPr>
        <p:spPr>
          <a:xfrm>
            <a:off x="7086600" y="0"/>
            <a:ext cx="51054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1866900" y="2618190"/>
            <a:ext cx="4229100" cy="1621619"/>
          </a:xfrm>
        </p:spPr>
        <p:txBody>
          <a:bodyPr/>
          <a:lstStyle>
            <a:lvl1pPr>
              <a:defRPr sz="3600"/>
            </a:lvl1pPr>
          </a:lstStyle>
          <a:p>
            <a:r>
              <a:rPr lang="en-US" dirty="0"/>
              <a:t>CLICK TO EDIT MASTER TITLE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7" hasCustomPrompt="1"/>
          </p:nvPr>
        </p:nvSpPr>
        <p:spPr>
          <a:xfrm>
            <a:off x="1866901" y="1181100"/>
            <a:ext cx="1406070" cy="1406070"/>
          </a:xfrm>
          <a:prstGeom prst="ellipse">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Oval 5"/>
          <p:cNvSpPr/>
          <p:nvPr userDrawn="1"/>
        </p:nvSpPr>
        <p:spPr>
          <a:xfrm>
            <a:off x="1448707" y="762906"/>
            <a:ext cx="2242457" cy="2242457"/>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35471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6" name="Picture Placeholder 4"/>
          <p:cNvSpPr>
            <a:spLocks noGrp="1"/>
          </p:cNvSpPr>
          <p:nvPr>
            <p:ph type="pic" sz="quarter" idx="11" hasCustomPrompt="1"/>
          </p:nvPr>
        </p:nvSpPr>
        <p:spPr>
          <a:xfrm>
            <a:off x="990600" y="0"/>
            <a:ext cx="11201400" cy="6857999"/>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20603505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1866900" y="664745"/>
            <a:ext cx="7510780" cy="1621619"/>
          </a:xfrm>
        </p:spPr>
        <p:txBody>
          <a:bodyPr/>
          <a:lstStyle>
            <a:lvl1pPr>
              <a:defRPr sz="3600" spc="0"/>
            </a:lvl1pPr>
          </a:lstStyle>
          <a:p>
            <a:r>
              <a:rPr lang="en-US" dirty="0"/>
              <a:t>CLICK TO EDIT MASTER TITLE STYLE</a:t>
            </a:r>
          </a:p>
        </p:txBody>
      </p:sp>
      <p:sp>
        <p:nvSpPr>
          <p:cNvPr id="10" name="Picture Placeholder 4"/>
          <p:cNvSpPr>
            <a:spLocks noGrp="1"/>
          </p:cNvSpPr>
          <p:nvPr>
            <p:ph type="pic" sz="quarter" idx="17" hasCustomPrompt="1"/>
          </p:nvPr>
        </p:nvSpPr>
        <p:spPr>
          <a:xfrm>
            <a:off x="1866901" y="2770416"/>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1" name="Picture Placeholder 4"/>
          <p:cNvSpPr>
            <a:spLocks noGrp="1"/>
          </p:cNvSpPr>
          <p:nvPr>
            <p:ph type="pic" sz="quarter" idx="18" hasCustomPrompt="1"/>
          </p:nvPr>
        </p:nvSpPr>
        <p:spPr>
          <a:xfrm>
            <a:off x="3943351" y="2770416"/>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2" name="Picture Placeholder 4"/>
          <p:cNvSpPr>
            <a:spLocks noGrp="1"/>
          </p:cNvSpPr>
          <p:nvPr>
            <p:ph type="pic" sz="quarter" idx="19" hasCustomPrompt="1"/>
          </p:nvPr>
        </p:nvSpPr>
        <p:spPr>
          <a:xfrm>
            <a:off x="6019801" y="2770416"/>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3" name="Picture Placeholder 4"/>
          <p:cNvSpPr>
            <a:spLocks noGrp="1"/>
          </p:cNvSpPr>
          <p:nvPr>
            <p:ph type="pic" sz="quarter" idx="20" hasCustomPrompt="1"/>
          </p:nvPr>
        </p:nvSpPr>
        <p:spPr>
          <a:xfrm>
            <a:off x="8096251" y="2770416"/>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4" name="Picture Placeholder 4"/>
          <p:cNvSpPr>
            <a:spLocks noGrp="1"/>
          </p:cNvSpPr>
          <p:nvPr>
            <p:ph type="pic" sz="quarter" idx="21" hasCustomPrompt="1"/>
          </p:nvPr>
        </p:nvSpPr>
        <p:spPr>
          <a:xfrm>
            <a:off x="10172700" y="2770416"/>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5" name="Picture Placeholder 4"/>
          <p:cNvSpPr>
            <a:spLocks noGrp="1"/>
          </p:cNvSpPr>
          <p:nvPr>
            <p:ph type="pic" sz="quarter" idx="22" hasCustomPrompt="1"/>
          </p:nvPr>
        </p:nvSpPr>
        <p:spPr>
          <a:xfrm>
            <a:off x="1866901" y="4838700"/>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6" name="Picture Placeholder 4"/>
          <p:cNvSpPr>
            <a:spLocks noGrp="1"/>
          </p:cNvSpPr>
          <p:nvPr>
            <p:ph type="pic" sz="quarter" idx="23" hasCustomPrompt="1"/>
          </p:nvPr>
        </p:nvSpPr>
        <p:spPr>
          <a:xfrm>
            <a:off x="3943351" y="4838700"/>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7" name="Picture Placeholder 4"/>
          <p:cNvSpPr>
            <a:spLocks noGrp="1"/>
          </p:cNvSpPr>
          <p:nvPr>
            <p:ph type="pic" sz="quarter" idx="24" hasCustomPrompt="1"/>
          </p:nvPr>
        </p:nvSpPr>
        <p:spPr>
          <a:xfrm>
            <a:off x="6019801" y="4838700"/>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8" name="Picture Placeholder 4"/>
          <p:cNvSpPr>
            <a:spLocks noGrp="1"/>
          </p:cNvSpPr>
          <p:nvPr>
            <p:ph type="pic" sz="quarter" idx="25" hasCustomPrompt="1"/>
          </p:nvPr>
        </p:nvSpPr>
        <p:spPr>
          <a:xfrm>
            <a:off x="8096251" y="4838700"/>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9" name="Picture Placeholder 4"/>
          <p:cNvSpPr>
            <a:spLocks noGrp="1"/>
          </p:cNvSpPr>
          <p:nvPr>
            <p:ph type="pic" sz="quarter" idx="26" hasCustomPrompt="1"/>
          </p:nvPr>
        </p:nvSpPr>
        <p:spPr>
          <a:xfrm>
            <a:off x="10172700" y="4838700"/>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1866900" y="654585"/>
            <a:ext cx="5935980" cy="1621619"/>
          </a:xfrm>
        </p:spPr>
        <p:txBody>
          <a:bodyPr/>
          <a:lstStyle>
            <a:lvl1pPr>
              <a:defRPr sz="3600" spc="0"/>
            </a:lvl1pPr>
          </a:lstStyle>
          <a:p>
            <a:r>
              <a:rPr lang="en-US" dirty="0"/>
              <a:t>CLICK TO EDIT MASTER TITLE STYLE</a:t>
            </a:r>
          </a:p>
        </p:txBody>
      </p:sp>
      <p:sp>
        <p:nvSpPr>
          <p:cNvPr id="10" name="Picture Placeholder 4"/>
          <p:cNvSpPr>
            <a:spLocks noGrp="1"/>
          </p:cNvSpPr>
          <p:nvPr>
            <p:ph type="pic" sz="quarter" idx="17" hasCustomPrompt="1"/>
          </p:nvPr>
        </p:nvSpPr>
        <p:spPr>
          <a:xfrm>
            <a:off x="1866901" y="2770416"/>
            <a:ext cx="2019300" cy="408758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1" name="Picture Placeholder 4"/>
          <p:cNvSpPr>
            <a:spLocks noGrp="1"/>
          </p:cNvSpPr>
          <p:nvPr>
            <p:ph type="pic" sz="quarter" idx="18" hasCustomPrompt="1"/>
          </p:nvPr>
        </p:nvSpPr>
        <p:spPr>
          <a:xfrm>
            <a:off x="3943351" y="2770416"/>
            <a:ext cx="2019300" cy="408758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2" name="Picture Placeholder 4"/>
          <p:cNvSpPr>
            <a:spLocks noGrp="1"/>
          </p:cNvSpPr>
          <p:nvPr>
            <p:ph type="pic" sz="quarter" idx="19" hasCustomPrompt="1"/>
          </p:nvPr>
        </p:nvSpPr>
        <p:spPr>
          <a:xfrm>
            <a:off x="6019801" y="2770416"/>
            <a:ext cx="2019300" cy="408758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3" name="Picture Placeholder 4"/>
          <p:cNvSpPr>
            <a:spLocks noGrp="1"/>
          </p:cNvSpPr>
          <p:nvPr>
            <p:ph type="pic" sz="quarter" idx="20" hasCustomPrompt="1"/>
          </p:nvPr>
        </p:nvSpPr>
        <p:spPr>
          <a:xfrm>
            <a:off x="8096251" y="2770416"/>
            <a:ext cx="2019300" cy="408758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4" name="Picture Placeholder 4"/>
          <p:cNvSpPr>
            <a:spLocks noGrp="1"/>
          </p:cNvSpPr>
          <p:nvPr>
            <p:ph type="pic" sz="quarter" idx="21" hasCustomPrompt="1"/>
          </p:nvPr>
        </p:nvSpPr>
        <p:spPr>
          <a:xfrm>
            <a:off x="10172700" y="2770416"/>
            <a:ext cx="2019300" cy="408758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0137-4D3D-4CEC-9E1B-7C184F86C6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2D41F62-F861-4BCA-BABC-45DC550635FC}"/>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829EBF7-2DB7-402D-93C4-CB3C7B8CA2F8}"/>
              </a:ext>
            </a:extLst>
          </p:cNvPr>
          <p:cNvSpPr>
            <a:spLocks noGrp="1"/>
          </p:cNvSpPr>
          <p:nvPr>
            <p:ph type="dt" sz="half" idx="10"/>
          </p:nvPr>
        </p:nvSpPr>
        <p:spPr/>
        <p:txBody>
          <a:bodyPr/>
          <a:lstStyle/>
          <a:p>
            <a:fld id="{6AD6EE87-EBD5-4F12-A48A-63ACA297AC8F}" type="datetimeFigureOut">
              <a:rPr lang="en-US" smtClean="0"/>
              <a:t>1/7/2021</a:t>
            </a:fld>
            <a:endParaRPr lang="en-US" dirty="0"/>
          </a:p>
        </p:txBody>
      </p:sp>
      <p:sp>
        <p:nvSpPr>
          <p:cNvPr id="5" name="Footer Placeholder 4">
            <a:extLst>
              <a:ext uri="{FF2B5EF4-FFF2-40B4-BE49-F238E27FC236}">
                <a16:creationId xmlns:a16="http://schemas.microsoft.com/office/drawing/2014/main" id="{F589CB1D-98FF-4B5E-A238-1BBAD7757B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99D26F-4363-425D-8703-187E6B7E346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40601274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1866900" y="2618190"/>
            <a:ext cx="4747260" cy="1621619"/>
          </a:xfrm>
        </p:spPr>
        <p:txBody>
          <a:bodyPr/>
          <a:lstStyle>
            <a:lvl1pPr>
              <a:defRPr sz="3600" spc="0"/>
            </a:lvl1p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1866900" y="996124"/>
            <a:ext cx="4229100" cy="1621619"/>
          </a:xfrm>
        </p:spPr>
        <p:txBody>
          <a:bodyPr/>
          <a:lstStyle>
            <a:lvl1pPr>
              <a:defRPr sz="3600" spc="0"/>
            </a:lvl1pPr>
          </a:lstStyle>
          <a:p>
            <a:r>
              <a:rPr lang="en-US" dirty="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1866900" y="671005"/>
            <a:ext cx="9753600" cy="745212"/>
          </a:xfrm>
        </p:spPr>
        <p:txBody>
          <a:bodyPr>
            <a:noAutofit/>
          </a:bodyPr>
          <a:lstStyle>
            <a:lvl1pPr algn="l">
              <a:defRPr sz="3600" spc="0"/>
            </a:lvl1pPr>
          </a:lstStyle>
          <a:p>
            <a:r>
              <a:rPr lang="en-US" dirty="0"/>
              <a:t>CLICK TO EDIT MASTER TITLE STYLE</a:t>
            </a:r>
          </a:p>
        </p:txBody>
      </p:sp>
      <p:sp>
        <p:nvSpPr>
          <p:cNvPr id="4" name="Text Placeholder 10">
            <a:extLst>
              <a:ext uri="{FF2B5EF4-FFF2-40B4-BE49-F238E27FC236}">
                <a16:creationId xmlns:a16="http://schemas.microsoft.com/office/drawing/2014/main" id="{67C995C6-BBB5-3B4F-9763-5F55B3916FE7}"/>
              </a:ext>
            </a:extLst>
          </p:cNvPr>
          <p:cNvSpPr>
            <a:spLocks noGrp="1"/>
          </p:cNvSpPr>
          <p:nvPr>
            <p:ph idx="1"/>
          </p:nvPr>
        </p:nvSpPr>
        <p:spPr>
          <a:xfrm>
            <a:off x="1866900" y="1661159"/>
            <a:ext cx="9753600" cy="4757717"/>
          </a:xfrm>
          <a:prstGeom prst="rect">
            <a:avLst/>
          </a:prstGeom>
        </p:spPr>
        <p:txBody>
          <a:bodyPr vert="horz"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1866900" y="1181100"/>
            <a:ext cx="6972300" cy="1621619"/>
          </a:xfrm>
        </p:spPr>
        <p:txBody>
          <a:bodyPr/>
          <a:lstStyle>
            <a:lvl1pPr>
              <a:defRPr sz="3600"/>
            </a:lvl1pPr>
          </a:lstStyle>
          <a:p>
            <a:r>
              <a:rPr lang="en-US" dirty="0"/>
              <a:t>CLICK TO EDIT MASTER TITLE STYLE</a:t>
            </a:r>
          </a:p>
        </p:txBody>
      </p:sp>
      <p:sp>
        <p:nvSpPr>
          <p:cNvPr id="6" name="Picture Placeholder 4"/>
          <p:cNvSpPr>
            <a:spLocks noGrp="1"/>
          </p:cNvSpPr>
          <p:nvPr>
            <p:ph type="pic" sz="quarter" idx="11" hasCustomPrompt="1"/>
          </p:nvPr>
        </p:nvSpPr>
        <p:spPr>
          <a:xfrm>
            <a:off x="990600" y="3927944"/>
            <a:ext cx="11201400" cy="2930056"/>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498607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990600" y="4055602"/>
            <a:ext cx="3748377" cy="2798861"/>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Picture Placeholder 4"/>
          <p:cNvSpPr>
            <a:spLocks noGrp="1"/>
          </p:cNvSpPr>
          <p:nvPr>
            <p:ph type="pic" sz="quarter" idx="12" hasCustomPrompt="1"/>
          </p:nvPr>
        </p:nvSpPr>
        <p:spPr>
          <a:xfrm>
            <a:off x="4738977" y="4055602"/>
            <a:ext cx="3748377" cy="2798861"/>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Picture Placeholder 4"/>
          <p:cNvSpPr>
            <a:spLocks noGrp="1"/>
          </p:cNvSpPr>
          <p:nvPr>
            <p:ph type="pic" sz="quarter" idx="13" hasCustomPrompt="1"/>
          </p:nvPr>
        </p:nvSpPr>
        <p:spPr>
          <a:xfrm>
            <a:off x="8487355" y="4055602"/>
            <a:ext cx="3704646" cy="2798861"/>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8" name="Title 4"/>
          <p:cNvSpPr>
            <a:spLocks noGrp="1"/>
          </p:cNvSpPr>
          <p:nvPr>
            <p:ph type="title" hasCustomPrompt="1"/>
          </p:nvPr>
        </p:nvSpPr>
        <p:spPr>
          <a:xfrm>
            <a:off x="1866900" y="441411"/>
            <a:ext cx="9753600" cy="810810"/>
          </a:xfrm>
        </p:spPr>
        <p:txBody>
          <a:bodyPr/>
          <a:lstStyle>
            <a:lvl1pPr>
              <a:defRPr sz="3600" spc="0"/>
            </a:lvl1pPr>
          </a:lstStyle>
          <a:p>
            <a:r>
              <a:rPr lang="en-US" dirty="0"/>
              <a:t>CLICK TO EDIT MASTER TITLE STYLE</a:t>
            </a:r>
          </a:p>
        </p:txBody>
      </p:sp>
      <p:sp>
        <p:nvSpPr>
          <p:cNvPr id="9" name="Content Placeholder 2">
            <a:extLst>
              <a:ext uri="{FF2B5EF4-FFF2-40B4-BE49-F238E27FC236}">
                <a16:creationId xmlns:a16="http://schemas.microsoft.com/office/drawing/2014/main" id="{5D294FF8-6963-C348-83CE-28D3491B5C0B}"/>
              </a:ext>
            </a:extLst>
          </p:cNvPr>
          <p:cNvSpPr>
            <a:spLocks noGrp="1"/>
          </p:cNvSpPr>
          <p:nvPr>
            <p:ph idx="1"/>
          </p:nvPr>
        </p:nvSpPr>
        <p:spPr>
          <a:xfrm>
            <a:off x="1866900" y="1493520"/>
            <a:ext cx="9753600" cy="22860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866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990600" y="1349951"/>
            <a:ext cx="3748377" cy="2798861"/>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Picture Placeholder 4"/>
          <p:cNvSpPr>
            <a:spLocks noGrp="1"/>
          </p:cNvSpPr>
          <p:nvPr>
            <p:ph type="pic" sz="quarter" idx="12" hasCustomPrompt="1"/>
          </p:nvPr>
        </p:nvSpPr>
        <p:spPr>
          <a:xfrm>
            <a:off x="4738977" y="1349951"/>
            <a:ext cx="3748377" cy="2798861"/>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Picture Placeholder 4"/>
          <p:cNvSpPr>
            <a:spLocks noGrp="1"/>
          </p:cNvSpPr>
          <p:nvPr>
            <p:ph type="pic" sz="quarter" idx="13" hasCustomPrompt="1"/>
          </p:nvPr>
        </p:nvSpPr>
        <p:spPr>
          <a:xfrm>
            <a:off x="8487355" y="1349951"/>
            <a:ext cx="3704646" cy="2798861"/>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8" name="Title 4"/>
          <p:cNvSpPr>
            <a:spLocks noGrp="1"/>
          </p:cNvSpPr>
          <p:nvPr>
            <p:ph type="title" hasCustomPrompt="1"/>
          </p:nvPr>
        </p:nvSpPr>
        <p:spPr>
          <a:xfrm>
            <a:off x="1866900" y="441411"/>
            <a:ext cx="9753600" cy="810810"/>
          </a:xfrm>
        </p:spPr>
        <p:txBody>
          <a:bodyPr/>
          <a:lstStyle>
            <a:lvl1pPr>
              <a:defRPr sz="3600"/>
            </a:lvl1pPr>
          </a:lstStyle>
          <a:p>
            <a:r>
              <a:rPr lang="en-US" dirty="0"/>
              <a:t>CLICK TO EDIT MASTER TITLE STYLE</a:t>
            </a:r>
          </a:p>
        </p:txBody>
      </p:sp>
      <p:sp>
        <p:nvSpPr>
          <p:cNvPr id="9" name="Content Placeholder 2">
            <a:extLst>
              <a:ext uri="{FF2B5EF4-FFF2-40B4-BE49-F238E27FC236}">
                <a16:creationId xmlns:a16="http://schemas.microsoft.com/office/drawing/2014/main" id="{5D294FF8-6963-C348-83CE-28D3491B5C0B}"/>
              </a:ext>
            </a:extLst>
          </p:cNvPr>
          <p:cNvSpPr>
            <a:spLocks noGrp="1"/>
          </p:cNvSpPr>
          <p:nvPr>
            <p:ph idx="1"/>
          </p:nvPr>
        </p:nvSpPr>
        <p:spPr>
          <a:xfrm>
            <a:off x="1866900" y="4500542"/>
            <a:ext cx="9753600" cy="205041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744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7" name="Picture Placeholder 4"/>
          <p:cNvSpPr>
            <a:spLocks noGrp="1"/>
          </p:cNvSpPr>
          <p:nvPr>
            <p:ph type="pic" sz="quarter" idx="13" hasCustomPrompt="1"/>
          </p:nvPr>
        </p:nvSpPr>
        <p:spPr>
          <a:xfrm>
            <a:off x="7843520" y="0"/>
            <a:ext cx="4348481" cy="6854463"/>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8" name="Title 4"/>
          <p:cNvSpPr>
            <a:spLocks noGrp="1"/>
          </p:cNvSpPr>
          <p:nvPr>
            <p:ph type="title" hasCustomPrompt="1"/>
          </p:nvPr>
        </p:nvSpPr>
        <p:spPr>
          <a:xfrm>
            <a:off x="1866900" y="664930"/>
            <a:ext cx="5570220" cy="1387389"/>
          </a:xfrm>
        </p:spPr>
        <p:txBody>
          <a:bodyPr/>
          <a:lstStyle>
            <a:lvl1pPr>
              <a:defRPr sz="3600" spc="0"/>
            </a:lvl1pPr>
          </a:lstStyle>
          <a:p>
            <a:r>
              <a:rPr lang="en-US" dirty="0"/>
              <a:t>CLICK TO EDIT MASTER TITLE STYLE</a:t>
            </a:r>
          </a:p>
        </p:txBody>
      </p:sp>
      <p:sp>
        <p:nvSpPr>
          <p:cNvPr id="9" name="Content Placeholder 2">
            <a:extLst>
              <a:ext uri="{FF2B5EF4-FFF2-40B4-BE49-F238E27FC236}">
                <a16:creationId xmlns:a16="http://schemas.microsoft.com/office/drawing/2014/main" id="{5D294FF8-6963-C348-83CE-28D3491B5C0B}"/>
              </a:ext>
            </a:extLst>
          </p:cNvPr>
          <p:cNvSpPr>
            <a:spLocks noGrp="1"/>
          </p:cNvSpPr>
          <p:nvPr>
            <p:ph idx="1"/>
          </p:nvPr>
        </p:nvSpPr>
        <p:spPr>
          <a:xfrm>
            <a:off x="1866900" y="2157025"/>
            <a:ext cx="5570220" cy="405073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2104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66900" y="994934"/>
            <a:ext cx="9753600" cy="1487862"/>
          </a:xfrm>
          <a:prstGeom prst="rect">
            <a:avLst/>
          </a:prstGeom>
          <a:effectLst/>
        </p:spPr>
        <p:txBody>
          <a:bodyPr vert="horz" lIns="0" tIns="192024" rIns="0" bIns="0" rtlCol="0" anchor="t" anchorCtr="0">
            <a:noAutofit/>
          </a:bodyPr>
          <a:lstStyle/>
          <a:p>
            <a:r>
              <a:rPr lang="en-US" dirty="0"/>
              <a:t>YOUR TITLE HERE</a:t>
            </a:r>
          </a:p>
        </p:txBody>
      </p:sp>
      <p:sp>
        <p:nvSpPr>
          <p:cNvPr id="6" name="Номер слайда 21"/>
          <p:cNvSpPr>
            <a:spLocks noGrp="1"/>
          </p:cNvSpPr>
          <p:nvPr>
            <p:ph type="sldNum" sz="quarter" idx="4"/>
          </p:nvPr>
        </p:nvSpPr>
        <p:spPr>
          <a:xfrm>
            <a:off x="235873" y="6418877"/>
            <a:ext cx="513735" cy="227164"/>
          </a:xfrm>
          <a:prstGeom prst="rect">
            <a:avLst/>
          </a:prstGeom>
          <a:noFill/>
        </p:spPr>
        <p:txBody>
          <a:bodyPr vert="horz" lIns="0" tIns="0" rIns="0" bIns="0" rtlCol="0" anchor="ctr"/>
          <a:lstStyle>
            <a:lvl1pPr algn="ctr">
              <a:defRPr sz="1000" b="0" i="0">
                <a:solidFill>
                  <a:schemeClr val="tx1">
                    <a:alpha val="70000"/>
                  </a:schemeClr>
                </a:solidFill>
                <a:latin typeface="Arial" panose="020B0604020202020204" pitchFamily="34" charset="0"/>
                <a:ea typeface="Arial" panose="020B0604020202020204" pitchFamily="34" charset="0"/>
                <a:cs typeface="Arial" panose="020B0604020202020204" pitchFamily="34" charset="0"/>
              </a:defRPr>
            </a:lvl1pPr>
          </a:lstStyle>
          <a:p>
            <a:fld id="{D8D877B3-D348-4611-9BDB-C5374591D951}" type="slidenum">
              <a:rPr lang="en-US" smtClean="0"/>
              <a:pPr/>
              <a:t>‹#›</a:t>
            </a:fld>
            <a:endParaRPr lang="en-US" dirty="0"/>
          </a:p>
        </p:txBody>
      </p:sp>
      <p:sp>
        <p:nvSpPr>
          <p:cNvPr id="11" name="Text Placeholder 10"/>
          <p:cNvSpPr>
            <a:spLocks noGrp="1"/>
          </p:cNvSpPr>
          <p:nvPr>
            <p:ph type="body" idx="1"/>
          </p:nvPr>
        </p:nvSpPr>
        <p:spPr>
          <a:xfrm>
            <a:off x="1866900" y="2514600"/>
            <a:ext cx="9753600" cy="3110442"/>
          </a:xfrm>
          <a:prstGeom prst="rect">
            <a:avLst/>
          </a:prstGeom>
        </p:spPr>
        <p:txBody>
          <a:bodyPr vert="horz"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userDrawn="1"/>
        </p:nvCxnSpPr>
        <p:spPr>
          <a:xfrm>
            <a:off x="985480" y="0"/>
            <a:ext cx="0" cy="685800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A5E9AFA-5FE4-944B-BC1C-BFB852B88888}"/>
              </a:ext>
            </a:extLst>
          </p:cNvPr>
          <p:cNvSpPr txBox="1"/>
          <p:nvPr userDrawn="1"/>
        </p:nvSpPr>
        <p:spPr>
          <a:xfrm rot="5400000">
            <a:off x="-2107580" y="2687443"/>
            <a:ext cx="5185317" cy="276999"/>
          </a:xfrm>
          <a:prstGeom prst="rect">
            <a:avLst/>
          </a:prstGeom>
          <a:noFill/>
        </p:spPr>
        <p:txBody>
          <a:bodyPr wrap="square" rtlCol="0">
            <a:spAutoFit/>
          </a:bodyPr>
          <a:lstStyle/>
          <a:p>
            <a:r>
              <a:rPr lang="en-US" sz="1200" spc="300" dirty="0">
                <a:solidFill>
                  <a:schemeClr val="bg1">
                    <a:lumMod val="65000"/>
                  </a:schemeClr>
                </a:solidFill>
                <a:latin typeface="Arial" panose="020B0604020202020204" pitchFamily="34" charset="0"/>
                <a:cs typeface="Arial" panose="020B0604020202020204" pitchFamily="34" charset="0"/>
              </a:rPr>
              <a:t>X</a:t>
            </a:r>
            <a:r>
              <a:rPr lang="en-US" sz="1200" spc="300" dirty="0">
                <a:latin typeface="Arial" panose="020B0604020202020204" pitchFamily="34" charset="0"/>
                <a:cs typeface="Arial" panose="020B0604020202020204" pitchFamily="34" charset="0"/>
              </a:rPr>
              <a:t>   THE UNIVERSITY OF STRATHCLYDE</a:t>
            </a:r>
          </a:p>
        </p:txBody>
      </p: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23" r:id="rId1"/>
    <p:sldLayoutId id="2147484035" r:id="rId2"/>
    <p:sldLayoutId id="2147484011" r:id="rId3"/>
    <p:sldLayoutId id="2147484012" r:id="rId4"/>
    <p:sldLayoutId id="2147484013" r:id="rId5"/>
    <p:sldLayoutId id="2147484014" r:id="rId6"/>
    <p:sldLayoutId id="2147484015" r:id="rId7"/>
    <p:sldLayoutId id="2147484073" r:id="rId8"/>
    <p:sldLayoutId id="2147484074" r:id="rId9"/>
    <p:sldLayoutId id="2147484076" r:id="rId10"/>
    <p:sldLayoutId id="2147484016" r:id="rId11"/>
    <p:sldLayoutId id="2147484048" r:id="rId12"/>
    <p:sldLayoutId id="2147484024" r:id="rId13"/>
    <p:sldLayoutId id="2147484078" r:id="rId14"/>
    <p:sldLayoutId id="2147484029" r:id="rId15"/>
    <p:sldLayoutId id="2147484075" r:id="rId16"/>
    <p:sldLayoutId id="2147484040" r:id="rId17"/>
    <p:sldLayoutId id="2147484030" r:id="rId18"/>
    <p:sldLayoutId id="2147484031" r:id="rId19"/>
    <p:sldLayoutId id="2147484032" r:id="rId20"/>
    <p:sldLayoutId id="2147484077" r:id="rId21"/>
    <p:sldLayoutId id="2147484036" r:id="rId22"/>
    <p:sldLayoutId id="2147484044" r:id="rId23"/>
    <p:sldLayoutId id="2147484045" r:id="rId24"/>
    <p:sldLayoutId id="2147484046" r:id="rId25"/>
    <p:sldLayoutId id="2147484049" r:id="rId26"/>
    <p:sldLayoutId id="2147484050" r:id="rId27"/>
  </p:sldLayoutIdLst>
  <p:hf hdr="0" ftr="0" dt="0"/>
  <p:txStyles>
    <p:titleStyle>
      <a:lvl1pPr algn="l" defTabSz="914318" rtl="0" eaLnBrk="1" latinLnBrk="0" hangingPunct="1">
        <a:lnSpc>
          <a:spcPct val="80000"/>
        </a:lnSpc>
        <a:spcBef>
          <a:spcPct val="0"/>
        </a:spcBef>
        <a:buNone/>
        <a:defRPr sz="4400" kern="1200" spc="-151" baseline="0">
          <a:solidFill>
            <a:schemeClr val="tx1"/>
          </a:solidFill>
          <a:latin typeface="+mj-lt"/>
          <a:ea typeface="+mj-ea"/>
          <a:cs typeface="+mj-cs"/>
        </a:defRPr>
      </a:lvl1pPr>
    </p:titleStyle>
    <p:bodyStyle>
      <a:lvl1pPr marL="0" indent="0" algn="l" defTabSz="914318" rtl="0" eaLnBrk="1" latinLnBrk="0" hangingPunct="1">
        <a:lnSpc>
          <a:spcPct val="120000"/>
        </a:lnSpc>
        <a:spcBef>
          <a:spcPts val="1000"/>
        </a:spcBef>
        <a:buClr>
          <a:srgbClr val="002060"/>
        </a:buClr>
        <a:buFont typeface="Wingdings" pitchFamily="2" charset="2"/>
        <a:buNone/>
        <a:defRPr sz="2800" kern="1200">
          <a:solidFill>
            <a:schemeClr val="tx1"/>
          </a:solidFill>
          <a:latin typeface="+mn-lt"/>
          <a:ea typeface="+mn-ea"/>
          <a:cs typeface="+mn-cs"/>
        </a:defRPr>
      </a:lvl1pPr>
      <a:lvl2pPr marL="0" indent="0" algn="l" defTabSz="914318" rtl="0" eaLnBrk="1" latinLnBrk="0" hangingPunct="1">
        <a:lnSpc>
          <a:spcPct val="120000"/>
        </a:lnSpc>
        <a:spcBef>
          <a:spcPts val="499"/>
        </a:spcBef>
        <a:buClr>
          <a:srgbClr val="002060"/>
        </a:buClr>
        <a:buFont typeface="Wingdings" pitchFamily="2" charset="2"/>
        <a:buNone/>
        <a:defRPr sz="1800" kern="1200">
          <a:solidFill>
            <a:schemeClr val="tx1"/>
          </a:solidFill>
          <a:latin typeface="+mn-lt"/>
          <a:ea typeface="+mn-ea"/>
          <a:cs typeface="+mn-cs"/>
        </a:defRPr>
      </a:lvl2pPr>
      <a:lvl3pPr marL="0" indent="0" algn="l" defTabSz="914318" rtl="0" eaLnBrk="1" latinLnBrk="0" hangingPunct="1">
        <a:lnSpc>
          <a:spcPct val="120000"/>
        </a:lnSpc>
        <a:spcBef>
          <a:spcPts val="499"/>
        </a:spcBef>
        <a:buClr>
          <a:srgbClr val="002060"/>
        </a:buClr>
        <a:buFont typeface="Wingdings" pitchFamily="2" charset="2"/>
        <a:buNone/>
        <a:defRPr sz="1200" kern="1200">
          <a:solidFill>
            <a:schemeClr val="tx1"/>
          </a:solidFill>
          <a:latin typeface="+mn-lt"/>
          <a:ea typeface="+mn-ea"/>
          <a:cs typeface="+mn-cs"/>
        </a:defRPr>
      </a:lvl3pPr>
      <a:lvl4pPr marL="0" indent="0" algn="l" defTabSz="914318" rtl="0" eaLnBrk="1" latinLnBrk="0" hangingPunct="1">
        <a:lnSpc>
          <a:spcPct val="120000"/>
        </a:lnSpc>
        <a:spcBef>
          <a:spcPts val="499"/>
        </a:spcBef>
        <a:buClr>
          <a:srgbClr val="002060"/>
        </a:buClr>
        <a:buFont typeface="Wingdings" pitchFamily="2" charset="2"/>
        <a:buNone/>
        <a:defRPr sz="1000" kern="1200">
          <a:solidFill>
            <a:schemeClr val="tx1">
              <a:alpha val="70000"/>
            </a:schemeClr>
          </a:solidFill>
          <a:latin typeface="+mn-lt"/>
          <a:ea typeface="+mn-ea"/>
          <a:cs typeface="+mn-cs"/>
        </a:defRPr>
      </a:lvl4pPr>
      <a:lvl5pPr marL="0" indent="0" algn="l" defTabSz="914318" rtl="0" eaLnBrk="1" latinLnBrk="0" hangingPunct="1">
        <a:lnSpc>
          <a:spcPct val="120000"/>
        </a:lnSpc>
        <a:spcBef>
          <a:spcPts val="499"/>
        </a:spcBef>
        <a:buClr>
          <a:srgbClr val="002060"/>
        </a:buClr>
        <a:buFont typeface="Wingdings" pitchFamily="2" charset="2"/>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F26B43"/>
          </p15:clr>
        </p15:guide>
        <p15:guide id="1" orient="horz" pos="2160">
          <p15:clr>
            <a:srgbClr val="F26B43"/>
          </p15:clr>
        </p15:guide>
        <p15:guide id="28" pos="624" userDrawn="1">
          <p15:clr>
            <a:srgbClr val="F26B43"/>
          </p15:clr>
        </p15:guide>
        <p15:guide id="29" pos="7320" userDrawn="1">
          <p15:clr>
            <a:srgbClr val="F26B43"/>
          </p15:clr>
        </p15:guide>
        <p15:guide id="48" pos="1176" userDrawn="1">
          <p15:clr>
            <a:srgbClr val="F26B43"/>
          </p15:clr>
        </p15:guide>
        <p15:guide id="51" orient="horz" pos="74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D845DC-4761-4BF3-B537-28F2EED32D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B49329-D285-44F2-A861-D6C7FDAAA4FA}"/>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A11469-366E-481F-AA60-B0375ECF5BF3}"/>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98CD5-6C1E-4009-B41F-6DF62E31D3BE}" type="datetimeFigureOut">
              <a:rPr lang="en-US" smtClean="0"/>
              <a:pPr/>
              <a:t>1/7/2021</a:t>
            </a:fld>
            <a:endParaRPr lang="en-US" dirty="0"/>
          </a:p>
        </p:txBody>
      </p:sp>
      <p:sp>
        <p:nvSpPr>
          <p:cNvPr id="5" name="Footer Placeholder 4">
            <a:extLst>
              <a:ext uri="{FF2B5EF4-FFF2-40B4-BE49-F238E27FC236}">
                <a16:creationId xmlns:a16="http://schemas.microsoft.com/office/drawing/2014/main" id="{4049AD9C-4E99-4E0E-925A-8B493E1716D5}"/>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CBF0E16-E428-45C4-BFD8-0B5681447F57}"/>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909397460"/>
      </p:ext>
    </p:extLst>
  </p:cSld>
  <p:clrMap bg1="lt1" tx1="dk1" bg2="lt2" tx2="dk2" accent1="accent1" accent2="accent2" accent3="accent3" accent4="accent4" accent5="accent5" accent6="accent6" hlink="hlink" folHlink="folHlink"/>
  <p:sldLayoutIdLst>
    <p:sldLayoutId id="2147483709" r:id="rId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8.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7.xml"/><Relationship Id="rId3" Type="http://schemas.openxmlformats.org/officeDocument/2006/relationships/image" Target="../media/image5.png"/><Relationship Id="rId7" Type="http://schemas.openxmlformats.org/officeDocument/2006/relationships/customXml" Target="../ink/ink2.xml"/><Relationship Id="rId12" Type="http://schemas.openxmlformats.org/officeDocument/2006/relationships/customXml" Target="../ink/ink6.xml"/><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image" Target="../media/image7.png"/><Relationship Id="rId11" Type="http://schemas.openxmlformats.org/officeDocument/2006/relationships/customXml" Target="../ink/ink5.xml"/><Relationship Id="rId5" Type="http://schemas.openxmlformats.org/officeDocument/2006/relationships/customXml" Target="../ink/ink1.xml"/><Relationship Id="rId10" Type="http://schemas.openxmlformats.org/officeDocument/2006/relationships/customXml" Target="../ink/ink4.xml"/><Relationship Id="rId4" Type="http://schemas.openxmlformats.org/officeDocument/2006/relationships/image" Target="../media/image6.jpeg"/><Relationship Id="rId9" Type="http://schemas.openxmlformats.org/officeDocument/2006/relationships/customXml" Target="../ink/ink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narrow city street with cars parked on the side of a road&#10;&#10;Description automatically generated">
            <a:extLst>
              <a:ext uri="{FF2B5EF4-FFF2-40B4-BE49-F238E27FC236}">
                <a16:creationId xmlns:a16="http://schemas.microsoft.com/office/drawing/2014/main" id="{619D7341-5CAA-754C-9379-7814F0B5C2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p:cNvSpPr/>
          <p:nvPr/>
        </p:nvSpPr>
        <p:spPr>
          <a:xfrm>
            <a:off x="0" y="0"/>
            <a:ext cx="12191999" cy="6858000"/>
          </a:xfrm>
          <a:prstGeom prst="rect">
            <a:avLst/>
          </a:prstGeom>
          <a:solidFill>
            <a:srgbClr val="00206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 name="Straight Connector 6"/>
          <p:cNvCxnSpPr/>
          <p:nvPr/>
        </p:nvCxnSpPr>
        <p:spPr>
          <a:xfrm>
            <a:off x="986110" y="0"/>
            <a:ext cx="0" cy="68580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0" name="Title 2"/>
          <p:cNvSpPr txBox="1">
            <a:spLocks/>
          </p:cNvSpPr>
          <p:nvPr/>
        </p:nvSpPr>
        <p:spPr>
          <a:xfrm>
            <a:off x="1222614" y="1817649"/>
            <a:ext cx="8239882" cy="3221644"/>
          </a:xfrm>
          <a:prstGeom prst="rect">
            <a:avLst/>
          </a:prstGeom>
          <a:effectLst/>
        </p:spPr>
        <p:txBody>
          <a:bodyPr vert="horz" lIns="0" tIns="192024" rIns="0" bIns="0" rtlCol="0" anchor="t" anchorCtr="0">
            <a:noAutofit/>
          </a:bodyPr>
          <a:lstStyle>
            <a:lvl1pPr algn="l" defTabSz="914318" rtl="0" eaLnBrk="1" latinLnBrk="0" hangingPunct="1">
              <a:lnSpc>
                <a:spcPct val="80000"/>
              </a:lnSpc>
              <a:spcBef>
                <a:spcPct val="0"/>
              </a:spcBef>
              <a:buNone/>
              <a:defRPr sz="4400" kern="1200" spc="-151" baseline="0">
                <a:solidFill>
                  <a:schemeClr val="tx1"/>
                </a:solidFill>
                <a:latin typeface="+mj-lt"/>
                <a:ea typeface="+mj-ea"/>
                <a:cs typeface="+mj-cs"/>
              </a:defRPr>
            </a:lvl1pPr>
          </a:lstStyle>
          <a:p>
            <a:r>
              <a:rPr lang="en-US" sz="6000" spc="0" dirty="0">
                <a:solidFill>
                  <a:schemeClr val="bg1"/>
                </a:solidFill>
              </a:rPr>
              <a:t>Using AI and Robotics to Entertain Cats</a:t>
            </a:r>
          </a:p>
        </p:txBody>
      </p:sp>
      <p:sp>
        <p:nvSpPr>
          <p:cNvPr id="11" name="TextBox 10"/>
          <p:cNvSpPr txBox="1"/>
          <p:nvPr/>
        </p:nvSpPr>
        <p:spPr>
          <a:xfrm>
            <a:off x="1512816" y="5042236"/>
            <a:ext cx="5693627" cy="797078"/>
          </a:xfrm>
          <a:prstGeom prst="rect">
            <a:avLst/>
          </a:prstGeom>
          <a:noFill/>
        </p:spPr>
        <p:txBody>
          <a:bodyPr wrap="square" lIns="0" rIns="0" rtlCol="0">
            <a:spAutoFit/>
          </a:bodyPr>
          <a:lstStyle/>
          <a:p>
            <a:pPr>
              <a:lnSpc>
                <a:spcPct val="120000"/>
              </a:lnSpc>
            </a:pP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Student: Jack </a:t>
            </a:r>
            <a:r>
              <a:rPr lang="en-US" sz="2000" dirty="0" err="1">
                <a:solidFill>
                  <a:schemeClr val="bg1"/>
                </a:solidFill>
                <a:latin typeface="Arial" panose="020B0604020202020204" pitchFamily="34" charset="0"/>
                <a:ea typeface="Open Sans" panose="020B0606030504020204" pitchFamily="34" charset="0"/>
                <a:cs typeface="Arial" panose="020B0604020202020204" pitchFamily="34" charset="0"/>
              </a:rPr>
              <a:t>Storrie</a:t>
            </a:r>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a:lnSpc>
                <a:spcPct val="120000"/>
              </a:lnSpc>
            </a:pP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Supervisor: Fredrik </a:t>
            </a:r>
            <a:r>
              <a:rPr lang="en-US" sz="2000" dirty="0" err="1">
                <a:solidFill>
                  <a:schemeClr val="bg1"/>
                </a:solidFill>
                <a:latin typeface="Arial" panose="020B0604020202020204" pitchFamily="34" charset="0"/>
                <a:ea typeface="Open Sans" panose="020B0606030504020204" pitchFamily="34" charset="0"/>
                <a:cs typeface="Arial" panose="020B0604020202020204" pitchFamily="34" charset="0"/>
              </a:rPr>
              <a:t>Nordvall</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 Forsberg</a:t>
            </a:r>
          </a:p>
        </p:txBody>
      </p:sp>
      <p:sp>
        <p:nvSpPr>
          <p:cNvPr id="14" name="TextBox 13">
            <a:extLst>
              <a:ext uri="{FF2B5EF4-FFF2-40B4-BE49-F238E27FC236}">
                <a16:creationId xmlns:a16="http://schemas.microsoft.com/office/drawing/2014/main" id="{A126385C-432A-3144-9F69-E71B7958A415}"/>
              </a:ext>
            </a:extLst>
          </p:cNvPr>
          <p:cNvSpPr txBox="1"/>
          <p:nvPr/>
        </p:nvSpPr>
        <p:spPr>
          <a:xfrm rot="5400000">
            <a:off x="-2107580" y="2687443"/>
            <a:ext cx="5185317" cy="276999"/>
          </a:xfrm>
          <a:prstGeom prst="rect">
            <a:avLst/>
          </a:prstGeom>
          <a:noFill/>
        </p:spPr>
        <p:txBody>
          <a:bodyPr wrap="square" rtlCol="0">
            <a:spAutoFit/>
          </a:bodyPr>
          <a:lstStyle/>
          <a:p>
            <a:r>
              <a:rPr lang="en-US" sz="1200" spc="300" dirty="0">
                <a:solidFill>
                  <a:schemeClr val="bg1"/>
                </a:solidFill>
                <a:latin typeface="Montserrat" pitchFamily="2" charset="77"/>
              </a:rPr>
              <a:t>X</a:t>
            </a:r>
            <a:r>
              <a:rPr lang="en-US" sz="1200" spc="300" dirty="0"/>
              <a:t>  </a:t>
            </a:r>
            <a:r>
              <a:rPr lang="en-US" sz="1200" spc="300" dirty="0">
                <a:solidFill>
                  <a:schemeClr val="bg1"/>
                </a:solidFill>
              </a:rPr>
              <a:t> THE PLACE OF USEFUL LEARNING</a:t>
            </a:r>
          </a:p>
        </p:txBody>
      </p:sp>
      <p:pic>
        <p:nvPicPr>
          <p:cNvPr id="9" name="Picture 8">
            <a:extLst>
              <a:ext uri="{FF2B5EF4-FFF2-40B4-BE49-F238E27FC236}">
                <a16:creationId xmlns:a16="http://schemas.microsoft.com/office/drawing/2014/main" id="{29781222-DB4E-4541-BEB5-CEB6BFF74A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7581" y="511630"/>
            <a:ext cx="1865573" cy="1349563"/>
          </a:xfrm>
          <a:prstGeom prst="rect">
            <a:avLst/>
          </a:prstGeom>
        </p:spPr>
      </p:pic>
    </p:spTree>
    <p:extLst>
      <p:ext uri="{BB962C8B-B14F-4D97-AF65-F5344CB8AC3E}">
        <p14:creationId xmlns:p14="http://schemas.microsoft.com/office/powerpoint/2010/main" val="1773102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9" name="TextBox 8">
            <a:extLst>
              <a:ext uri="{FF2B5EF4-FFF2-40B4-BE49-F238E27FC236}">
                <a16:creationId xmlns:a16="http://schemas.microsoft.com/office/drawing/2014/main" id="{3AAF71F4-B8F1-499B-B938-DCCB4245875E}"/>
              </a:ext>
            </a:extLst>
          </p:cNvPr>
          <p:cNvSpPr txBox="1"/>
          <p:nvPr/>
        </p:nvSpPr>
        <p:spPr>
          <a:xfrm>
            <a:off x="729779" y="1210637"/>
            <a:ext cx="6965564" cy="4031873"/>
          </a:xfrm>
          <a:prstGeom prst="rect">
            <a:avLst/>
          </a:prstGeom>
          <a:noFill/>
        </p:spPr>
        <p:txBody>
          <a:bodyPr wrap="square" lIns="0" rIns="0" rtlCol="0">
            <a:spAutoFit/>
          </a:bodyPr>
          <a:lstStyle/>
          <a:p>
            <a:pPr marL="342900" indent="-342900">
              <a:spcAft>
                <a:spcPts val="1200"/>
              </a:spcAft>
              <a:buFont typeface="Arial" panose="020B0604020202020204" pitchFamily="34" charset="0"/>
              <a:buChar char="•"/>
            </a:pPr>
            <a:r>
              <a:rPr lang="en-GB" sz="2400" dirty="0"/>
              <a:t>Intelligent robotic toy designed using principles of robotics and AI</a:t>
            </a:r>
          </a:p>
          <a:p>
            <a:pPr marL="342900" indent="-342900">
              <a:spcAft>
                <a:spcPts val="1200"/>
              </a:spcAft>
              <a:buFont typeface="Arial" panose="020B0604020202020204" pitchFamily="34" charset="0"/>
              <a:buChar char="•"/>
            </a:pPr>
            <a:r>
              <a:rPr lang="en-GB" sz="2400" dirty="0"/>
              <a:t>Based on “catch the mouse” style toys available on the market</a:t>
            </a:r>
          </a:p>
          <a:p>
            <a:pPr marL="342900" indent="-342900">
              <a:spcAft>
                <a:spcPts val="1200"/>
              </a:spcAft>
              <a:buFont typeface="Arial" panose="020B0604020202020204" pitchFamily="34" charset="0"/>
              <a:buChar char="•"/>
            </a:pPr>
            <a:r>
              <a:rPr lang="en-GB" sz="2400" dirty="0"/>
              <a:t>Will use image recognition to evade cat/avoid obstacles</a:t>
            </a:r>
          </a:p>
          <a:p>
            <a:pPr marL="342900" indent="-342900">
              <a:spcAft>
                <a:spcPts val="1200"/>
              </a:spcAft>
              <a:buFont typeface="Arial" panose="020B0604020202020204" pitchFamily="34" charset="0"/>
              <a:buChar char="•"/>
            </a:pPr>
            <a:r>
              <a:rPr lang="en-GB" sz="2400" dirty="0"/>
              <a:t>Project based around the Raspberry Pi Zero W computer board</a:t>
            </a:r>
          </a:p>
          <a:p>
            <a:pPr marL="342900" indent="-342900">
              <a:spcAft>
                <a:spcPts val="1200"/>
              </a:spcAft>
              <a:buFont typeface="Arial" panose="020B0604020202020204" pitchFamily="34" charset="0"/>
              <a:buChar char="•"/>
            </a:pPr>
            <a:r>
              <a:rPr lang="en-GB" sz="2400" dirty="0"/>
              <a:t>Python programming language used</a:t>
            </a:r>
          </a:p>
        </p:txBody>
      </p:sp>
      <p:pic>
        <p:nvPicPr>
          <p:cNvPr id="10" name="Picture 2" descr="ASAB Pet Cat Kitten Catch The Mouse Plush Motion Chase Toy Claw Care Moving  Play Scratching Pad Mat: Amazon.co.uk: Pet Supplies">
            <a:extLst>
              <a:ext uri="{FF2B5EF4-FFF2-40B4-BE49-F238E27FC236}">
                <a16:creationId xmlns:a16="http://schemas.microsoft.com/office/drawing/2014/main" id="{FCD6EF27-FC76-4D64-8065-66D6B9B46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4305" y="1210637"/>
            <a:ext cx="2827963" cy="28279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Raspberry Pi Zero W – Pimoroni">
            <a:extLst>
              <a:ext uri="{FF2B5EF4-FFF2-40B4-BE49-F238E27FC236}">
                <a16:creationId xmlns:a16="http://schemas.microsoft.com/office/drawing/2014/main" id="{706F4550-EE59-41B9-9175-B0EE0E9A2C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4821" y="4043385"/>
            <a:ext cx="2726933" cy="2726933"/>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3">
            <a:extLst>
              <a:ext uri="{FF2B5EF4-FFF2-40B4-BE49-F238E27FC236}">
                <a16:creationId xmlns:a16="http://schemas.microsoft.com/office/drawing/2014/main" id="{CD5A7A72-F588-4EA0-9F24-FFA9E16800DF}"/>
              </a:ext>
            </a:extLst>
          </p:cNvPr>
          <p:cNvSpPr txBox="1">
            <a:spLocks/>
          </p:cNvSpPr>
          <p:nvPr/>
        </p:nvSpPr>
        <p:spPr>
          <a:xfrm>
            <a:off x="2385745" y="133821"/>
            <a:ext cx="8856009" cy="1346637"/>
          </a:xfrm>
          <a:prstGeom prst="rect">
            <a:avLst/>
          </a:prstGeom>
          <a:effectLst/>
        </p:spPr>
        <p:txBody>
          <a:bodyPr vert="horz" lIns="0" tIns="192024" rIns="0" bIns="0" rtlCol="0" anchor="t" anchorCtr="0">
            <a:noAutofit/>
          </a:bodyPr>
          <a:lstStyle>
            <a:lvl1pPr algn="l" defTabSz="914318" rtl="0" eaLnBrk="1" latinLnBrk="0" hangingPunct="1">
              <a:lnSpc>
                <a:spcPct val="80000"/>
              </a:lnSpc>
              <a:spcBef>
                <a:spcPct val="0"/>
              </a:spcBef>
              <a:buNone/>
              <a:defRPr sz="3600" kern="1200" spc="0" baseline="0">
                <a:solidFill>
                  <a:schemeClr val="tx1"/>
                </a:solidFill>
                <a:latin typeface="+mj-lt"/>
                <a:ea typeface="+mj-ea"/>
                <a:cs typeface="+mj-cs"/>
              </a:defRPr>
            </a:lvl1pPr>
          </a:lstStyle>
          <a:p>
            <a:pPr marL="0" marR="0" lvl="0" indent="0" algn="l" defTabSz="914318" rtl="0" eaLnBrk="1" fontAlgn="auto" latinLnBrk="0" hangingPunct="1">
              <a:lnSpc>
                <a:spcPct val="80000"/>
              </a:lnSpc>
              <a:spcBef>
                <a:spcPct val="0"/>
              </a:spcBef>
              <a:spcAft>
                <a:spcPts val="0"/>
              </a:spcAft>
              <a:buClrTx/>
              <a:buSzTx/>
              <a:buFontTx/>
              <a:buNone/>
              <a:tabLst/>
              <a:defRPr/>
            </a:pPr>
            <a:r>
              <a:rPr kumimoji="0" lang="en-US" sz="4200" b="0" i="0" u="none" strike="noStrike" kern="1200" cap="none" spc="0" normalizeH="0" baseline="0" noProof="0" dirty="0">
                <a:ln>
                  <a:noFill/>
                </a:ln>
                <a:solidFill>
                  <a:srgbClr val="2B2B2B"/>
                </a:solidFill>
                <a:effectLst/>
                <a:uLnTx/>
                <a:uFillTx/>
                <a:latin typeface="Arial Black" panose="020B0A04020102020204"/>
                <a:ea typeface="+mj-ea"/>
                <a:cs typeface="+mj-cs"/>
              </a:rPr>
              <a:t>PROJECT DESCRIPTION</a:t>
            </a:r>
          </a:p>
        </p:txBody>
      </p:sp>
    </p:spTree>
    <p:extLst>
      <p:ext uri="{BB962C8B-B14F-4D97-AF65-F5344CB8AC3E}">
        <p14:creationId xmlns:p14="http://schemas.microsoft.com/office/powerpoint/2010/main" val="2642498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0" name="TextBox 9">
            <a:extLst>
              <a:ext uri="{FF2B5EF4-FFF2-40B4-BE49-F238E27FC236}">
                <a16:creationId xmlns:a16="http://schemas.microsoft.com/office/drawing/2014/main" id="{ECB51298-74B6-4D25-A201-F59FFA5F231B}"/>
              </a:ext>
            </a:extLst>
          </p:cNvPr>
          <p:cNvSpPr txBox="1"/>
          <p:nvPr/>
        </p:nvSpPr>
        <p:spPr>
          <a:xfrm>
            <a:off x="1030997" y="1053454"/>
            <a:ext cx="10130006" cy="5478423"/>
          </a:xfrm>
          <a:prstGeom prst="rect">
            <a:avLst/>
          </a:prstGeom>
          <a:noFill/>
        </p:spPr>
        <p:txBody>
          <a:bodyPr wrap="square" lIns="0" rIns="0" rtlCol="0">
            <a:spAutoFit/>
          </a:bodyPr>
          <a:lstStyle/>
          <a:p>
            <a:r>
              <a:rPr lang="en-GB" sz="2000" b="1" u="sng" dirty="0">
                <a:solidFill>
                  <a:srgbClr val="2B2B2B"/>
                </a:solidFill>
                <a:latin typeface="Arial" panose="020B0604020202020204"/>
              </a:rPr>
              <a:t>MAJOR GOALS</a:t>
            </a:r>
          </a:p>
          <a:p>
            <a:endParaRPr lang="en-GB" sz="2000" b="1" dirty="0">
              <a:solidFill>
                <a:srgbClr val="2B2B2B"/>
              </a:solidFill>
              <a:latin typeface="Arial" panose="020B0604020202020204"/>
            </a:endParaRPr>
          </a:p>
          <a:p>
            <a:pPr marL="285750" indent="-285750">
              <a:spcAft>
                <a:spcPts val="1200"/>
              </a:spcAft>
              <a:buFont typeface="Arial" panose="020B0604020202020204" pitchFamily="34" charset="0"/>
              <a:buChar char="•"/>
            </a:pPr>
            <a:r>
              <a:rPr lang="en-GB" sz="2000" dirty="0">
                <a:solidFill>
                  <a:srgbClr val="2B2B2B"/>
                </a:solidFill>
                <a:latin typeface="Arial" panose="020B0604020202020204"/>
              </a:rPr>
              <a:t>Implement movement of robot</a:t>
            </a:r>
          </a:p>
          <a:p>
            <a:pPr marL="285750" indent="-285750">
              <a:spcAft>
                <a:spcPts val="1200"/>
              </a:spcAft>
              <a:buFont typeface="Arial" panose="020B0604020202020204" pitchFamily="34" charset="0"/>
              <a:buChar char="•"/>
            </a:pPr>
            <a:r>
              <a:rPr lang="en-GB" sz="2000" dirty="0">
                <a:solidFill>
                  <a:srgbClr val="2B2B2B"/>
                </a:solidFill>
                <a:latin typeface="Arial" panose="020B0604020202020204"/>
              </a:rPr>
              <a:t>Implement basic AI object recognition</a:t>
            </a:r>
          </a:p>
          <a:p>
            <a:pPr marL="285750" indent="-285750">
              <a:spcAft>
                <a:spcPts val="1200"/>
              </a:spcAft>
              <a:buFont typeface="Arial" panose="020B0604020202020204" pitchFamily="34" charset="0"/>
              <a:buChar char="•"/>
            </a:pPr>
            <a:r>
              <a:rPr lang="en-GB" sz="2000" dirty="0">
                <a:solidFill>
                  <a:srgbClr val="2B2B2B"/>
                </a:solidFill>
                <a:latin typeface="Arial" panose="020B0604020202020204"/>
              </a:rPr>
              <a:t>House all components as compactly as possible within the robot</a:t>
            </a:r>
          </a:p>
          <a:p>
            <a:endParaRPr lang="en-GB" sz="2000" b="1" dirty="0">
              <a:solidFill>
                <a:srgbClr val="2B2B2B"/>
              </a:solidFill>
              <a:latin typeface="Arial" panose="020B0604020202020204"/>
            </a:endParaRPr>
          </a:p>
          <a:p>
            <a:r>
              <a:rPr lang="en-GB" sz="2000" b="1" u="sng" dirty="0">
                <a:solidFill>
                  <a:srgbClr val="2B2B2B"/>
                </a:solidFill>
                <a:latin typeface="Arial" panose="020B0604020202020204"/>
              </a:rPr>
              <a:t>MINOR GOALS</a:t>
            </a:r>
          </a:p>
          <a:p>
            <a:endParaRPr lang="en-GB" sz="2000" b="1" dirty="0">
              <a:solidFill>
                <a:srgbClr val="2B2B2B"/>
              </a:solidFill>
              <a:latin typeface="Arial" panose="020B0604020202020204"/>
            </a:endParaRPr>
          </a:p>
          <a:p>
            <a:pPr marL="285750" indent="-285750">
              <a:spcAft>
                <a:spcPts val="1200"/>
              </a:spcAft>
              <a:buFont typeface="Arial" panose="020B0604020202020204" pitchFamily="34" charset="0"/>
              <a:buChar char="•"/>
            </a:pPr>
            <a:r>
              <a:rPr lang="en-GB" sz="2000" dirty="0">
                <a:solidFill>
                  <a:srgbClr val="2B2B2B"/>
                </a:solidFill>
                <a:latin typeface="Arial" panose="020B0604020202020204"/>
              </a:rPr>
              <a:t>Implement more advanced object recognition algorithms to allow robot to adapt to its environment</a:t>
            </a:r>
          </a:p>
          <a:p>
            <a:pPr marL="285750" indent="-285750">
              <a:spcAft>
                <a:spcPts val="1200"/>
              </a:spcAft>
              <a:buFont typeface="Arial" panose="020B0604020202020204" pitchFamily="34" charset="0"/>
              <a:buChar char="•"/>
            </a:pPr>
            <a:r>
              <a:rPr lang="en-GB" sz="2000" dirty="0">
                <a:solidFill>
                  <a:srgbClr val="2B2B2B"/>
                </a:solidFill>
                <a:latin typeface="Arial" panose="020B0604020202020204"/>
              </a:rPr>
              <a:t>Create an aesthetically pleasing robot to the cat to increase cat engagement</a:t>
            </a:r>
          </a:p>
          <a:p>
            <a:endParaRPr lang="en-GB" sz="2000" b="1" dirty="0">
              <a:solidFill>
                <a:srgbClr val="2B2B2B"/>
              </a:solidFill>
              <a:latin typeface="Arial" panose="020B0604020202020204"/>
            </a:endParaRPr>
          </a:p>
          <a:p>
            <a:r>
              <a:rPr lang="en-GB" sz="2000" b="1" u="sng" dirty="0">
                <a:solidFill>
                  <a:srgbClr val="2B2B2B"/>
                </a:solidFill>
                <a:latin typeface="Arial" panose="020B0604020202020204"/>
              </a:rPr>
              <a:t>STRETCH GOAL</a:t>
            </a:r>
          </a:p>
          <a:p>
            <a:endParaRPr lang="en-GB" sz="2000" i="1" u="sng" dirty="0">
              <a:solidFill>
                <a:srgbClr val="2B2B2B"/>
              </a:solidFill>
              <a:latin typeface="Arial" panose="020B0604020202020204"/>
            </a:endParaRPr>
          </a:p>
          <a:p>
            <a:pPr marL="285750" indent="-285750">
              <a:buFont typeface="Arial" panose="020B0604020202020204" pitchFamily="34" charset="0"/>
              <a:buChar char="•"/>
            </a:pPr>
            <a:r>
              <a:rPr lang="en-GB" sz="2000" dirty="0">
                <a:solidFill>
                  <a:srgbClr val="2B2B2B"/>
                </a:solidFill>
                <a:latin typeface="Arial" panose="020B0604020202020204"/>
              </a:rPr>
              <a:t>Incorporate machine learning techniques to allow robot to adapt to cat behaviour</a:t>
            </a:r>
          </a:p>
        </p:txBody>
      </p:sp>
      <p:sp>
        <p:nvSpPr>
          <p:cNvPr id="11" name="Title 3">
            <a:extLst>
              <a:ext uri="{FF2B5EF4-FFF2-40B4-BE49-F238E27FC236}">
                <a16:creationId xmlns:a16="http://schemas.microsoft.com/office/drawing/2014/main" id="{DF4E98A8-C9CC-4937-BC82-03F18BE178A3}"/>
              </a:ext>
            </a:extLst>
          </p:cNvPr>
          <p:cNvSpPr txBox="1">
            <a:spLocks/>
          </p:cNvSpPr>
          <p:nvPr/>
        </p:nvSpPr>
        <p:spPr>
          <a:xfrm>
            <a:off x="2630498" y="88740"/>
            <a:ext cx="8856009" cy="1346637"/>
          </a:xfrm>
          <a:prstGeom prst="rect">
            <a:avLst/>
          </a:prstGeom>
          <a:effectLst/>
        </p:spPr>
        <p:txBody>
          <a:bodyPr vert="horz" lIns="0" tIns="192024" rIns="0" bIns="0" rtlCol="0" anchor="t" anchorCtr="0">
            <a:noAutofit/>
          </a:bodyPr>
          <a:lstStyle>
            <a:lvl1pPr algn="l" defTabSz="914318" rtl="0" eaLnBrk="1" latinLnBrk="0" hangingPunct="1">
              <a:lnSpc>
                <a:spcPct val="80000"/>
              </a:lnSpc>
              <a:spcBef>
                <a:spcPct val="0"/>
              </a:spcBef>
              <a:buNone/>
              <a:defRPr sz="3600" kern="1200" spc="0" baseline="0">
                <a:solidFill>
                  <a:schemeClr val="tx1"/>
                </a:solidFill>
                <a:latin typeface="+mj-lt"/>
                <a:ea typeface="+mj-ea"/>
                <a:cs typeface="+mj-cs"/>
              </a:defRPr>
            </a:lvl1pPr>
          </a:lstStyle>
          <a:p>
            <a:r>
              <a:rPr lang="en-US" sz="4200" dirty="0">
                <a:solidFill>
                  <a:srgbClr val="2B2B2B"/>
                </a:solidFill>
                <a:latin typeface="Arial Black" panose="020B0A04020102020204"/>
              </a:rPr>
              <a:t>AIMS AND OBJECTIVES</a:t>
            </a:r>
          </a:p>
        </p:txBody>
      </p:sp>
    </p:spTree>
    <p:extLst>
      <p:ext uri="{BB962C8B-B14F-4D97-AF65-F5344CB8AC3E}">
        <p14:creationId xmlns:p14="http://schemas.microsoft.com/office/powerpoint/2010/main" val="194894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1" name="Title 3">
            <a:extLst>
              <a:ext uri="{FF2B5EF4-FFF2-40B4-BE49-F238E27FC236}">
                <a16:creationId xmlns:a16="http://schemas.microsoft.com/office/drawing/2014/main" id="{6E799E37-7B2B-485B-B4A9-9A84943EEDBC}"/>
              </a:ext>
            </a:extLst>
          </p:cNvPr>
          <p:cNvSpPr txBox="1">
            <a:spLocks/>
          </p:cNvSpPr>
          <p:nvPr/>
        </p:nvSpPr>
        <p:spPr>
          <a:xfrm>
            <a:off x="2442253" y="122285"/>
            <a:ext cx="9075077" cy="757655"/>
          </a:xfrm>
          <a:prstGeom prst="rect">
            <a:avLst/>
          </a:prstGeom>
          <a:effectLst/>
        </p:spPr>
        <p:txBody>
          <a:bodyPr vert="horz" lIns="0" tIns="192024" rIns="0" bIns="0" rtlCol="0" anchor="t" anchorCtr="0">
            <a:noAutofit/>
          </a:bodyPr>
          <a:lstStyle>
            <a:lvl1pPr algn="l" defTabSz="914318" rtl="0" eaLnBrk="1" latinLnBrk="0" hangingPunct="1">
              <a:lnSpc>
                <a:spcPct val="80000"/>
              </a:lnSpc>
              <a:spcBef>
                <a:spcPct val="0"/>
              </a:spcBef>
              <a:buNone/>
              <a:defRPr sz="3600" kern="1200" spc="0" baseline="0">
                <a:solidFill>
                  <a:schemeClr val="tx1"/>
                </a:solidFill>
                <a:latin typeface="+mj-lt"/>
                <a:ea typeface="+mj-ea"/>
                <a:cs typeface="+mj-cs"/>
              </a:defRPr>
            </a:lvl1pPr>
          </a:lstStyle>
          <a:p>
            <a:pPr marL="0" marR="0" lvl="0" indent="0" algn="l" defTabSz="914318" rtl="0" eaLnBrk="1" fontAlgn="auto" latinLnBrk="0" hangingPunct="1">
              <a:lnSpc>
                <a:spcPct val="80000"/>
              </a:lnSpc>
              <a:spcBef>
                <a:spcPct val="0"/>
              </a:spcBef>
              <a:spcAft>
                <a:spcPts val="0"/>
              </a:spcAft>
              <a:buClrTx/>
              <a:buSzTx/>
              <a:buFontTx/>
              <a:buNone/>
              <a:tabLst/>
              <a:defRPr/>
            </a:pPr>
            <a:r>
              <a:rPr kumimoji="0" lang="en-US" sz="4200" b="0" i="0" u="none" strike="noStrike" kern="1200" cap="none" spc="0" normalizeH="0" baseline="0" noProof="0" dirty="0">
                <a:ln>
                  <a:noFill/>
                </a:ln>
                <a:solidFill>
                  <a:srgbClr val="2B2B2B"/>
                </a:solidFill>
                <a:effectLst/>
                <a:uLnTx/>
                <a:uFillTx/>
                <a:latin typeface="Arial Black" panose="020B0A04020102020204"/>
                <a:ea typeface="+mj-ea"/>
                <a:cs typeface="+mj-cs"/>
              </a:rPr>
              <a:t>TECHNICAL OVERVIEW</a:t>
            </a:r>
          </a:p>
        </p:txBody>
      </p:sp>
      <p:pic>
        <p:nvPicPr>
          <p:cNvPr id="12" name="Picture 11">
            <a:extLst>
              <a:ext uri="{FF2B5EF4-FFF2-40B4-BE49-F238E27FC236}">
                <a16:creationId xmlns:a16="http://schemas.microsoft.com/office/drawing/2014/main" id="{7A693ADF-BCB0-4857-8B1D-2637DB761BD7}"/>
              </a:ext>
            </a:extLst>
          </p:cNvPr>
          <p:cNvPicPr/>
          <p:nvPr/>
        </p:nvPicPr>
        <p:blipFill rotWithShape="1">
          <a:blip r:embed="rId3"/>
          <a:srcRect l="384" t="20485" r="44271" b="26728"/>
          <a:stretch/>
        </p:blipFill>
        <p:spPr bwMode="auto">
          <a:xfrm>
            <a:off x="1661417" y="941585"/>
            <a:ext cx="8188503" cy="4332889"/>
          </a:xfrm>
          <a:prstGeom prst="rect">
            <a:avLst/>
          </a:prstGeom>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C97094B2-C538-415F-876F-E4FA1528E97D}"/>
              </a:ext>
            </a:extLst>
          </p:cNvPr>
          <p:cNvSpPr txBox="1"/>
          <p:nvPr/>
        </p:nvSpPr>
        <p:spPr>
          <a:xfrm>
            <a:off x="1192116" y="5336119"/>
            <a:ext cx="10764011" cy="1323439"/>
          </a:xfrm>
          <a:prstGeom prst="rect">
            <a:avLst/>
          </a:prstGeom>
          <a:noFill/>
        </p:spPr>
        <p:txBody>
          <a:bodyPr wrap="square" lIns="0" rIns="0" rtlCol="0">
            <a:spAutoFit/>
          </a:bodyPr>
          <a:lstStyle/>
          <a:p>
            <a:pPr marL="342900" indent="-342900">
              <a:spcAft>
                <a:spcPts val="1200"/>
              </a:spcAft>
              <a:buFont typeface="Arial" panose="020B0604020202020204" pitchFamily="34" charset="0"/>
              <a:buChar char="•"/>
            </a:pPr>
            <a:r>
              <a:rPr lang="en-GB" sz="2000" dirty="0" err="1">
                <a:solidFill>
                  <a:srgbClr val="2B2B2B"/>
                </a:solidFill>
                <a:latin typeface="Arial" panose="020B0604020202020204"/>
              </a:rPr>
              <a:t>GpioZero</a:t>
            </a:r>
            <a:r>
              <a:rPr lang="en-GB" sz="2000" dirty="0">
                <a:solidFill>
                  <a:srgbClr val="2B2B2B"/>
                </a:solidFill>
                <a:latin typeface="Arial" panose="020B0604020202020204"/>
              </a:rPr>
              <a:t> Python library used to work with motors for robot movement</a:t>
            </a:r>
          </a:p>
          <a:p>
            <a:pPr marL="342900" indent="-342900">
              <a:spcAft>
                <a:spcPts val="1200"/>
              </a:spcAft>
              <a:buFont typeface="Arial" panose="020B0604020202020204" pitchFamily="34" charset="0"/>
              <a:buChar char="•"/>
            </a:pPr>
            <a:r>
              <a:rPr lang="en-GB" sz="2000" dirty="0" err="1">
                <a:solidFill>
                  <a:srgbClr val="2B2B2B"/>
                </a:solidFill>
                <a:latin typeface="Arial" panose="020B0604020202020204"/>
              </a:rPr>
              <a:t>PiCamera</a:t>
            </a:r>
            <a:r>
              <a:rPr lang="en-GB" sz="2000" dirty="0">
                <a:solidFill>
                  <a:srgbClr val="2B2B2B"/>
                </a:solidFill>
                <a:latin typeface="Arial" panose="020B0604020202020204"/>
              </a:rPr>
              <a:t> Python library used for camera to capture visual input</a:t>
            </a:r>
          </a:p>
          <a:p>
            <a:pPr marL="342900" indent="-342900">
              <a:spcAft>
                <a:spcPts val="1200"/>
              </a:spcAft>
              <a:buFont typeface="Arial" panose="020B0604020202020204" pitchFamily="34" charset="0"/>
              <a:buChar char="•"/>
            </a:pPr>
            <a:r>
              <a:rPr lang="en-GB" sz="2000" dirty="0">
                <a:solidFill>
                  <a:srgbClr val="2B2B2B"/>
                </a:solidFill>
                <a:latin typeface="Arial" panose="020B0604020202020204"/>
              </a:rPr>
              <a:t>Image recognition provided by OpenCV real-time object detection </a:t>
            </a:r>
          </a:p>
        </p:txBody>
      </p:sp>
      <p:sp>
        <p:nvSpPr>
          <p:cNvPr id="2" name="TextBox 1">
            <a:extLst>
              <a:ext uri="{FF2B5EF4-FFF2-40B4-BE49-F238E27FC236}">
                <a16:creationId xmlns:a16="http://schemas.microsoft.com/office/drawing/2014/main" id="{5A3B1254-36DA-4EDF-991D-C8DA008A521F}"/>
              </a:ext>
            </a:extLst>
          </p:cNvPr>
          <p:cNvSpPr txBox="1"/>
          <p:nvPr/>
        </p:nvSpPr>
        <p:spPr>
          <a:xfrm>
            <a:off x="1928545" y="1306347"/>
            <a:ext cx="1397285" cy="276999"/>
          </a:xfrm>
          <a:prstGeom prst="rect">
            <a:avLst/>
          </a:prstGeom>
          <a:noFill/>
          <a:ln>
            <a:noFill/>
          </a:ln>
        </p:spPr>
        <p:txBody>
          <a:bodyPr wrap="square" rtlCol="0">
            <a:spAutoFit/>
          </a:bodyPr>
          <a:lstStyle/>
          <a:p>
            <a:r>
              <a:rPr lang="en-GB" sz="1200" dirty="0">
                <a:latin typeface="Arial Black" panose="020B0A04020102020204" pitchFamily="34" charset="0"/>
              </a:rPr>
              <a:t>GPIO Pins</a:t>
            </a:r>
          </a:p>
        </p:txBody>
      </p:sp>
      <p:sp>
        <p:nvSpPr>
          <p:cNvPr id="6" name="TextBox 5">
            <a:extLst>
              <a:ext uri="{FF2B5EF4-FFF2-40B4-BE49-F238E27FC236}">
                <a16:creationId xmlns:a16="http://schemas.microsoft.com/office/drawing/2014/main" id="{9AAFC7FA-63A6-424D-B413-04BE9F9215F7}"/>
              </a:ext>
            </a:extLst>
          </p:cNvPr>
          <p:cNvSpPr txBox="1"/>
          <p:nvPr/>
        </p:nvSpPr>
        <p:spPr>
          <a:xfrm>
            <a:off x="8276262" y="4787574"/>
            <a:ext cx="1397285" cy="276999"/>
          </a:xfrm>
          <a:prstGeom prst="rect">
            <a:avLst/>
          </a:prstGeom>
          <a:noFill/>
          <a:ln>
            <a:noFill/>
          </a:ln>
        </p:spPr>
        <p:txBody>
          <a:bodyPr wrap="square" rtlCol="0">
            <a:spAutoFit/>
          </a:bodyPr>
          <a:lstStyle/>
          <a:p>
            <a:r>
              <a:rPr lang="en-GB" sz="1200" dirty="0">
                <a:latin typeface="Arial Black" panose="020B0A04020102020204" pitchFamily="34" charset="0"/>
              </a:rPr>
              <a:t>Motors</a:t>
            </a:r>
          </a:p>
        </p:txBody>
      </p:sp>
      <p:pic>
        <p:nvPicPr>
          <p:cNvPr id="1028" name="Picture 4" descr="TNTOR 2500mAh Portable Power Bank-4mm Thinnest Smallest Lightest Power  Card, Built-in with iPhone Cable, Wallet &amp; Pocket Sized Powercore (for  iPhone Only): Amazon.co.uk: Electronics">
            <a:extLst>
              <a:ext uri="{FF2B5EF4-FFF2-40B4-BE49-F238E27FC236}">
                <a16:creationId xmlns:a16="http://schemas.microsoft.com/office/drawing/2014/main" id="{6568141A-BB0E-41EF-8314-B32CEAB2B1B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8352" r="34880" b="26151"/>
          <a:stretch/>
        </p:blipFill>
        <p:spPr bwMode="auto">
          <a:xfrm>
            <a:off x="2342080" y="3429000"/>
            <a:ext cx="1786811" cy="98631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5A0F6EE4-E14B-4B03-B1DB-DCEAC0F16462}"/>
                  </a:ext>
                </a:extLst>
              </p14:cNvPr>
              <p14:cNvContentPartPr/>
              <p14:nvPr/>
            </p14:nvContentPartPr>
            <p14:xfrm>
              <a:off x="2650158" y="2287962"/>
              <a:ext cx="1215000" cy="1091880"/>
            </p14:xfrm>
          </p:contentPart>
        </mc:Choice>
        <mc:Fallback xmlns="">
          <p:pic>
            <p:nvPicPr>
              <p:cNvPr id="3" name="Ink 2">
                <a:extLst>
                  <a:ext uri="{FF2B5EF4-FFF2-40B4-BE49-F238E27FC236}">
                    <a16:creationId xmlns:a16="http://schemas.microsoft.com/office/drawing/2014/main" id="{5A0F6EE4-E14B-4B03-B1DB-DCEAC0F16462}"/>
                  </a:ext>
                </a:extLst>
              </p:cNvPr>
              <p:cNvPicPr/>
              <p:nvPr/>
            </p:nvPicPr>
            <p:blipFill>
              <a:blip r:embed="rId6"/>
              <a:stretch>
                <a:fillRect/>
              </a:stretch>
            </p:blipFill>
            <p:spPr>
              <a:xfrm>
                <a:off x="2641518" y="2279322"/>
                <a:ext cx="1232640" cy="1109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DFC52B9E-B3FC-4D1F-9256-126A279EBEA9}"/>
                  </a:ext>
                </a:extLst>
              </p14:cNvPr>
              <p14:cNvContentPartPr/>
              <p14:nvPr/>
            </p14:nvContentPartPr>
            <p14:xfrm>
              <a:off x="8660718" y="5003082"/>
              <a:ext cx="360" cy="360"/>
            </p14:xfrm>
          </p:contentPart>
        </mc:Choice>
        <mc:Fallback xmlns="">
          <p:pic>
            <p:nvPicPr>
              <p:cNvPr id="4" name="Ink 3">
                <a:extLst>
                  <a:ext uri="{FF2B5EF4-FFF2-40B4-BE49-F238E27FC236}">
                    <a16:creationId xmlns:a16="http://schemas.microsoft.com/office/drawing/2014/main" id="{DFC52B9E-B3FC-4D1F-9256-126A279EBEA9}"/>
                  </a:ext>
                </a:extLst>
              </p:cNvPr>
              <p:cNvPicPr/>
              <p:nvPr/>
            </p:nvPicPr>
            <p:blipFill>
              <a:blip r:embed="rId8"/>
              <a:stretch>
                <a:fillRect/>
              </a:stretch>
            </p:blipFill>
            <p:spPr>
              <a:xfrm>
                <a:off x="8652078" y="499444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EEB29C35-D733-45A3-B2D0-8ED38D4FF30C}"/>
                  </a:ext>
                </a:extLst>
              </p14:cNvPr>
              <p14:cNvContentPartPr/>
              <p14:nvPr/>
            </p14:nvContentPartPr>
            <p14:xfrm>
              <a:off x="8558478" y="4869882"/>
              <a:ext cx="360" cy="360"/>
            </p14:xfrm>
          </p:contentPart>
        </mc:Choice>
        <mc:Fallback xmlns="">
          <p:pic>
            <p:nvPicPr>
              <p:cNvPr id="5" name="Ink 4">
                <a:extLst>
                  <a:ext uri="{FF2B5EF4-FFF2-40B4-BE49-F238E27FC236}">
                    <a16:creationId xmlns:a16="http://schemas.microsoft.com/office/drawing/2014/main" id="{EEB29C35-D733-45A3-B2D0-8ED38D4FF30C}"/>
                  </a:ext>
                </a:extLst>
              </p:cNvPr>
              <p:cNvPicPr/>
              <p:nvPr/>
            </p:nvPicPr>
            <p:blipFill>
              <a:blip r:embed="rId8"/>
              <a:stretch>
                <a:fillRect/>
              </a:stretch>
            </p:blipFill>
            <p:spPr>
              <a:xfrm>
                <a:off x="8549478" y="486088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A7708F35-4658-4B46-994E-8CECCAA92601}"/>
                  </a:ext>
                </a:extLst>
              </p14:cNvPr>
              <p14:cNvContentPartPr/>
              <p14:nvPr/>
            </p14:nvContentPartPr>
            <p14:xfrm>
              <a:off x="8558478" y="4890042"/>
              <a:ext cx="360" cy="360"/>
            </p14:xfrm>
          </p:contentPart>
        </mc:Choice>
        <mc:Fallback xmlns="">
          <p:pic>
            <p:nvPicPr>
              <p:cNvPr id="7" name="Ink 6">
                <a:extLst>
                  <a:ext uri="{FF2B5EF4-FFF2-40B4-BE49-F238E27FC236}">
                    <a16:creationId xmlns:a16="http://schemas.microsoft.com/office/drawing/2014/main" id="{A7708F35-4658-4B46-994E-8CECCAA92601}"/>
                  </a:ext>
                </a:extLst>
              </p:cNvPr>
              <p:cNvPicPr/>
              <p:nvPr/>
            </p:nvPicPr>
            <p:blipFill>
              <a:blip r:embed="rId8"/>
              <a:stretch>
                <a:fillRect/>
              </a:stretch>
            </p:blipFill>
            <p:spPr>
              <a:xfrm>
                <a:off x="8549478" y="4881402"/>
                <a:ext cx="18000" cy="18000"/>
              </a:xfrm>
              <a:prstGeom prst="rect">
                <a:avLst/>
              </a:prstGeom>
            </p:spPr>
          </p:pic>
        </mc:Fallback>
      </mc:AlternateContent>
      <p:grpSp>
        <p:nvGrpSpPr>
          <p:cNvPr id="10" name="Group 9">
            <a:extLst>
              <a:ext uri="{FF2B5EF4-FFF2-40B4-BE49-F238E27FC236}">
                <a16:creationId xmlns:a16="http://schemas.microsoft.com/office/drawing/2014/main" id="{ECEA38EE-AA92-4665-9526-740CFE48778A}"/>
              </a:ext>
            </a:extLst>
          </p:cNvPr>
          <p:cNvGrpSpPr/>
          <p:nvPr/>
        </p:nvGrpSpPr>
        <p:grpSpPr>
          <a:xfrm>
            <a:off x="8691678" y="4930722"/>
            <a:ext cx="20880" cy="11160"/>
            <a:chOff x="8691678" y="4930722"/>
            <a:chExt cx="20880" cy="11160"/>
          </a:xfrm>
        </p:grpSpPr>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51B341B8-B9B3-407C-B08F-9DECBD78CE09}"/>
                    </a:ext>
                  </a:extLst>
                </p14:cNvPr>
                <p14:cNvContentPartPr/>
                <p14:nvPr/>
              </p14:nvContentPartPr>
              <p14:xfrm>
                <a:off x="8712198" y="4941522"/>
                <a:ext cx="360" cy="360"/>
              </p14:xfrm>
            </p:contentPart>
          </mc:Choice>
          <mc:Fallback xmlns="">
            <p:pic>
              <p:nvPicPr>
                <p:cNvPr id="8" name="Ink 7">
                  <a:extLst>
                    <a:ext uri="{FF2B5EF4-FFF2-40B4-BE49-F238E27FC236}">
                      <a16:creationId xmlns:a16="http://schemas.microsoft.com/office/drawing/2014/main" id="{51B341B8-B9B3-407C-B08F-9DECBD78CE09}"/>
                    </a:ext>
                  </a:extLst>
                </p:cNvPr>
                <p:cNvPicPr/>
                <p:nvPr/>
              </p:nvPicPr>
              <p:blipFill>
                <a:blip r:embed="rId8"/>
                <a:stretch>
                  <a:fillRect/>
                </a:stretch>
              </p:blipFill>
              <p:spPr>
                <a:xfrm>
                  <a:off x="8703198" y="493252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CA550C41-1426-4BBF-964C-A2C0FBEB8141}"/>
                    </a:ext>
                  </a:extLst>
                </p14:cNvPr>
                <p14:cNvContentPartPr/>
                <p14:nvPr/>
              </p14:nvContentPartPr>
              <p14:xfrm>
                <a:off x="8691678" y="4930722"/>
                <a:ext cx="360" cy="360"/>
              </p14:xfrm>
            </p:contentPart>
          </mc:Choice>
          <mc:Fallback xmlns="">
            <p:pic>
              <p:nvPicPr>
                <p:cNvPr id="9" name="Ink 8">
                  <a:extLst>
                    <a:ext uri="{FF2B5EF4-FFF2-40B4-BE49-F238E27FC236}">
                      <a16:creationId xmlns:a16="http://schemas.microsoft.com/office/drawing/2014/main" id="{CA550C41-1426-4BBF-964C-A2C0FBEB8141}"/>
                    </a:ext>
                  </a:extLst>
                </p:cNvPr>
                <p:cNvPicPr/>
                <p:nvPr/>
              </p:nvPicPr>
              <p:blipFill>
                <a:blip r:embed="rId8"/>
                <a:stretch>
                  <a:fillRect/>
                </a:stretch>
              </p:blipFill>
              <p:spPr>
                <a:xfrm>
                  <a:off x="8683038" y="4922082"/>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663F11F6-DF19-47B5-A1BE-A24AB6B0DC37}"/>
                  </a:ext>
                </a:extLst>
              </p14:cNvPr>
              <p14:cNvContentPartPr/>
              <p14:nvPr/>
            </p14:nvContentPartPr>
            <p14:xfrm>
              <a:off x="13068558" y="6225642"/>
              <a:ext cx="360" cy="360"/>
            </p14:xfrm>
          </p:contentPart>
        </mc:Choice>
        <mc:Fallback xmlns="">
          <p:pic>
            <p:nvPicPr>
              <p:cNvPr id="14" name="Ink 13">
                <a:extLst>
                  <a:ext uri="{FF2B5EF4-FFF2-40B4-BE49-F238E27FC236}">
                    <a16:creationId xmlns:a16="http://schemas.microsoft.com/office/drawing/2014/main" id="{663F11F6-DF19-47B5-A1BE-A24AB6B0DC37}"/>
                  </a:ext>
                </a:extLst>
              </p:cNvPr>
              <p:cNvPicPr/>
              <p:nvPr/>
            </p:nvPicPr>
            <p:blipFill>
              <a:blip r:embed="rId8"/>
              <a:stretch>
                <a:fillRect/>
              </a:stretch>
            </p:blipFill>
            <p:spPr>
              <a:xfrm>
                <a:off x="13059558" y="6217002"/>
                <a:ext cx="18000" cy="18000"/>
              </a:xfrm>
              <a:prstGeom prst="rect">
                <a:avLst/>
              </a:prstGeom>
            </p:spPr>
          </p:pic>
        </mc:Fallback>
      </mc:AlternateContent>
      <p:sp>
        <p:nvSpPr>
          <p:cNvPr id="17" name="TextBox 16">
            <a:extLst>
              <a:ext uri="{FF2B5EF4-FFF2-40B4-BE49-F238E27FC236}">
                <a16:creationId xmlns:a16="http://schemas.microsoft.com/office/drawing/2014/main" id="{0B53D23C-A284-443E-A4E6-E8C6DD0B4252}"/>
              </a:ext>
            </a:extLst>
          </p:cNvPr>
          <p:cNvSpPr txBox="1"/>
          <p:nvPr/>
        </p:nvSpPr>
        <p:spPr>
          <a:xfrm>
            <a:off x="2872912" y="4510575"/>
            <a:ext cx="1397285" cy="276999"/>
          </a:xfrm>
          <a:prstGeom prst="rect">
            <a:avLst/>
          </a:prstGeom>
          <a:noFill/>
          <a:ln>
            <a:noFill/>
          </a:ln>
        </p:spPr>
        <p:txBody>
          <a:bodyPr wrap="square" rtlCol="0">
            <a:spAutoFit/>
          </a:bodyPr>
          <a:lstStyle/>
          <a:p>
            <a:r>
              <a:rPr lang="en-GB" sz="1200" dirty="0">
                <a:latin typeface="Arial Black" panose="020B0A04020102020204" pitchFamily="34" charset="0"/>
              </a:rPr>
              <a:t>Power Pack</a:t>
            </a:r>
          </a:p>
        </p:txBody>
      </p:sp>
    </p:spTree>
    <p:extLst>
      <p:ext uri="{BB962C8B-B14F-4D97-AF65-F5344CB8AC3E}">
        <p14:creationId xmlns:p14="http://schemas.microsoft.com/office/powerpoint/2010/main" val="3115272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9" name="Title 3">
            <a:extLst>
              <a:ext uri="{FF2B5EF4-FFF2-40B4-BE49-F238E27FC236}">
                <a16:creationId xmlns:a16="http://schemas.microsoft.com/office/drawing/2014/main" id="{98AE80D5-70AA-45F9-AF66-5CED42BE1298}"/>
              </a:ext>
            </a:extLst>
          </p:cNvPr>
          <p:cNvSpPr txBox="1">
            <a:spLocks/>
          </p:cNvSpPr>
          <p:nvPr/>
        </p:nvSpPr>
        <p:spPr>
          <a:xfrm>
            <a:off x="2760753" y="193200"/>
            <a:ext cx="9075077" cy="757655"/>
          </a:xfrm>
          <a:prstGeom prst="rect">
            <a:avLst/>
          </a:prstGeom>
          <a:effectLst/>
        </p:spPr>
        <p:txBody>
          <a:bodyPr vert="horz" lIns="0" tIns="192024" rIns="0" bIns="0" rtlCol="0" anchor="t" anchorCtr="0">
            <a:noAutofit/>
          </a:bodyPr>
          <a:lstStyle>
            <a:lvl1pPr algn="l" defTabSz="914318" rtl="0" eaLnBrk="1" latinLnBrk="0" hangingPunct="1">
              <a:lnSpc>
                <a:spcPct val="80000"/>
              </a:lnSpc>
              <a:spcBef>
                <a:spcPct val="0"/>
              </a:spcBef>
              <a:buNone/>
              <a:defRPr sz="3600" kern="1200" spc="-151" baseline="0">
                <a:solidFill>
                  <a:schemeClr val="tx1"/>
                </a:solidFill>
                <a:latin typeface="+mj-lt"/>
                <a:ea typeface="+mj-ea"/>
                <a:cs typeface="+mj-cs"/>
              </a:defRPr>
            </a:lvl1pPr>
          </a:lstStyle>
          <a:p>
            <a:pPr marL="0" marR="0" lvl="0" indent="0" algn="l" defTabSz="914318" rtl="0" eaLnBrk="1" fontAlgn="auto" latinLnBrk="0" hangingPunct="1">
              <a:lnSpc>
                <a:spcPct val="80000"/>
              </a:lnSpc>
              <a:spcBef>
                <a:spcPct val="0"/>
              </a:spcBef>
              <a:spcAft>
                <a:spcPts val="0"/>
              </a:spcAft>
              <a:buClrTx/>
              <a:buSzTx/>
              <a:buFontTx/>
              <a:buNone/>
              <a:tabLst/>
              <a:defRPr/>
            </a:pPr>
            <a:r>
              <a:rPr kumimoji="0" lang="en-US" sz="4200" b="0" i="0" u="none" strike="noStrike" kern="1200" cap="none" spc="-151" normalizeH="0" baseline="0" noProof="0" dirty="0">
                <a:ln>
                  <a:noFill/>
                </a:ln>
                <a:solidFill>
                  <a:srgbClr val="2B2B2B"/>
                </a:solidFill>
                <a:effectLst/>
                <a:uLnTx/>
                <a:uFillTx/>
                <a:latin typeface="Arial Black" panose="020B0A04020102020204"/>
                <a:ea typeface="+mj-ea"/>
                <a:cs typeface="+mj-cs"/>
              </a:rPr>
              <a:t>CURRENT PROGRESS</a:t>
            </a:r>
          </a:p>
        </p:txBody>
      </p:sp>
      <p:pic>
        <p:nvPicPr>
          <p:cNvPr id="7" name="Picture 6">
            <a:extLst>
              <a:ext uri="{FF2B5EF4-FFF2-40B4-BE49-F238E27FC236}">
                <a16:creationId xmlns:a16="http://schemas.microsoft.com/office/drawing/2014/main" id="{CA47633D-8879-4EA5-8967-740BB5E047C5}"/>
              </a:ext>
            </a:extLst>
          </p:cNvPr>
          <p:cNvPicPr>
            <a:picLocks noChangeAspect="1"/>
          </p:cNvPicPr>
          <p:nvPr/>
        </p:nvPicPr>
        <p:blipFill>
          <a:blip r:embed="rId3"/>
          <a:stretch>
            <a:fillRect/>
          </a:stretch>
        </p:blipFill>
        <p:spPr>
          <a:xfrm>
            <a:off x="6373424" y="1205662"/>
            <a:ext cx="5685011" cy="2315806"/>
          </a:xfrm>
          <a:prstGeom prst="rect">
            <a:avLst/>
          </a:prstGeom>
        </p:spPr>
      </p:pic>
      <p:pic>
        <p:nvPicPr>
          <p:cNvPr id="11" name="Picture 10">
            <a:extLst>
              <a:ext uri="{FF2B5EF4-FFF2-40B4-BE49-F238E27FC236}">
                <a16:creationId xmlns:a16="http://schemas.microsoft.com/office/drawing/2014/main" id="{A29C4175-882E-40C3-8DD6-B5188E5F6999}"/>
              </a:ext>
            </a:extLst>
          </p:cNvPr>
          <p:cNvPicPr>
            <a:picLocks noChangeAspect="1"/>
          </p:cNvPicPr>
          <p:nvPr/>
        </p:nvPicPr>
        <p:blipFill>
          <a:blip r:embed="rId4"/>
          <a:stretch>
            <a:fillRect/>
          </a:stretch>
        </p:blipFill>
        <p:spPr>
          <a:xfrm>
            <a:off x="7162277" y="3831765"/>
            <a:ext cx="3582445" cy="2944042"/>
          </a:xfrm>
          <a:prstGeom prst="rect">
            <a:avLst/>
          </a:prstGeom>
        </p:spPr>
      </p:pic>
      <p:sp>
        <p:nvSpPr>
          <p:cNvPr id="14" name="TextBox 13">
            <a:extLst>
              <a:ext uri="{FF2B5EF4-FFF2-40B4-BE49-F238E27FC236}">
                <a16:creationId xmlns:a16="http://schemas.microsoft.com/office/drawing/2014/main" id="{EE485B69-6A64-433F-A460-8F94D0381BF4}"/>
              </a:ext>
            </a:extLst>
          </p:cNvPr>
          <p:cNvSpPr txBox="1"/>
          <p:nvPr/>
        </p:nvSpPr>
        <p:spPr>
          <a:xfrm>
            <a:off x="410991" y="1990532"/>
            <a:ext cx="5685010" cy="2708434"/>
          </a:xfrm>
          <a:prstGeom prst="rect">
            <a:avLst/>
          </a:prstGeom>
          <a:noFill/>
        </p:spPr>
        <p:txBody>
          <a:bodyPr wrap="square" lIns="0" rIns="0" rtlCol="0">
            <a:spAutoFit/>
          </a:bodyPr>
          <a:lstStyle/>
          <a:p>
            <a:pPr marL="457200" indent="-457200">
              <a:spcAft>
                <a:spcPts val="1200"/>
              </a:spcAft>
              <a:buFont typeface="Arial" panose="020B0604020202020204" pitchFamily="34" charset="0"/>
              <a:buChar char="•"/>
            </a:pPr>
            <a:r>
              <a:rPr lang="en-GB" sz="2800" dirty="0"/>
              <a:t>Components sourced</a:t>
            </a:r>
          </a:p>
          <a:p>
            <a:pPr marL="457200" indent="-457200">
              <a:spcAft>
                <a:spcPts val="1200"/>
              </a:spcAft>
              <a:buFont typeface="Arial" panose="020B0604020202020204" pitchFamily="34" charset="0"/>
              <a:buChar char="•"/>
            </a:pPr>
            <a:r>
              <a:rPr lang="en-GB" sz="2800" dirty="0"/>
              <a:t>Individual component tests written and performed</a:t>
            </a:r>
          </a:p>
          <a:p>
            <a:pPr marL="457200" indent="-457200">
              <a:spcAft>
                <a:spcPts val="1200"/>
              </a:spcAft>
              <a:buFont typeface="Arial" panose="020B0604020202020204" pitchFamily="34" charset="0"/>
              <a:buChar char="•"/>
            </a:pPr>
            <a:r>
              <a:rPr lang="en-GB" sz="2800" dirty="0"/>
              <a:t>High level Python structure in place</a:t>
            </a:r>
          </a:p>
          <a:p>
            <a:pPr marL="457200" indent="-457200">
              <a:spcAft>
                <a:spcPts val="1200"/>
              </a:spcAft>
              <a:buFont typeface="Arial" panose="020B0604020202020204" pitchFamily="34" charset="0"/>
              <a:buChar char="•"/>
            </a:pPr>
            <a:r>
              <a:rPr lang="en-GB" sz="2800" dirty="0"/>
              <a:t>Corrupt SD Card halted progress</a:t>
            </a:r>
          </a:p>
        </p:txBody>
      </p:sp>
    </p:spTree>
    <p:extLst>
      <p:ext uri="{BB962C8B-B14F-4D97-AF65-F5344CB8AC3E}">
        <p14:creationId xmlns:p14="http://schemas.microsoft.com/office/powerpoint/2010/main" val="3617958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9" name="Title 3">
            <a:extLst>
              <a:ext uri="{FF2B5EF4-FFF2-40B4-BE49-F238E27FC236}">
                <a16:creationId xmlns:a16="http://schemas.microsoft.com/office/drawing/2014/main" id="{94E6B742-F2F6-4567-A34A-5CAEF6E24FD8}"/>
              </a:ext>
            </a:extLst>
          </p:cNvPr>
          <p:cNvSpPr txBox="1">
            <a:spLocks/>
          </p:cNvSpPr>
          <p:nvPr/>
        </p:nvSpPr>
        <p:spPr>
          <a:xfrm>
            <a:off x="3901184" y="211115"/>
            <a:ext cx="9075077" cy="757655"/>
          </a:xfrm>
          <a:prstGeom prst="rect">
            <a:avLst/>
          </a:prstGeom>
          <a:effectLst/>
        </p:spPr>
        <p:txBody>
          <a:bodyPr vert="horz" lIns="0" tIns="192024" rIns="0" bIns="0" rtlCol="0" anchor="t" anchorCtr="0">
            <a:noAutofit/>
          </a:bodyPr>
          <a:lstStyle>
            <a:lvl1pPr algn="l" defTabSz="914318" rtl="0" eaLnBrk="1" latinLnBrk="0" hangingPunct="1">
              <a:lnSpc>
                <a:spcPct val="80000"/>
              </a:lnSpc>
              <a:spcBef>
                <a:spcPct val="0"/>
              </a:spcBef>
              <a:buNone/>
              <a:defRPr sz="3600" kern="1200" spc="0" baseline="0">
                <a:solidFill>
                  <a:schemeClr val="tx1"/>
                </a:solidFill>
                <a:latin typeface="+mj-lt"/>
                <a:ea typeface="+mj-ea"/>
                <a:cs typeface="+mj-cs"/>
              </a:defRPr>
            </a:lvl1pPr>
          </a:lstStyle>
          <a:p>
            <a:pPr marL="0" marR="0" lvl="0" indent="0" algn="l" defTabSz="914318" rtl="0" eaLnBrk="1" fontAlgn="auto" latinLnBrk="0" hangingPunct="1">
              <a:lnSpc>
                <a:spcPct val="80000"/>
              </a:lnSpc>
              <a:spcBef>
                <a:spcPct val="0"/>
              </a:spcBef>
              <a:spcAft>
                <a:spcPts val="0"/>
              </a:spcAft>
              <a:buClrTx/>
              <a:buSzTx/>
              <a:buFontTx/>
              <a:buNone/>
              <a:tabLst/>
              <a:defRPr/>
            </a:pPr>
            <a:r>
              <a:rPr kumimoji="0" lang="en-US" sz="4200" b="0" i="0" u="none" strike="noStrike" kern="1200" cap="none" spc="0" normalizeH="0" baseline="0" noProof="0" dirty="0">
                <a:ln>
                  <a:noFill/>
                </a:ln>
                <a:solidFill>
                  <a:srgbClr val="2B2B2B"/>
                </a:solidFill>
                <a:effectLst/>
                <a:uLnTx/>
                <a:uFillTx/>
                <a:latin typeface="Arial Black" panose="020B0A04020102020204"/>
                <a:ea typeface="+mj-ea"/>
                <a:cs typeface="+mj-cs"/>
              </a:rPr>
              <a:t>NEXT STEPS</a:t>
            </a:r>
          </a:p>
        </p:txBody>
      </p:sp>
      <p:sp>
        <p:nvSpPr>
          <p:cNvPr id="11" name="TextBox 10">
            <a:extLst>
              <a:ext uri="{FF2B5EF4-FFF2-40B4-BE49-F238E27FC236}">
                <a16:creationId xmlns:a16="http://schemas.microsoft.com/office/drawing/2014/main" id="{DA1E051E-D260-459C-9676-9F7BD541D429}"/>
              </a:ext>
            </a:extLst>
          </p:cNvPr>
          <p:cNvSpPr txBox="1"/>
          <p:nvPr/>
        </p:nvSpPr>
        <p:spPr>
          <a:xfrm>
            <a:off x="719215" y="1353535"/>
            <a:ext cx="10839211" cy="7294305"/>
          </a:xfrm>
          <a:prstGeom prst="rect">
            <a:avLst/>
          </a:prstGeom>
          <a:noFill/>
        </p:spPr>
        <p:txBody>
          <a:bodyPr wrap="square" lIns="0" rIns="0" rtlCol="0">
            <a:spAutoFit/>
          </a:bodyPr>
          <a:lstStyle/>
          <a:p>
            <a:endParaRPr lang="en-GB" sz="2000" dirty="0"/>
          </a:p>
          <a:p>
            <a:r>
              <a:rPr lang="en-GB" sz="2000" b="1" u="sng" dirty="0">
                <a:solidFill>
                  <a:srgbClr val="2B2B2B"/>
                </a:solidFill>
                <a:latin typeface="Arial" panose="020B0604020202020204"/>
              </a:rPr>
              <a:t>Implement movement of robot</a:t>
            </a:r>
          </a:p>
          <a:p>
            <a:pPr marL="285750" indent="-285750">
              <a:buFont typeface="Arial" panose="020B0604020202020204" pitchFamily="34" charset="0"/>
              <a:buChar char="•"/>
            </a:pPr>
            <a:endParaRPr lang="en-GB" sz="2000" dirty="0">
              <a:solidFill>
                <a:srgbClr val="2B2B2B"/>
              </a:solidFill>
              <a:latin typeface="Arial" panose="020B0604020202020204"/>
            </a:endParaRPr>
          </a:p>
          <a:p>
            <a:pPr marL="285750" indent="-285750">
              <a:spcAft>
                <a:spcPts val="1200"/>
              </a:spcAft>
              <a:buFont typeface="Arial" panose="020B0604020202020204" pitchFamily="34" charset="0"/>
              <a:buChar char="•"/>
            </a:pPr>
            <a:r>
              <a:rPr lang="en-GB" sz="2000" dirty="0">
                <a:solidFill>
                  <a:srgbClr val="2B2B2B"/>
                </a:solidFill>
                <a:latin typeface="Arial" panose="020B0604020202020204"/>
              </a:rPr>
              <a:t>Solder required components in lab</a:t>
            </a:r>
          </a:p>
          <a:p>
            <a:pPr marL="285750" indent="-285750">
              <a:spcAft>
                <a:spcPts val="1200"/>
              </a:spcAft>
              <a:buFont typeface="Arial" panose="020B0604020202020204" pitchFamily="34" charset="0"/>
              <a:buChar char="•"/>
            </a:pPr>
            <a:r>
              <a:rPr lang="en-GB" sz="2000" dirty="0">
                <a:solidFill>
                  <a:srgbClr val="2B2B2B"/>
                </a:solidFill>
                <a:latin typeface="Arial" panose="020B0604020202020204"/>
              </a:rPr>
              <a:t>Advance movement tests into interactive movement</a:t>
            </a:r>
          </a:p>
          <a:p>
            <a:pPr marL="285750" indent="-285750">
              <a:buFont typeface="Arial" panose="020B0604020202020204" pitchFamily="34" charset="0"/>
              <a:buChar char="•"/>
            </a:pPr>
            <a:endParaRPr lang="en-GB" sz="2000" dirty="0">
              <a:solidFill>
                <a:srgbClr val="2B2B2B"/>
              </a:solidFill>
              <a:latin typeface="Arial" panose="020B0604020202020204"/>
            </a:endParaRPr>
          </a:p>
          <a:p>
            <a:r>
              <a:rPr lang="en-GB" sz="2000" b="1" u="sng" dirty="0">
                <a:solidFill>
                  <a:srgbClr val="2B2B2B"/>
                </a:solidFill>
                <a:latin typeface="Arial" panose="020B0604020202020204"/>
              </a:rPr>
              <a:t>Implement basic AI object recognition</a:t>
            </a:r>
          </a:p>
          <a:p>
            <a:pPr marL="285750" indent="-285750">
              <a:buFont typeface="Arial" panose="020B0604020202020204" pitchFamily="34" charset="0"/>
              <a:buChar char="•"/>
            </a:pPr>
            <a:endParaRPr lang="en-GB" sz="2000" b="1" u="sng" dirty="0">
              <a:solidFill>
                <a:srgbClr val="2B2B2B"/>
              </a:solidFill>
              <a:latin typeface="Arial" panose="020B0604020202020204"/>
            </a:endParaRPr>
          </a:p>
          <a:p>
            <a:pPr marL="285750" indent="-285750">
              <a:buFont typeface="Arial" panose="020B0604020202020204" pitchFamily="34" charset="0"/>
              <a:buChar char="•"/>
            </a:pPr>
            <a:r>
              <a:rPr lang="en-GB" sz="2000" dirty="0">
                <a:solidFill>
                  <a:srgbClr val="2B2B2B"/>
                </a:solidFill>
                <a:latin typeface="Arial" panose="020B0604020202020204"/>
              </a:rPr>
              <a:t>Improve operation of image recognition with movement algorithm </a:t>
            </a:r>
          </a:p>
          <a:p>
            <a:pPr marL="285750" indent="-285750">
              <a:buFont typeface="Arial" panose="020B0604020202020204" pitchFamily="34" charset="0"/>
              <a:buChar char="•"/>
            </a:pPr>
            <a:endParaRPr lang="en-GB" sz="2000" b="1" u="sng" dirty="0">
              <a:solidFill>
                <a:srgbClr val="2B2B2B"/>
              </a:solidFill>
              <a:latin typeface="Arial" panose="020B0604020202020204"/>
            </a:endParaRPr>
          </a:p>
          <a:p>
            <a:pPr marL="285750" indent="-285750">
              <a:buFont typeface="Arial" panose="020B0604020202020204" pitchFamily="34" charset="0"/>
              <a:buChar char="•"/>
            </a:pPr>
            <a:endParaRPr lang="en-GB" sz="2000" b="1" u="sng" dirty="0">
              <a:solidFill>
                <a:srgbClr val="2B2B2B"/>
              </a:solidFill>
              <a:latin typeface="Arial" panose="020B0604020202020204"/>
            </a:endParaRPr>
          </a:p>
          <a:p>
            <a:r>
              <a:rPr lang="en-GB" sz="2000" b="1" u="sng" dirty="0">
                <a:solidFill>
                  <a:srgbClr val="2B2B2B"/>
                </a:solidFill>
                <a:latin typeface="Arial" panose="020B0604020202020204"/>
              </a:rPr>
              <a:t>House all components as compactly as possible within the robot</a:t>
            </a:r>
          </a:p>
          <a:p>
            <a:pPr marL="285750" indent="-285750">
              <a:buFont typeface="Arial" panose="020B0604020202020204" pitchFamily="34" charset="0"/>
              <a:buChar char="•"/>
            </a:pPr>
            <a:endParaRPr lang="en-GB" sz="2000" b="1" u="sng" dirty="0">
              <a:solidFill>
                <a:srgbClr val="2B2B2B"/>
              </a:solidFill>
              <a:latin typeface="Arial" panose="020B0604020202020204"/>
            </a:endParaRPr>
          </a:p>
          <a:p>
            <a:pPr marL="285750" indent="-285750">
              <a:buFont typeface="Arial" panose="020B0604020202020204" pitchFamily="34" charset="0"/>
              <a:buChar char="•"/>
            </a:pPr>
            <a:r>
              <a:rPr lang="en-GB" sz="2000" dirty="0">
                <a:solidFill>
                  <a:srgbClr val="2B2B2B"/>
                </a:solidFill>
                <a:latin typeface="Arial" panose="020B0604020202020204"/>
              </a:rPr>
              <a:t>Create way of structuring components together</a:t>
            </a:r>
          </a:p>
          <a:p>
            <a:endParaRPr lang="en-GB" sz="2800" b="1" u="sng" dirty="0">
              <a:solidFill>
                <a:srgbClr val="2B2B2B"/>
              </a:solidFill>
              <a:latin typeface="Arial" panose="020B0604020202020204"/>
            </a:endParaRPr>
          </a:p>
          <a:p>
            <a:endParaRPr lang="en-GB" sz="2800" dirty="0">
              <a:solidFill>
                <a:srgbClr val="2B2B2B"/>
              </a:solidFill>
              <a:latin typeface="Arial" panose="020B0604020202020204"/>
            </a:endParaRPr>
          </a:p>
          <a:p>
            <a:pPr marL="457200" indent="-457200">
              <a:buFontTx/>
              <a:buChar char="-"/>
            </a:pPr>
            <a:endParaRPr lang="en-GB" sz="2800" dirty="0"/>
          </a:p>
          <a:p>
            <a:pPr marL="457200" indent="-457200">
              <a:buFontTx/>
              <a:buChar char="-"/>
            </a:pPr>
            <a:endParaRPr lang="en-GB" sz="2800" dirty="0"/>
          </a:p>
          <a:p>
            <a:pPr marL="457200" indent="-457200">
              <a:buFontTx/>
              <a:buChar char="-"/>
            </a:pPr>
            <a:endParaRPr lang="en-GB" sz="2800" dirty="0"/>
          </a:p>
          <a:p>
            <a:pPr marL="457200" indent="-457200">
              <a:buFontTx/>
              <a:buChar char="-"/>
            </a:pPr>
            <a:endParaRPr lang="en-GB" sz="2800" dirty="0"/>
          </a:p>
        </p:txBody>
      </p:sp>
    </p:spTree>
    <p:extLst>
      <p:ext uri="{BB962C8B-B14F-4D97-AF65-F5344CB8AC3E}">
        <p14:creationId xmlns:p14="http://schemas.microsoft.com/office/powerpoint/2010/main" val="1532568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1B79AE-E594-43B5-96A9-FDC0735652D7}"/>
              </a:ext>
            </a:extLst>
          </p:cNvPr>
          <p:cNvSpPr txBox="1"/>
          <p:nvPr/>
        </p:nvSpPr>
        <p:spPr>
          <a:xfrm>
            <a:off x="4027470" y="2116477"/>
            <a:ext cx="11650893" cy="4001095"/>
          </a:xfrm>
          <a:prstGeom prst="rect">
            <a:avLst/>
          </a:prstGeom>
          <a:noFill/>
        </p:spPr>
        <p:txBody>
          <a:bodyPr wrap="square" lIns="0" rIns="0" rtlCol="0">
            <a:spAutoFit/>
          </a:bodyPr>
          <a:lstStyle/>
          <a:p>
            <a:endParaRPr lang="en-GB" sz="2000" dirty="0"/>
          </a:p>
          <a:p>
            <a:pPr marL="285750" indent="-285750">
              <a:buFont typeface="Arial" panose="020B0604020202020204" pitchFamily="34" charset="0"/>
              <a:buChar char="•"/>
            </a:pPr>
            <a:endParaRPr lang="en-GB" sz="2000" dirty="0">
              <a:solidFill>
                <a:srgbClr val="2B2B2B"/>
              </a:solidFill>
              <a:latin typeface="Arial" panose="020B0604020202020204"/>
            </a:endParaRPr>
          </a:p>
          <a:p>
            <a:pPr>
              <a:spcAft>
                <a:spcPts val="1200"/>
              </a:spcAft>
            </a:pPr>
            <a:r>
              <a:rPr lang="en-GB" sz="3600" dirty="0">
                <a:solidFill>
                  <a:srgbClr val="2B2B2B"/>
                </a:solidFill>
                <a:latin typeface="Arial" panose="020B0604020202020204"/>
              </a:rPr>
              <a:t>Thanks for listening</a:t>
            </a:r>
          </a:p>
          <a:p>
            <a:endParaRPr lang="en-GB" sz="2800" b="1" u="sng" dirty="0">
              <a:solidFill>
                <a:srgbClr val="2B2B2B"/>
              </a:solidFill>
              <a:latin typeface="Arial" panose="020B0604020202020204"/>
            </a:endParaRPr>
          </a:p>
          <a:p>
            <a:endParaRPr lang="en-GB" sz="2800" dirty="0">
              <a:solidFill>
                <a:srgbClr val="2B2B2B"/>
              </a:solidFill>
              <a:latin typeface="Arial" panose="020B0604020202020204"/>
            </a:endParaRPr>
          </a:p>
          <a:p>
            <a:pPr marL="457200" indent="-457200">
              <a:buFontTx/>
              <a:buChar char="-"/>
            </a:pPr>
            <a:endParaRPr lang="en-GB" sz="2800" dirty="0"/>
          </a:p>
          <a:p>
            <a:pPr marL="457200" indent="-457200">
              <a:buFontTx/>
              <a:buChar char="-"/>
            </a:pPr>
            <a:endParaRPr lang="en-GB" sz="2800" dirty="0"/>
          </a:p>
          <a:p>
            <a:pPr marL="457200" indent="-457200">
              <a:buFontTx/>
              <a:buChar char="-"/>
            </a:pPr>
            <a:endParaRPr lang="en-GB" sz="2800" dirty="0"/>
          </a:p>
          <a:p>
            <a:pPr marL="457200" indent="-457200">
              <a:buFontTx/>
              <a:buChar char="-"/>
            </a:pPr>
            <a:endParaRPr lang="en-GB" sz="2800" dirty="0"/>
          </a:p>
        </p:txBody>
      </p:sp>
    </p:spTree>
    <p:extLst>
      <p:ext uri="{BB962C8B-B14F-4D97-AF65-F5344CB8AC3E}">
        <p14:creationId xmlns:p14="http://schemas.microsoft.com/office/powerpoint/2010/main" val="4203014742"/>
      </p:ext>
    </p:extLst>
  </p:cSld>
  <p:clrMapOvr>
    <a:masterClrMapping/>
  </p:clrMapOvr>
</p:sld>
</file>

<file path=ppt/theme/theme1.xml><?xml version="1.0" encoding="utf-8"?>
<a:theme xmlns:a="http://schemas.openxmlformats.org/drawingml/2006/main" name="B&amp;D-Powerpoint Template_16x9">
  <a:themeElements>
    <a:clrScheme name="Custom 1">
      <a:dk1>
        <a:srgbClr val="2B2B2B"/>
      </a:dk1>
      <a:lt1>
        <a:srgbClr val="F6F8F8"/>
      </a:lt1>
      <a:dk2>
        <a:srgbClr val="2B2B2B"/>
      </a:dk2>
      <a:lt2>
        <a:srgbClr val="FFFFFF"/>
      </a:lt2>
      <a:accent1>
        <a:srgbClr val="092140"/>
      </a:accent1>
      <a:accent2>
        <a:srgbClr val="092140"/>
      </a:accent2>
      <a:accent3>
        <a:srgbClr val="092140"/>
      </a:accent3>
      <a:accent4>
        <a:srgbClr val="092140"/>
      </a:accent4>
      <a:accent5>
        <a:srgbClr val="092140"/>
      </a:accent5>
      <a:accent6>
        <a:srgbClr val="092140"/>
      </a:accent6>
      <a:hlink>
        <a:srgbClr val="092140"/>
      </a:hlink>
      <a:folHlink>
        <a:srgbClr val="09214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amp;D-Powerpoint Template_16x9" id="{D6003E70-2833-4847-828A-A182BBF6C8FF}" vid="{85D7DE89-D8E2-D743-952C-ED1FA0F184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1247</Words>
  <Application>Microsoft Office PowerPoint</Application>
  <PresentationFormat>Widescreen</PresentationFormat>
  <Paragraphs>104</Paragraphs>
  <Slides>7</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Arial Black</vt:lpstr>
      <vt:lpstr>Calibri</vt:lpstr>
      <vt:lpstr>Calibri Light</vt:lpstr>
      <vt:lpstr>Montserrat</vt:lpstr>
      <vt:lpstr>Montserrat Medium</vt:lpstr>
      <vt:lpstr>Wingdings</vt:lpstr>
      <vt:lpstr>B&amp;D-Powerpoint Template_16x9</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O'Donnell</dc:creator>
  <cp:lastModifiedBy>jackstorrie61@gmail.com</cp:lastModifiedBy>
  <cp:revision>46</cp:revision>
  <dcterms:created xsi:type="dcterms:W3CDTF">2020-02-05T16:03:23Z</dcterms:created>
  <dcterms:modified xsi:type="dcterms:W3CDTF">2021-01-13T16:37:02Z</dcterms:modified>
</cp:coreProperties>
</file>