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8"/>
  </p:notesMasterIdLst>
  <p:handoutMasterIdLst>
    <p:handoutMasterId r:id="rId9"/>
  </p:handoutMasterIdLst>
  <p:sldIdLst>
    <p:sldId id="286" r:id="rId2"/>
    <p:sldId id="404" r:id="rId3"/>
    <p:sldId id="411" r:id="rId4"/>
    <p:sldId id="412" r:id="rId5"/>
    <p:sldId id="313" r:id="rId6"/>
    <p:sldId id="426" r:id="rId7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286"/>
            <p14:sldId id="404"/>
            <p14:sldId id="411"/>
            <p14:sldId id="412"/>
            <p14:sldId id="313"/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240"/>
    <a:srgbClr val="F8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3"/>
    <p:restoredTop sz="96327"/>
  </p:normalViewPr>
  <p:slideViewPr>
    <p:cSldViewPr snapToGrid="0" snapToObjects="1">
      <p:cViewPr>
        <p:scale>
          <a:sx n="62" d="100"/>
          <a:sy n="62" d="100"/>
        </p:scale>
        <p:origin x="10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0"/>
            <a:ext cx="1406070" cy="140607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448707" y="762906"/>
            <a:ext cx="2242457" cy="2242457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7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661159"/>
            <a:ext cx="9753600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spc="300" dirty="0">
                <a:latin typeface="Arial" panose="020B0604020202020204" pitchFamily="34" charset="0"/>
                <a:cs typeface="Arial" panose="020B0604020202020204" pitchFamily="34" charset="0"/>
              </a:rPr>
              <a:t>   THE UNIVERSITY OF STRATHCLYDE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73" r:id="rId8"/>
    <p:sldLayoutId id="2147484074" r:id="rId9"/>
    <p:sldLayoutId id="2147484076" r:id="rId10"/>
    <p:sldLayoutId id="2147484016" r:id="rId11"/>
    <p:sldLayoutId id="2147484048" r:id="rId12"/>
    <p:sldLayoutId id="2147484024" r:id="rId13"/>
    <p:sldLayoutId id="2147484078" r:id="rId14"/>
    <p:sldLayoutId id="2147484029" r:id="rId15"/>
    <p:sldLayoutId id="2147484075" r:id="rId16"/>
    <p:sldLayoutId id="2147484040" r:id="rId17"/>
    <p:sldLayoutId id="2147484030" r:id="rId18"/>
    <p:sldLayoutId id="2147484031" r:id="rId19"/>
    <p:sldLayoutId id="2147484032" r:id="rId20"/>
    <p:sldLayoutId id="2147484077" r:id="rId21"/>
    <p:sldLayoutId id="2147484036" r:id="rId22"/>
    <p:sldLayoutId id="2147484044" r:id="rId23"/>
    <p:sldLayoutId id="2147484045" r:id="rId24"/>
    <p:sldLayoutId id="2147484046" r:id="rId25"/>
    <p:sldLayoutId id="2147484049" r:id="rId26"/>
    <p:sldLayoutId id="2147484050" r:id="rId27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02060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02060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arrow city street with cars parked on the side of a road&#10;&#10;Description automatically generated">
            <a:extLst>
              <a:ext uri="{FF2B5EF4-FFF2-40B4-BE49-F238E27FC236}">
                <a16:creationId xmlns:a16="http://schemas.microsoft.com/office/drawing/2014/main" id="{619D7341-5CAA-754C-9379-7814F0B5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206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222614" y="1817649"/>
            <a:ext cx="8239882" cy="3221644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0" dirty="0">
                <a:solidFill>
                  <a:schemeClr val="bg1"/>
                </a:solidFill>
              </a:rPr>
              <a:t>“Using AI and robotics to entertain cats”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2816" y="5042236"/>
            <a:ext cx="5693627" cy="7970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Student: Jack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Storrie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Supervisor: Fredrik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Nordvall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Forsberg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81222-DB4E-4541-BEB5-CEB6BFF7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81" y="511630"/>
            <a:ext cx="1865573" cy="13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5765818-B9B8-437D-AF80-8FDD9B6F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0" y="265264"/>
            <a:ext cx="8856009" cy="1346637"/>
          </a:xfrm>
        </p:spPr>
        <p:txBody>
          <a:bodyPr/>
          <a:lstStyle/>
          <a:p>
            <a:r>
              <a:rPr lang="en-US" sz="4200" dirty="0"/>
              <a:t>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3C7C8-A89A-456F-B59E-9E71733F0FF4}"/>
              </a:ext>
            </a:extLst>
          </p:cNvPr>
          <p:cNvSpPr txBox="1"/>
          <p:nvPr/>
        </p:nvSpPr>
        <p:spPr>
          <a:xfrm>
            <a:off x="1377051" y="2182907"/>
            <a:ext cx="5763489" cy="34163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Intelligent robotic toy designed using principles of robotics and AI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Based on “catch the mouse” style toys available online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Will use image recognition to evade cat/avoid obstacles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Project based around the Raspberry Pi Zero W computer board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Python programming language used</a:t>
            </a:r>
          </a:p>
        </p:txBody>
      </p:sp>
      <p:pic>
        <p:nvPicPr>
          <p:cNvPr id="2050" name="Picture 2" descr="ASAB Pet Cat Kitten Catch The Mouse Plush Motion Chase Toy Claw Care Moving  Play Scratching Pad Mat: Amazon.co.uk: Pet Supplies">
            <a:extLst>
              <a:ext uri="{FF2B5EF4-FFF2-40B4-BE49-F238E27FC236}">
                <a16:creationId xmlns:a16="http://schemas.microsoft.com/office/drawing/2014/main" id="{A83A0931-65CF-47AC-9410-8E41362A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72" y="1303104"/>
            <a:ext cx="2827963" cy="28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spberry Pi Zero W – Pimoroni">
            <a:extLst>
              <a:ext uri="{FF2B5EF4-FFF2-40B4-BE49-F238E27FC236}">
                <a16:creationId xmlns:a16="http://schemas.microsoft.com/office/drawing/2014/main" id="{7D0264C2-EE88-4EA2-8536-BE71A8C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72" y="4131067"/>
            <a:ext cx="2726933" cy="27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80399-3387-AC46-8D03-CBDD95393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D1F0D-51B7-4C4A-9FC0-84248ED54BBE}"/>
              </a:ext>
            </a:extLst>
          </p:cNvPr>
          <p:cNvSpPr txBox="1"/>
          <p:nvPr/>
        </p:nvSpPr>
        <p:spPr>
          <a:xfrm>
            <a:off x="1572259" y="1246156"/>
            <a:ext cx="10130006" cy="47089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2000" b="1" u="sng" dirty="0"/>
              <a:t>MAJOR GOALS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Implement movement of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Implement basic AI object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House all components as compactly as possible within the robot</a:t>
            </a:r>
          </a:p>
          <a:p>
            <a:endParaRPr lang="en-GB" sz="2000" b="1" dirty="0"/>
          </a:p>
          <a:p>
            <a:r>
              <a:rPr lang="en-GB" sz="2000" b="1" u="sng" dirty="0"/>
              <a:t>MINOR GOALS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Implement more advanced object recognition algorithms to allow robot to adapt to its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Create an aesthetically pleasing robot to the cat to increase cat engagement</a:t>
            </a:r>
          </a:p>
          <a:p>
            <a:endParaRPr lang="en-GB" sz="2000" b="1" dirty="0"/>
          </a:p>
          <a:p>
            <a:r>
              <a:rPr lang="en-GB" sz="2000" b="1" u="sng" dirty="0"/>
              <a:t>OPTIONAL (STRETCH) GOAL</a:t>
            </a:r>
          </a:p>
          <a:p>
            <a:endParaRPr lang="en-GB" sz="20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Incorporate machine learning techniques to allow robot to adapt to cat behaviour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D952E53-AB1F-4803-BC59-A1814DF4EEC5}"/>
              </a:ext>
            </a:extLst>
          </p:cNvPr>
          <p:cNvSpPr txBox="1">
            <a:spLocks/>
          </p:cNvSpPr>
          <p:nvPr/>
        </p:nvSpPr>
        <p:spPr>
          <a:xfrm>
            <a:off x="1448970" y="265264"/>
            <a:ext cx="8856009" cy="1346637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AIMS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8437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80399-3387-AC46-8D03-CBDD95393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FF295-846C-9148-BA76-18A1DC92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17" y="122285"/>
            <a:ext cx="9075077" cy="757655"/>
          </a:xfrm>
        </p:spPr>
        <p:txBody>
          <a:bodyPr/>
          <a:lstStyle/>
          <a:p>
            <a:r>
              <a:rPr lang="en-US" sz="4200" dirty="0"/>
              <a:t>TECHNICAL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D74E1-54B4-4D2C-B98E-B22F9B2B7243}"/>
              </a:ext>
            </a:extLst>
          </p:cNvPr>
          <p:cNvPicPr/>
          <p:nvPr/>
        </p:nvPicPr>
        <p:blipFill rotWithShape="1">
          <a:blip r:embed="rId2"/>
          <a:srcRect l="384" t="20485" r="44271" b="26728"/>
          <a:stretch/>
        </p:blipFill>
        <p:spPr bwMode="auto">
          <a:xfrm>
            <a:off x="1661417" y="941585"/>
            <a:ext cx="8188503" cy="4332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1C3CC-8C95-49B2-BFFB-DBA59A5C36D0}"/>
              </a:ext>
            </a:extLst>
          </p:cNvPr>
          <p:cNvSpPr txBox="1"/>
          <p:nvPr/>
        </p:nvSpPr>
        <p:spPr>
          <a:xfrm>
            <a:off x="1192116" y="5336119"/>
            <a:ext cx="10764011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Power provided to RPi and out to rest of system by external power pack</a:t>
            </a:r>
          </a:p>
          <a:p>
            <a:pPr marL="342900" indent="-342900">
              <a:buFontTx/>
              <a:buChar char="-"/>
            </a:pPr>
            <a:r>
              <a:rPr lang="en-GB" sz="2400" dirty="0" err="1"/>
              <a:t>picamera</a:t>
            </a:r>
            <a:r>
              <a:rPr lang="en-GB" sz="2400" dirty="0"/>
              <a:t> and </a:t>
            </a:r>
            <a:r>
              <a:rPr lang="en-GB" sz="2400" dirty="0" err="1"/>
              <a:t>gpiozero</a:t>
            </a:r>
            <a:r>
              <a:rPr lang="en-GB" sz="2400" dirty="0"/>
              <a:t> are pre-defined Python libraries for RPi/</a:t>
            </a:r>
            <a:r>
              <a:rPr lang="en-GB" sz="2400" dirty="0" err="1"/>
              <a:t>PiCamera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Image recognition provided by OpenCV real-time object detection </a:t>
            </a:r>
          </a:p>
        </p:txBody>
      </p:sp>
    </p:spTree>
    <p:extLst>
      <p:ext uri="{BB962C8B-B14F-4D97-AF65-F5344CB8AC3E}">
        <p14:creationId xmlns:p14="http://schemas.microsoft.com/office/powerpoint/2010/main" val="176518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FAAC2FE-E07A-4109-8A9A-F4ED3548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17" y="245575"/>
            <a:ext cx="9075077" cy="757655"/>
          </a:xfrm>
        </p:spPr>
        <p:txBody>
          <a:bodyPr/>
          <a:lstStyle/>
          <a:p>
            <a:r>
              <a:rPr lang="en-US" sz="4200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14982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8D877B3-D348-4611-9BDB-C5374591D95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62149A3-F0D9-4935-99B2-F1783794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17" y="245575"/>
            <a:ext cx="9075077" cy="757655"/>
          </a:xfrm>
        </p:spPr>
        <p:txBody>
          <a:bodyPr/>
          <a:lstStyle/>
          <a:p>
            <a:r>
              <a:rPr lang="en-US" sz="42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778966850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Custom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092140"/>
      </a:accent1>
      <a:accent2>
        <a:srgbClr val="092140"/>
      </a:accent2>
      <a:accent3>
        <a:srgbClr val="092140"/>
      </a:accent3>
      <a:accent4>
        <a:srgbClr val="092140"/>
      </a:accent4>
      <a:accent5>
        <a:srgbClr val="092140"/>
      </a:accent5>
      <a:accent6>
        <a:srgbClr val="092140"/>
      </a:accent6>
      <a:hlink>
        <a:srgbClr val="092140"/>
      </a:hlink>
      <a:folHlink>
        <a:srgbClr val="09214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Montserrat</vt:lpstr>
      <vt:lpstr>Montserrat Medium</vt:lpstr>
      <vt:lpstr>Wingdings</vt:lpstr>
      <vt:lpstr>B&amp;D-Powerpoint Template_16x9</vt:lpstr>
      <vt:lpstr>PowerPoint Presentation</vt:lpstr>
      <vt:lpstr>PROJECT DESCRIPTION</vt:lpstr>
      <vt:lpstr>PowerPoint Presentation</vt:lpstr>
      <vt:lpstr>TECHNICAL OVERVIEW</vt:lpstr>
      <vt:lpstr>CURRENT PROGRESS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jackstorrie61@gmail.com</cp:lastModifiedBy>
  <cp:revision>26</cp:revision>
  <dcterms:created xsi:type="dcterms:W3CDTF">2020-02-05T16:03:23Z</dcterms:created>
  <dcterms:modified xsi:type="dcterms:W3CDTF">2020-11-19T14:50:21Z</dcterms:modified>
</cp:coreProperties>
</file>