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Dosis"/>
      <p:regular r:id="rId49"/>
      <p:bold r:id="rId50"/>
    </p:embeddedFont>
    <p:embeddedFont>
      <p:font typeface="Bevan"/>
      <p:regular r:id="rId51"/>
      <p:italic r:id="rId52"/>
    </p:embeddedFont>
    <p:embeddedFont>
      <p:font typeface="Dosis SemiBo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842E83-4970-44A5-8352-4DF107B2DB2A}">
  <a:tblStyle styleId="{87842E83-4970-44A5-8352-4DF107B2DB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F8AAD94-24B4-4C8B-A1D8-B359242B8FD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Dosi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evan-regular.fntdata"/><Relationship Id="rId50" Type="http://schemas.openxmlformats.org/officeDocument/2006/relationships/font" Target="fonts/Dosis-bold.fntdata"/><Relationship Id="rId53" Type="http://schemas.openxmlformats.org/officeDocument/2006/relationships/font" Target="fonts/DosisSemiBold-regular.fntdata"/><Relationship Id="rId52" Type="http://schemas.openxmlformats.org/officeDocument/2006/relationships/font" Target="fonts/Bevan-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DosisSemiBo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e8bc3ded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e8bc3ded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Jack and I am joined by Wei, Akansha, and Ana. Our presentation and analysis today will be about basketball metrics. Specifically, NBA Metrics.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626eb972fd_7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626eb972fd_7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Question 1: </a:t>
            </a:r>
            <a:endParaRPr>
              <a:solidFill>
                <a:schemeClr val="dk1"/>
              </a:solidFill>
            </a:endParaRPr>
          </a:p>
          <a:p>
            <a:pPr indent="0" lvl="0" marL="0" rtl="0" algn="l">
              <a:spcBef>
                <a:spcPts val="0"/>
              </a:spcBef>
              <a:spcAft>
                <a:spcPts val="0"/>
              </a:spcAft>
              <a:buNone/>
            </a:pPr>
            <a:r>
              <a:rPr lang="en">
                <a:solidFill>
                  <a:schemeClr val="dk1"/>
                </a:solidFill>
              </a:rPr>
              <a:t>getMatchUps() allows you to obtain game specific data by </a:t>
            </a:r>
            <a:r>
              <a:rPr lang="en">
                <a:solidFill>
                  <a:schemeClr val="dk1"/>
                </a:solidFill>
              </a:rPr>
              <a:t>specifying</a:t>
            </a:r>
            <a:r>
              <a:rPr lang="en">
                <a:solidFill>
                  <a:schemeClr val="dk1"/>
                </a:solidFill>
              </a:rPr>
              <a:t> a team and season as input parameters. We would make repeated calls with this function for all teams within the NBA and for the specified seasons. </a:t>
            </a:r>
            <a:endParaRPr>
              <a:solidFill>
                <a:schemeClr val="dk1"/>
              </a:solidFill>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rPr lang="en">
                <a:solidFill>
                  <a:schemeClr val="dk1"/>
                </a:solidFill>
              </a:rPr>
              <a:t>Question 2: </a:t>
            </a:r>
            <a:endParaRPr>
              <a:solidFill>
                <a:schemeClr val="dk1"/>
              </a:solidFill>
            </a:endParaRPr>
          </a:p>
          <a:p>
            <a:pPr indent="0" lvl="0" marL="0" rtl="0" algn="l">
              <a:spcBef>
                <a:spcPts val="0"/>
              </a:spcBef>
              <a:spcAft>
                <a:spcPts val="0"/>
              </a:spcAft>
              <a:buNone/>
            </a:pPr>
            <a:r>
              <a:rPr lang="en">
                <a:solidFill>
                  <a:schemeClr val="dk1"/>
                </a:solidFill>
              </a:rPr>
              <a:t>We form an HTTP GET request to the web server, parse through the HTML (in the response), and extract data from the tables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Question 3:</a:t>
            </a:r>
            <a:endParaRPr>
              <a:solidFill>
                <a:schemeClr val="dk1"/>
              </a:solidFill>
            </a:endParaRPr>
          </a:p>
          <a:p>
            <a:pPr indent="0" lvl="0" marL="0" rtl="0" algn="l">
              <a:spcBef>
                <a:spcPts val="0"/>
              </a:spcBef>
              <a:spcAft>
                <a:spcPts val="0"/>
              </a:spcAft>
              <a:buNone/>
            </a:pPr>
            <a:r>
              <a:rPr lang="en">
                <a:solidFill>
                  <a:schemeClr val="dk1"/>
                </a:solidFill>
              </a:rPr>
              <a:t>Instead of using a GET request, we utilize rvest() package to call the read_html() function with the specified URL to extract data from the tables.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 will now hand it over to Jack to discuss our first primary question!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NBA Injury Database</a:t>
            </a:r>
            <a:endParaRPr>
              <a:solidFill>
                <a:schemeClr val="dk1"/>
              </a:solidFill>
            </a:endParaRPr>
          </a:p>
          <a:p>
            <a:pPr indent="0" lvl="0" marL="0" rtl="0" algn="l">
              <a:spcBef>
                <a:spcPts val="0"/>
              </a:spcBef>
              <a:spcAft>
                <a:spcPts val="0"/>
              </a:spcAft>
              <a:buNone/>
            </a:pPr>
            <a:r>
              <a:rPr lang="en">
                <a:solidFill>
                  <a:schemeClr val="dk1"/>
                </a:solidFill>
              </a:rPr>
              <a:t>Data collection:</a:t>
            </a:r>
            <a:endParaRPr>
              <a:solidFill>
                <a:schemeClr val="dk1"/>
              </a:solidFill>
            </a:endParaRPr>
          </a:p>
          <a:p>
            <a:pPr indent="0" lvl="0" marL="0" rtl="0" algn="l">
              <a:spcBef>
                <a:spcPts val="0"/>
              </a:spcBef>
              <a:spcAft>
                <a:spcPts val="0"/>
              </a:spcAft>
              <a:buNone/>
            </a:pPr>
            <a:r>
              <a:rPr lang="en">
                <a:solidFill>
                  <a:schemeClr val="dk1"/>
                </a:solidFill>
              </a:rPr>
              <a:t>Top 10 injury types</a:t>
            </a:r>
            <a:endParaRPr>
              <a:solidFill>
                <a:schemeClr val="dk1"/>
              </a:solidFill>
            </a:endParaRPr>
          </a:p>
          <a:p>
            <a:pPr indent="0" lvl="0" marL="0" rtl="0" algn="l">
              <a:spcBef>
                <a:spcPts val="0"/>
              </a:spcBef>
              <a:spcAft>
                <a:spcPts val="0"/>
              </a:spcAft>
              <a:buNone/>
            </a:pPr>
            <a:r>
              <a:rPr lang="en">
                <a:solidFill>
                  <a:schemeClr val="dk1"/>
                </a:solidFill>
              </a:rPr>
              <a:t>Player data (days missed)</a:t>
            </a:r>
            <a:endParaRPr>
              <a:solidFill>
                <a:schemeClr val="dk1"/>
              </a:solidFill>
            </a:endParaRPr>
          </a:p>
          <a:p>
            <a:pPr indent="0" lvl="0" marL="0" rtl="0" algn="l">
              <a:spcBef>
                <a:spcPts val="0"/>
              </a:spcBef>
              <a:spcAft>
                <a:spcPts val="0"/>
              </a:spcAft>
              <a:buNone/>
            </a:pPr>
            <a:r>
              <a:rPr lang="en">
                <a:solidFill>
                  <a:schemeClr val="dk1"/>
                </a:solidFill>
              </a:rPr>
              <a:t>For injuries in the 2022-2023 and 2021-2022 seasons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Data collection: </a:t>
            </a:r>
            <a:endParaRPr>
              <a:solidFill>
                <a:schemeClr val="dk1"/>
              </a:solidFill>
            </a:endParaRPr>
          </a:p>
          <a:p>
            <a:pPr indent="0" lvl="0" marL="0" rtl="0" algn="l">
              <a:spcBef>
                <a:spcPts val="0"/>
              </a:spcBef>
              <a:spcAft>
                <a:spcPts val="0"/>
              </a:spcAft>
              <a:buNone/>
            </a:pPr>
            <a:r>
              <a:rPr lang="en">
                <a:solidFill>
                  <a:schemeClr val="dk1"/>
                </a:solidFill>
              </a:rPr>
              <a:t>Home team scores</a:t>
            </a:r>
            <a:endParaRPr>
              <a:solidFill>
                <a:schemeClr val="dk1"/>
              </a:solidFill>
            </a:endParaRPr>
          </a:p>
          <a:p>
            <a:pPr indent="0" lvl="0" marL="0" rtl="0" algn="l">
              <a:spcBef>
                <a:spcPts val="0"/>
              </a:spcBef>
              <a:spcAft>
                <a:spcPts val="0"/>
              </a:spcAft>
              <a:buNone/>
            </a:pPr>
            <a:r>
              <a:rPr lang="en">
                <a:solidFill>
                  <a:schemeClr val="dk1"/>
                </a:solidFill>
              </a:rPr>
              <a:t>Opponent team scores </a:t>
            </a:r>
            <a:endParaRPr>
              <a:solidFill>
                <a:schemeClr val="dk1"/>
              </a:solidFill>
            </a:endParaRPr>
          </a:p>
          <a:p>
            <a:pPr indent="0" lvl="0" marL="0" rtl="0" algn="l">
              <a:spcBef>
                <a:spcPts val="0"/>
              </a:spcBef>
              <a:spcAft>
                <a:spcPts val="0"/>
              </a:spcAft>
              <a:buNone/>
            </a:pPr>
            <a:r>
              <a:rPr lang="en">
                <a:solidFill>
                  <a:schemeClr val="dk1"/>
                </a:solidFill>
              </a:rPr>
              <a:t>For games in the 2022-2023 and 2021-2022 seasons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626eb972fd_6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626eb972fd_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626eb972fd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626eb972fd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Akansha,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first primary question is. Is </a:t>
            </a:r>
            <a:r>
              <a:rPr lang="en"/>
              <a:t>there a statistically significant difference in the average scores of all NBA teams combined between the 2022 and 2023 seasons? With our null hypothesis being that the average score between the two seasons is equal.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first step was to capture all relevant data from NBALoveR, as Akansha stated we used the getMatchups() function to retrieve game data for each team in the NBA, we then calculated the average score for each team and stored that value in a vector. Finally we performed a t.test on the two averages from the 2022 and 2023 season.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8fa4a622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fa4a622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t.test results show that the mean of x and y is 114 and 110 respectively. X being 2023 averages and Y being 2022. Looking at the p.value, we see that it is less than 0.05, therefore we reject the null hypothesis. Which means that there is a statistically significant </a:t>
            </a:r>
            <a:r>
              <a:rPr lang="en"/>
              <a:t>difference</a:t>
            </a:r>
            <a:r>
              <a:rPr lang="en"/>
              <a:t> between the scoring averages in the two seasons.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26eb972fd_6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626eb972fd_6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graph shown here we can clearly see why there is a difference between the two season.  we see that the 2023 season, illustrated with the black bars, is generally higher than the 2022 season in blue across the board.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626eb972fd_6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626eb972fd_6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our follow up question we asked the following: As there is a significant difference in the average between the two seasons, is there significant difference in the average between the east and west conference in 2023?</a:t>
            </a:r>
            <a:endParaRPr>
              <a:solidFill>
                <a:schemeClr val="dk1"/>
              </a:solidFill>
            </a:endParaRPr>
          </a:p>
          <a:p>
            <a:pPr indent="0" lvl="0" marL="0" rtl="0" algn="l">
              <a:spcBef>
                <a:spcPts val="0"/>
              </a:spcBef>
              <a:spcAft>
                <a:spcPts val="0"/>
              </a:spcAft>
              <a:buNone/>
            </a:pPr>
            <a:r>
              <a:rPr lang="en">
                <a:solidFill>
                  <a:schemeClr val="dk1"/>
                </a:solidFill>
              </a:rPr>
              <a:t>With our null hypothesis being that the average West 2023 scores is equal to the average in the East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Looking at the resulting t.test below. We see that the mean of x and y are relatively close this time around. The resulting p-value is greater than 0.05 meaning we fail to reject the null hypothesis so there is no significant different in the average scoring between the two conferences.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626eb972fd_6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626eb972fd_6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illustrated in the graph shown, we see that the values for the eastern conference (in black) is generally similar to the western conference (in blue). I will now pass it off to Wei to present Primary question 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626eb972f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626eb972f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jack,</a:t>
            </a:r>
            <a:endParaRPr/>
          </a:p>
          <a:p>
            <a:pPr indent="0" lvl="0" marL="0" rtl="0" algn="l">
              <a:spcBef>
                <a:spcPts val="0"/>
              </a:spcBef>
              <a:spcAft>
                <a:spcPts val="0"/>
              </a:spcAft>
              <a:buNone/>
            </a:pPr>
            <a:r>
              <a:rPr lang="en"/>
              <a:t>For question 2. We will use t.test to examine is there a statistically significant difference in the top 10 </a:t>
            </a:r>
            <a:r>
              <a:rPr lang="en"/>
              <a:t>average</a:t>
            </a:r>
            <a:r>
              <a:rPr lang="en"/>
              <a:t> </a:t>
            </a:r>
            <a:r>
              <a:rPr lang="en"/>
              <a:t>types</a:t>
            </a:r>
            <a:r>
              <a:rPr lang="en"/>
              <a:t> of injuries for all teams in the NBA.</a:t>
            </a:r>
            <a:endParaRPr/>
          </a:p>
          <a:p>
            <a:pPr indent="0" lvl="0" marL="0" rtl="0" algn="l">
              <a:spcBef>
                <a:spcPts val="0"/>
              </a:spcBef>
              <a:spcAft>
                <a:spcPts val="0"/>
              </a:spcAft>
              <a:buNone/>
            </a:pPr>
            <a:r>
              <a:rPr lang="en"/>
              <a:t>After this question, we will test the data that shows the difference in the top 10 average types of injuries for different teams. All the time range is 2021-2022 season and 2022-2023 season.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The ten types of injuries listed here represent the main health issues that NBA players deal with. The physical health of players is addressed by concussion and health and safety. The damages to particular body parts are involved in both the illness and left knee injury. Extended periods of physical activity may cause sore lower back and left ankle. Sprained left and right ankles are frequent sports injuries. The various physical stresses and difficulties that players face during games result in these injury types.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626eb972fd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626eb972fd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h</a:t>
            </a:r>
            <a:r>
              <a:rPr lang="en"/>
              <a:t>ypothesis for question 2. Our zero Hypothesis is ‘The average days missed due to the top 10 injury types in the first season are same with those in the second NBA season’.the alternative hypothesis is ‘The average days missed due to the top 10 injury types in the first season are different with those in the second NBA season’.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626eb972fd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626eb972fd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diagrams to show the difference. The </a:t>
            </a:r>
            <a:r>
              <a:rPr lang="en"/>
              <a:t>yellow</a:t>
            </a:r>
            <a:r>
              <a:rPr lang="en"/>
              <a:t> bars is  2023 season data, blue ons is 2022 seasons. </a:t>
            </a:r>
            <a:r>
              <a:rPr lang="en"/>
              <a:t>Generally, no matter total missed days or average missed days the difference is not obvious except those extremely high value.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661939ed5_0_15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661939ed5_0_15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agenda today includes a brief overview of our motivations and context, a description of our data collection process and sources, and finally, our findings.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626eb972fd_5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626eb972fd_5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comparing the average days missed for the same injury types in two different NBA seasons, we found a p-value greater than .05. Consequently, we do not have enough evidence to reject the zero hypothesis, it present that the average days missed for these injury types may be similar between the two seasons. We lack enough evidence to support the statement that the same injury types have an impact on days missed across different seasons. Different teams' different approaches to treating injuries may have an impact on the experimental results.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626eb972fd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626eb972fd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h</a:t>
            </a:r>
            <a:r>
              <a:rPr lang="en">
                <a:solidFill>
                  <a:schemeClr val="dk1"/>
                </a:solidFill>
              </a:rPr>
              <a:t>ere is our hypothesis for follow up question 2. Our zero Hypothesis is ‘The average days missed due to the top 10 injury types for different teams in first season are similar with those in the second season’.the alternative hypothesis is ‘The average days missed due to the top 10 injury types for different teams in the first season are different from those in the second seasons.’.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626eb972fd_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626eb972fd_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a:t>
            </a:r>
            <a:r>
              <a:rPr lang="en"/>
              <a:t>diagram</a:t>
            </a:r>
            <a:r>
              <a:rPr lang="en"/>
              <a:t> shows the average day missed of different injury types in 2 seasons, group by teams. As we can see. The average day missed in 2023 season is higher than 2022 season.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626eb972fd_5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626eb972fd_5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Teams appear to experience a similar impact from these 10 injury types across both seasons. According to statistical analysis P value larger than .05, we do not have enough evidence  to support significant differences in how different teams treat injuries, when it comes to affecting player absence. However, given the limitations of sample size and potential variables, a more detailed study may be required to comprehensively understand potential differences in treatment strategies of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me pass to akansha to </a:t>
            </a:r>
            <a:r>
              <a:rPr lang="en"/>
              <a:t>introduce</a:t>
            </a:r>
            <a:r>
              <a:rPr lang="en"/>
              <a:t> question 3.</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626eb972fd_7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626eb972fd_7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primary question is: “Which player statistic(s) can be a good predictor for a player’s win share?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626eb972fd_7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626eb972fd_7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provide some context, statistics in basketball are recorded to evaluate a player’s or team’s performance. They are typically recorded per season and/or for overall, lifetime career.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terms of player statistics, it can vary from basic information to more advanced stats!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Some examples of basic information are player name, position, age, team, games played, minutes played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More advanced statistics can </a:t>
            </a:r>
            <a:r>
              <a:rPr lang="en"/>
              <a:t>consist of things like Player efficiency rating, true shooting percentage, free throw attempt, and win share</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626eb972fd_7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626eb972fd_7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 share is a </a:t>
            </a:r>
            <a:r>
              <a:rPr lang="en"/>
              <a:t>popular </a:t>
            </a:r>
            <a:r>
              <a:rPr lang="en"/>
              <a:t>metric in the NBA. It is an estimation of the number of wins a player contributes to their team throughout a season.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Win share </a:t>
            </a:r>
            <a:r>
              <a:rPr lang="en"/>
              <a:t>can be measured and calculated in </a:t>
            </a:r>
            <a:r>
              <a:rPr lang="en"/>
              <a:t>different ways. In particular, there are four types of win shares metrics, such as: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Offensive, which is an estimate of the number of wins by a player due to offence plays</a:t>
            </a:r>
            <a:endParaRPr/>
          </a:p>
          <a:p>
            <a:pPr indent="-298450" lvl="0" marL="457200" rtl="0" algn="l">
              <a:spcBef>
                <a:spcPts val="0"/>
              </a:spcBef>
              <a:spcAft>
                <a:spcPts val="0"/>
              </a:spcAft>
              <a:buSzPts val="1100"/>
              <a:buChar char="●"/>
            </a:pPr>
            <a:r>
              <a:rPr lang="en"/>
              <a:t>Defensive, which is an estimate of the number of wins by a player due to defence plays</a:t>
            </a:r>
            <a:endParaRPr/>
          </a:p>
          <a:p>
            <a:pPr indent="-298450" lvl="0" marL="457200" rtl="0" algn="l">
              <a:spcBef>
                <a:spcPts val="0"/>
              </a:spcBef>
              <a:spcAft>
                <a:spcPts val="0"/>
              </a:spcAft>
              <a:buSzPts val="1100"/>
              <a:buChar char="●"/>
            </a:pPr>
            <a:r>
              <a:rPr lang="en"/>
              <a:t>Win Shares/48 minutes, which is an estimate of the number of wins contributed by a player per 48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total win share! Which is the sum of offensive and defensive win shares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we wanted to investigate the total win shares, since it is an aggregate metric and captures both types of plays.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626eb972fd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626eb972fd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source, Basketball-reference keeps a record of many advanced statistics for players in a season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coming across this data, we thought to ourselves “So.. is it possible to predict a player’s win share based on some of these advanced statistics? </a:t>
            </a:r>
            <a:r>
              <a:rPr lang="en"/>
              <a:t>If so, which ones are the best predictors?”</a:t>
            </a:r>
            <a:br>
              <a:rPr lang="en"/>
            </a:br>
            <a:endParaRPr/>
          </a:p>
          <a:p>
            <a:pPr indent="0" lvl="0" marL="0" rtl="0" algn="l">
              <a:spcBef>
                <a:spcPts val="0"/>
              </a:spcBef>
              <a:spcAft>
                <a:spcPts val="0"/>
              </a:spcAft>
              <a:buNone/>
            </a:pPr>
            <a:r>
              <a:rPr lang="en"/>
              <a:t>There are a lot of acronyms and sports jargon, so the next slide will briefly summarize the stats we choose to include in our model!</a:t>
            </a:r>
            <a:br>
              <a:rPr lang="en"/>
            </a:b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626eb972fd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626eb972fd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player statistics we obtained! I won’t read through all of them as it will take up time. But it contains a combination of basic and more advanced statistics. The advanced stats capture more of the player’s performance and actions in game.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626eb972fd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626eb972fd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set up our initial regression model, we decided to remove any qualitative and categorical stats and just focus on numerical values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Which left us with the stats in the table on the screen, totaling </a:t>
            </a:r>
            <a:r>
              <a:rPr lang="en">
                <a:solidFill>
                  <a:schemeClr val="dk1"/>
                </a:solidFill>
              </a:rPr>
              <a:t>17 predictors!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fa4a6229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fa4a6229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626eb972fd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626eb972fd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felt confident in our first model </a:t>
            </a:r>
            <a:r>
              <a:rPr lang="en"/>
              <a:t>since</a:t>
            </a:r>
            <a:r>
              <a:rPr lang="en"/>
              <a:t> we only chose numerical values, however..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applying the VIF() function, we noticed that a few stats had values greater than 5. Indicating </a:t>
            </a:r>
            <a:r>
              <a:rPr lang="en"/>
              <a:t>multicollinearity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to refine our model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applied stepVif() and removed two stats from our model:  Offensive Rebound + Total Rebound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Applying VIF() again led us to still having some predictors with values greater than 5. We removed those and so far, our model, now called as model2,  contained:</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Age + `TrueShootingPercentage` + `3-PointAttemptRate` + `FreeThrowAttemptRate` + `DefensiveRebound` + `Assist` + `Steal` + `Block` + `Turnover` + `Usage` + `ValueOverReclacementPlayer (Down to 11 predictors)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To predict winshare!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pass off to Ana to discuss our regression diagnostics for our model, thus far!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8e8bc3dedf_0_8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8e8bc3dedf_0_8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newly refined model, we perform some </a:t>
            </a:r>
            <a:r>
              <a:rPr lang="en"/>
              <a:t>diagnostic</a:t>
            </a:r>
            <a:r>
              <a:rPr lang="en"/>
              <a:t> checks. These checks </a:t>
            </a:r>
            <a:r>
              <a:rPr lang="en"/>
              <a:t>include ensuring that the errors have a mean of zero, they are normally distributed, and that there is no correlation between the errors and predictors. We checked if the errors were normally distributed by using a qplot to plot the residual values, and confirmed our results with the quantile-quantile plot. Lastly, we applied AIC and BIC selection techniques to even further optimize our model as best we could.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8e8bc3dedf_0_8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8e8bc3dedf_0_8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a:t>
            </a:r>
            <a:r>
              <a:rPr lang="en"/>
              <a:t>from the qplot that the plot of residuals follows a normal distribution with the mean at 0. Looking at the quantile-quantile graph, we can see that the points are almost completely on the line between the values of -1 to 1 on the x-axis, which confirms that the distribution of the residuals matches the normal distribution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8fa4a6229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8fa4a6229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image in the top left is just a visual reminder of what we do not want to see, as this would imply that the </a:t>
            </a:r>
            <a:r>
              <a:rPr lang="en"/>
              <a:t>errors and predictors are correlated. The predictors here are the variables that our model chose to keep, and we can see that none of the predictors show a clear curvature. With that, we knew that we were still good to go with our model.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8e8bc3dedf_0_8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8e8bc3dedf_0_8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applied the AIC and BIC selection techniques to see what each outputted. AIC removed 3 of the variables from our model, which were Age, Free Throw Attempt rate, and Block. </a:t>
            </a:r>
            <a:endParaRPr/>
          </a:p>
          <a:p>
            <a:pPr indent="0" lvl="0" marL="0" rtl="0" algn="l">
              <a:spcBef>
                <a:spcPts val="0"/>
              </a:spcBef>
              <a:spcAft>
                <a:spcPts val="0"/>
              </a:spcAft>
              <a:buNone/>
            </a:pPr>
            <a:r>
              <a:rPr lang="en"/>
              <a:t>BIC further deducted defensive rebound, Steal, and turnover. But we knew we would wanted to utilize their output to better our model.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626eb972fd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626eb972fd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t>
            </a:r>
            <a:r>
              <a:rPr lang="en"/>
              <a:t>which</a:t>
            </a:r>
            <a:r>
              <a:rPr lang="en"/>
              <a:t> one did we choose? BIC! </a:t>
            </a:r>
            <a:r>
              <a:rPr lang="en"/>
              <a:t>Because</a:t>
            </a:r>
            <a:r>
              <a:rPr lang="en"/>
              <a:t> we wanted to ensure we weren’t claiming something is a predictor when it really isn’t. Therefore, our final model that we used to predict the win share values is one that includes value over replacement player, 3-point attempt rate, assist, true shooting percentage, and usage.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626eb972fd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626eb972fd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recap, our model was refined quite a bit. We first started with a model that we ran through a vif() function with, took that </a:t>
            </a:r>
            <a:r>
              <a:rPr lang="en"/>
              <a:t>output</a:t>
            </a:r>
            <a:r>
              <a:rPr lang="en"/>
              <a:t> and stored it as a new model which we </a:t>
            </a:r>
            <a:r>
              <a:rPr lang="en"/>
              <a:t>performed</a:t>
            </a:r>
            <a:r>
              <a:rPr lang="en"/>
              <a:t> </a:t>
            </a:r>
            <a:r>
              <a:rPr lang="en"/>
              <a:t>further</a:t>
            </a:r>
            <a:r>
              <a:rPr lang="en"/>
              <a:t> tests on and AIC/BIC to, and finished with a model that only has 4 of the 17 predictors we </a:t>
            </a:r>
            <a:r>
              <a:rPr lang="en"/>
              <a:t>originally</a:t>
            </a:r>
            <a:r>
              <a:rPr lang="en"/>
              <a:t> started with.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8e8bc3dedf_0_8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8e8bc3dedf_0_8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8e8bc3dedf_0_8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8e8bc3dedf_0_8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8fa4a6229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8fa4a6229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t>
            </a:r>
            <a:r>
              <a:rPr lang="en"/>
              <a:t>have the player with the max win share value and the player with the minimum win share value. These stats make sense with our model as for every increase in value over replacement player value, the win share value increases by 2, as it is the most heavily weighted predictor in our model. So, having a value over replacement player score of -1.3 decreases the win share value quite a bit, in comparison to other players.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661939ed5_0_15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661939ed5_0_15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dive into multiple metrics within the 2022-2023 NBA season, including average points scored as well as injuries, comparing their values with the previous season. We’ll also explore advanced stats to find out which values have the biggest effect on their overall value.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626eb972fd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626eb972fd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626eb972f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2626eb972f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8fa4a6229d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8fa4a6229d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8e8bc3dedf_0_8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8e8bc3dedf_0_8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e8bc3dedf_0_8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e8bc3dedf_0_8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reasons we chose to use NBA statistics is because my parlays have not been hitting. Coming from a broke uni student, I’m hoping the data we present here today will help fund my next ubereats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reason is my general love for basketball. Basketball was the first sport that I heavily invested in, be it time, money, or grades. To be able to combine basketball with analytics is also one of the reasons I chose to major in this field.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the NBA, as well as most major sports associations, heavily invest in analytics and data to stay competitive within their respective leagues. Having access to data this extensive gave us the opportunity to explore different comparisons and regression models.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26eb972f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26eb972f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Who would benefit from this analysis?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fans would benefit, whether it be avid basketball fans recruiting players for their fantasy team, or sports betters like myself trying to pay for next </a:t>
            </a:r>
            <a:r>
              <a:rPr lang="en"/>
              <a:t>month's</a:t>
            </a:r>
            <a:r>
              <a:rPr lang="en"/>
              <a:t> rent.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Players can also benefit from this by using it to track performance analytics for </a:t>
            </a:r>
            <a:r>
              <a:rPr lang="en"/>
              <a:t>themselves and for their teammates or opponents. They can also use this to help with injury prevention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Scouts and coaches also benefit from this because analytics is crucial for scouting and drafting players, coaches can also use this data to help draw plays for their players of against opponents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661939ed5_0_16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661939ed5_0_16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research questions include Scoring Total, which compares the averages of total scoring between the 2022 and 2023 season, Injury Statistics which compares the top 10 injuries between the two seasons, and finally we researched win share predictor to accurately predict which stats </a:t>
            </a:r>
            <a:r>
              <a:rPr lang="en"/>
              <a:t>affect</a:t>
            </a:r>
            <a:r>
              <a:rPr lang="en"/>
              <a:t> this metric the most. I will now pass it off to Akansha to talk about or data collection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26eb972fd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626eb972fd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 Jack!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will be going over our data sources and collection process!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26eb972fd_7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626eb972fd_7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 Jack!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are our data sources for our project.</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Question 1 uses NBAloveR package in R Studio, which provides an interface to access basketball data using APIs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Question 2 utilizes HashTag BasketBall’s NBA injury database, a fantasy basketball fansite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Question 3 uses Basketball reference, which is a website that records and blogs related stats</a:t>
            </a:r>
            <a:br>
              <a:rPr lang="en">
                <a:solidFill>
                  <a:schemeClr val="dk1"/>
                </a:solidFill>
              </a:rPr>
            </a:b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rot="-5400000">
            <a:off x="1904625" y="-35137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2478508" y="-1650123"/>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7748672" y="-2821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045061">
            <a:off x="103234" y="3594863"/>
            <a:ext cx="3054854" cy="3088124"/>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713225" y="1733350"/>
            <a:ext cx="7717500" cy="1345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Bevan"/>
              <a:buNone/>
              <a:defRPr sz="7000">
                <a:latin typeface="Bevan"/>
                <a:ea typeface="Bevan"/>
                <a:cs typeface="Bevan"/>
                <a:sym typeface="Bev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1"/>
          <p:cNvSpPr/>
          <p:nvPr/>
        </p:nvSpPr>
        <p:spPr>
          <a:xfrm rot="5400000">
            <a:off x="3007486" y="-36432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3317621" y="-12616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1"/>
          <p:cNvGrpSpPr/>
          <p:nvPr/>
        </p:nvGrpSpPr>
        <p:grpSpPr>
          <a:xfrm rot="-1120833">
            <a:off x="4291544" y="191468"/>
            <a:ext cx="1611654" cy="1243155"/>
            <a:chOff x="7260752" y="1813727"/>
            <a:chExt cx="1883250" cy="1452651"/>
          </a:xfrm>
        </p:grpSpPr>
        <p:grpSp>
          <p:nvGrpSpPr>
            <p:cNvPr id="59" name="Google Shape;59;p11"/>
            <p:cNvGrpSpPr/>
            <p:nvPr/>
          </p:nvGrpSpPr>
          <p:grpSpPr>
            <a:xfrm flipH="1">
              <a:off x="7616906" y="1813727"/>
              <a:ext cx="1527096" cy="1452651"/>
              <a:chOff x="-5" y="1702995"/>
              <a:chExt cx="1474031" cy="1402173"/>
            </a:xfrm>
          </p:grpSpPr>
          <p:sp>
            <p:nvSpPr>
              <p:cNvPr id="60" name="Google Shape;60;p11"/>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lt2"/>
        </a:solidFill>
      </p:bgPr>
    </p:bg>
    <p:spTree>
      <p:nvGrpSpPr>
        <p:cNvPr id="66" name="Shape 66"/>
        <p:cNvGrpSpPr/>
        <p:nvPr/>
      </p:nvGrpSpPr>
      <p:grpSpPr>
        <a:xfrm>
          <a:off x="0" y="0"/>
          <a:ext cx="0" cy="0"/>
          <a:chOff x="0" y="0"/>
          <a:chExt cx="0" cy="0"/>
        </a:xfrm>
      </p:grpSpPr>
      <p:sp>
        <p:nvSpPr>
          <p:cNvPr id="67" name="Google Shape;67;p13"/>
          <p:cNvSpPr/>
          <p:nvPr/>
        </p:nvSpPr>
        <p:spPr>
          <a:xfrm flipH="1" rot="-5400000">
            <a:off x="26199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hasCustomPrompt="1" type="title"/>
          </p:nvPr>
        </p:nvSpPr>
        <p:spPr>
          <a:xfrm>
            <a:off x="798200" y="2269951"/>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0" name="Google Shape;70;p1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9pPr>
          </a:lstStyle>
          <a:p/>
        </p:txBody>
      </p:sp>
      <p:sp>
        <p:nvSpPr>
          <p:cNvPr id="71" name="Google Shape;71;p13"/>
          <p:cNvSpPr txBox="1"/>
          <p:nvPr>
            <p:ph hasCustomPrompt="1" idx="2" type="title"/>
          </p:nvPr>
        </p:nvSpPr>
        <p:spPr>
          <a:xfrm>
            <a:off x="798200" y="3160000"/>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2" name="Google Shape;72;p1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3" name="Google Shape;73;p13"/>
          <p:cNvSpPr txBox="1"/>
          <p:nvPr>
            <p:ph hasCustomPrompt="1" idx="4" type="title"/>
          </p:nvPr>
        </p:nvSpPr>
        <p:spPr>
          <a:xfrm>
            <a:off x="798200" y="4044875"/>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4" name="Google Shape;74;p1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5" name="Google Shape;75;p13"/>
          <p:cNvSpPr txBox="1"/>
          <p:nvPr>
            <p:ph hasCustomPrompt="1" idx="6" type="title"/>
          </p:nvPr>
        </p:nvSpPr>
        <p:spPr>
          <a:xfrm>
            <a:off x="798200" y="1367487"/>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6" name="Google Shape;76;p13"/>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7" name="Google Shape;77;p1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 name="Google Shape;78;p13"/>
          <p:cNvGrpSpPr/>
          <p:nvPr/>
        </p:nvGrpSpPr>
        <p:grpSpPr>
          <a:xfrm>
            <a:off x="6062262" y="1448996"/>
            <a:ext cx="1618599" cy="3098655"/>
            <a:chOff x="5706925" y="1649570"/>
            <a:chExt cx="1510309" cy="2891345"/>
          </a:xfrm>
        </p:grpSpPr>
        <p:sp>
          <p:nvSpPr>
            <p:cNvPr id="79" name="Google Shape;79;p13"/>
            <p:cNvSpPr/>
            <p:nvPr/>
          </p:nvSpPr>
          <p:spPr>
            <a:xfrm>
              <a:off x="5706925" y="3376315"/>
              <a:ext cx="248700" cy="116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5706935" y="1649570"/>
              <a:ext cx="1510299" cy="2348918"/>
              <a:chOff x="5706935" y="1649570"/>
              <a:chExt cx="1510299" cy="2348918"/>
            </a:xfrm>
          </p:grpSpPr>
          <p:grpSp>
            <p:nvGrpSpPr>
              <p:cNvPr id="81" name="Google Shape;81;p13"/>
              <p:cNvGrpSpPr/>
              <p:nvPr/>
            </p:nvGrpSpPr>
            <p:grpSpPr>
              <a:xfrm>
                <a:off x="5706935" y="1649570"/>
                <a:ext cx="1510299" cy="2348918"/>
                <a:chOff x="6986238" y="3112350"/>
                <a:chExt cx="346725" cy="539225"/>
              </a:xfrm>
            </p:grpSpPr>
            <p:sp>
              <p:nvSpPr>
                <p:cNvPr id="82" name="Google Shape;82;p13"/>
                <p:cNvSpPr/>
                <p:nvPr/>
              </p:nvSpPr>
              <p:spPr>
                <a:xfrm>
                  <a:off x="7041013" y="3112350"/>
                  <a:ext cx="268575" cy="264275"/>
                </a:xfrm>
                <a:custGeom>
                  <a:rect b="b" l="l" r="r" t="t"/>
                  <a:pathLst>
                    <a:path extrusionOk="0" h="10571" w="10743">
                      <a:moveTo>
                        <a:pt x="416" y="1"/>
                      </a:moveTo>
                      <a:lnTo>
                        <a:pt x="0" y="8148"/>
                      </a:lnTo>
                      <a:lnTo>
                        <a:pt x="10497" y="10570"/>
                      </a:lnTo>
                      <a:lnTo>
                        <a:pt x="10742" y="3817"/>
                      </a:lnTo>
                      <a:lnTo>
                        <a:pt x="4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052638" y="3133150"/>
                  <a:ext cx="244075" cy="231225"/>
                </a:xfrm>
                <a:custGeom>
                  <a:rect b="b" l="l" r="r" t="t"/>
                  <a:pathLst>
                    <a:path extrusionOk="0" h="9249" w="9763">
                      <a:moveTo>
                        <a:pt x="514" y="0"/>
                      </a:moveTo>
                      <a:lnTo>
                        <a:pt x="0" y="6826"/>
                      </a:lnTo>
                      <a:lnTo>
                        <a:pt x="9543" y="9249"/>
                      </a:lnTo>
                      <a:lnTo>
                        <a:pt x="9763" y="3279"/>
                      </a:lnTo>
                      <a:lnTo>
                        <a:pt x="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174963" y="3303350"/>
                  <a:ext cx="41575" cy="41300"/>
                </a:xfrm>
                <a:custGeom>
                  <a:rect b="b" l="l" r="r" t="t"/>
                  <a:pathLst>
                    <a:path extrusionOk="0" h="1652" w="1663">
                      <a:moveTo>
                        <a:pt x="120" y="1"/>
                      </a:moveTo>
                      <a:lnTo>
                        <a:pt x="0" y="1386"/>
                      </a:lnTo>
                      <a:lnTo>
                        <a:pt x="1065" y="1651"/>
                      </a:lnTo>
                      <a:lnTo>
                        <a:pt x="1662" y="633"/>
                      </a:lnTo>
                      <a:lnTo>
                        <a:pt x="1607" y="30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141338" y="3220000"/>
                  <a:ext cx="91150" cy="105850"/>
                </a:xfrm>
                <a:custGeom>
                  <a:rect b="b" l="l" r="r" t="t"/>
                  <a:pathLst>
                    <a:path extrusionOk="0" h="4234" w="3646">
                      <a:moveTo>
                        <a:pt x="146" y="1"/>
                      </a:moveTo>
                      <a:lnTo>
                        <a:pt x="1" y="3402"/>
                      </a:lnTo>
                      <a:lnTo>
                        <a:pt x="3548" y="4234"/>
                      </a:lnTo>
                      <a:lnTo>
                        <a:pt x="3645" y="1102"/>
                      </a:lnTo>
                      <a:lnTo>
                        <a:pt x="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51088" y="3232850"/>
                  <a:ext cx="73450" cy="78325"/>
                </a:xfrm>
                <a:custGeom>
                  <a:rect b="b" l="l" r="r" t="t"/>
                  <a:pathLst>
                    <a:path extrusionOk="0" h="3133" w="2938">
                      <a:moveTo>
                        <a:pt x="123" y="1"/>
                      </a:moveTo>
                      <a:lnTo>
                        <a:pt x="1" y="2521"/>
                      </a:lnTo>
                      <a:lnTo>
                        <a:pt x="2815" y="3133"/>
                      </a:lnTo>
                      <a:lnTo>
                        <a:pt x="2938" y="905"/>
                      </a:lnTo>
                      <a:lnTo>
                        <a:pt x="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986238" y="3271375"/>
                  <a:ext cx="215075" cy="380200"/>
                </a:xfrm>
                <a:custGeom>
                  <a:rect b="b" l="l" r="r" t="t"/>
                  <a:pathLst>
                    <a:path extrusionOk="0" h="15208" w="8603">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91238" y="3285450"/>
                  <a:ext cx="91100" cy="40175"/>
                </a:xfrm>
                <a:custGeom>
                  <a:rect b="b" l="l" r="r" t="t"/>
                  <a:pathLst>
                    <a:path extrusionOk="0" h="1607" w="3644">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196588" y="3288200"/>
                  <a:ext cx="81150" cy="34275"/>
                </a:xfrm>
                <a:custGeom>
                  <a:rect b="b" l="l" r="r" t="t"/>
                  <a:pathLst>
                    <a:path extrusionOk="0" h="1371" w="3246">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32888" y="3287650"/>
                  <a:ext cx="16425" cy="36000"/>
                </a:xfrm>
                <a:custGeom>
                  <a:rect b="b" l="l" r="r" t="t"/>
                  <a:pathLst>
                    <a:path extrusionOk="0" h="1440" w="657">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215188" y="3289100"/>
                  <a:ext cx="18525" cy="37125"/>
                </a:xfrm>
                <a:custGeom>
                  <a:rect b="b" l="l" r="r" t="t"/>
                  <a:pathLst>
                    <a:path extrusionOk="0" h="1485" w="741">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98213" y="3295675"/>
                  <a:ext cx="21000" cy="33450"/>
                </a:xfrm>
                <a:custGeom>
                  <a:rect b="b" l="l" r="r" t="t"/>
                  <a:pathLst>
                    <a:path extrusionOk="0" h="1338" w="84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249013" y="3292075"/>
                  <a:ext cx="19050" cy="34225"/>
                </a:xfrm>
                <a:custGeom>
                  <a:rect b="b" l="l" r="r" t="t"/>
                  <a:pathLst>
                    <a:path extrusionOk="0" h="1369" w="762">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239188" y="3322525"/>
                  <a:ext cx="11000" cy="9700"/>
                </a:xfrm>
                <a:custGeom>
                  <a:rect b="b" l="l" r="r" t="t"/>
                  <a:pathLst>
                    <a:path extrusionOk="0" h="388" w="44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50488" y="3325350"/>
                  <a:ext cx="11025" cy="9675"/>
                </a:xfrm>
                <a:custGeom>
                  <a:rect b="b" l="l" r="r" t="t"/>
                  <a:pathLst>
                    <a:path extrusionOk="0" h="387" w="441">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240688" y="3333525"/>
                  <a:ext cx="11025" cy="9700"/>
                </a:xfrm>
                <a:custGeom>
                  <a:rect b="b" l="l" r="r" t="t"/>
                  <a:pathLst>
                    <a:path extrusionOk="0" h="388" w="441">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244513" y="3344350"/>
                  <a:ext cx="13650" cy="11975"/>
                </a:xfrm>
                <a:custGeom>
                  <a:rect b="b" l="l" r="r" t="t"/>
                  <a:pathLst>
                    <a:path extrusionOk="0" h="479" w="546">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243888" y="3351300"/>
                  <a:ext cx="13650" cy="11975"/>
                </a:xfrm>
                <a:custGeom>
                  <a:rect b="b" l="l" r="r" t="t"/>
                  <a:pathLst>
                    <a:path extrusionOk="0" h="479" w="546">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231913" y="3355250"/>
                  <a:ext cx="13650" cy="11975"/>
                </a:xfrm>
                <a:custGeom>
                  <a:rect b="b" l="l" r="r" t="t"/>
                  <a:pathLst>
                    <a:path extrusionOk="0" h="479" w="546">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23838" y="3353725"/>
                  <a:ext cx="13625" cy="11950"/>
                </a:xfrm>
                <a:custGeom>
                  <a:rect b="b" l="l" r="r" t="t"/>
                  <a:pathLst>
                    <a:path extrusionOk="0" h="478" w="545">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231188" y="3341900"/>
                  <a:ext cx="11025" cy="9700"/>
                </a:xfrm>
                <a:custGeom>
                  <a:rect b="b" l="l" r="r" t="t"/>
                  <a:pathLst>
                    <a:path extrusionOk="0" h="388" w="441">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221163" y="3350025"/>
                  <a:ext cx="11950" cy="8450"/>
                </a:xfrm>
                <a:custGeom>
                  <a:rect b="b" l="l" r="r" t="t"/>
                  <a:pathLst>
                    <a:path extrusionOk="0" h="338" w="478">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10363" y="3356600"/>
                  <a:ext cx="12750" cy="6900"/>
                </a:xfrm>
                <a:custGeom>
                  <a:rect b="b" l="l" r="r" t="t"/>
                  <a:pathLst>
                    <a:path extrusionOk="0" h="276" w="51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24763" y="3321325"/>
                  <a:ext cx="9250" cy="11350"/>
                </a:xfrm>
                <a:custGeom>
                  <a:rect b="b" l="l" r="r" t="t"/>
                  <a:pathLst>
                    <a:path extrusionOk="0" h="454" w="37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32213" y="3321300"/>
                  <a:ext cx="9875" cy="11225"/>
                </a:xfrm>
                <a:custGeom>
                  <a:rect b="b" l="l" r="r" t="t"/>
                  <a:pathLst>
                    <a:path extrusionOk="0" h="449" w="395">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239738" y="3330800"/>
                  <a:ext cx="7300" cy="12700"/>
                </a:xfrm>
                <a:custGeom>
                  <a:rect b="b" l="l" r="r" t="t"/>
                  <a:pathLst>
                    <a:path extrusionOk="0" h="508" w="292">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246188" y="3322600"/>
                  <a:ext cx="7275" cy="12700"/>
                </a:xfrm>
                <a:custGeom>
                  <a:rect b="b" l="l" r="r" t="t"/>
                  <a:pathLst>
                    <a:path extrusionOk="0" h="508" w="291">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50763" y="3333000"/>
                  <a:ext cx="7275" cy="12700"/>
                </a:xfrm>
                <a:custGeom>
                  <a:rect b="b" l="l" r="r" t="t"/>
                  <a:pathLst>
                    <a:path extrusionOk="0" h="508" w="291">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245163" y="3342500"/>
                  <a:ext cx="7300" cy="12675"/>
                </a:xfrm>
                <a:custGeom>
                  <a:rect b="b" l="l" r="r" t="t"/>
                  <a:pathLst>
                    <a:path extrusionOk="0" h="507" w="292">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250163" y="3353050"/>
                  <a:ext cx="7275" cy="12700"/>
                </a:xfrm>
                <a:custGeom>
                  <a:rect b="b" l="l" r="r" t="t"/>
                  <a:pathLst>
                    <a:path extrusionOk="0" h="508" w="291">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237188" y="3344375"/>
                  <a:ext cx="8450" cy="12150"/>
                </a:xfrm>
                <a:custGeom>
                  <a:rect b="b" l="l" r="r" t="t"/>
                  <a:pathLst>
                    <a:path extrusionOk="0" h="486" w="338">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230413" y="3335200"/>
                  <a:ext cx="9725" cy="11325"/>
                </a:xfrm>
                <a:custGeom>
                  <a:rect b="b" l="l" r="r" t="t"/>
                  <a:pathLst>
                    <a:path extrusionOk="0" h="453" w="389">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217488" y="3320200"/>
                  <a:ext cx="15000" cy="16200"/>
                </a:xfrm>
                <a:custGeom>
                  <a:rect b="b" l="l" r="r" t="t"/>
                  <a:pathLst>
                    <a:path extrusionOk="0" h="648" w="60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206313" y="3326700"/>
                  <a:ext cx="17750" cy="13175"/>
                </a:xfrm>
                <a:custGeom>
                  <a:rect b="b" l="l" r="r" t="t"/>
                  <a:pathLst>
                    <a:path extrusionOk="0" h="527" w="71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222263" y="3338250"/>
                  <a:ext cx="15250" cy="16025"/>
                </a:xfrm>
                <a:custGeom>
                  <a:rect b="b" l="l" r="r" t="t"/>
                  <a:pathLst>
                    <a:path extrusionOk="0" h="641" w="61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202563" y="3329325"/>
                  <a:ext cx="14950" cy="15800"/>
                </a:xfrm>
                <a:custGeom>
                  <a:rect b="b" l="l" r="r" t="t"/>
                  <a:pathLst>
                    <a:path extrusionOk="0" h="632" w="598">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192038" y="3299375"/>
                  <a:ext cx="15925" cy="27800"/>
                </a:xfrm>
                <a:custGeom>
                  <a:rect b="b" l="l" r="r" t="t"/>
                  <a:pathLst>
                    <a:path extrusionOk="0" h="1112" w="637">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7190863" y="3301100"/>
                  <a:ext cx="12950" cy="29475"/>
                </a:xfrm>
                <a:custGeom>
                  <a:rect b="b" l="l" r="r" t="t"/>
                  <a:pathLst>
                    <a:path extrusionOk="0" h="1179" w="518">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15663" y="3343850"/>
                  <a:ext cx="14925" cy="15825"/>
                </a:xfrm>
                <a:custGeom>
                  <a:rect b="b" l="l" r="r" t="t"/>
                  <a:pathLst>
                    <a:path extrusionOk="0" h="633" w="597">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207413" y="3345975"/>
                  <a:ext cx="18375" cy="19450"/>
                </a:xfrm>
                <a:custGeom>
                  <a:rect b="b" l="l" r="r" t="t"/>
                  <a:pathLst>
                    <a:path extrusionOk="0" h="778" w="735">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32938" y="3350200"/>
                  <a:ext cx="14900" cy="15825"/>
                </a:xfrm>
                <a:custGeom>
                  <a:rect b="b" l="l" r="r" t="t"/>
                  <a:pathLst>
                    <a:path extrusionOk="0" h="633" w="596">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238988" y="3340850"/>
                  <a:ext cx="14700" cy="16000"/>
                </a:xfrm>
                <a:custGeom>
                  <a:rect b="b" l="l" r="r" t="t"/>
                  <a:pathLst>
                    <a:path extrusionOk="0" h="640" w="588">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251288" y="3327150"/>
                  <a:ext cx="14700" cy="16000"/>
                </a:xfrm>
                <a:custGeom>
                  <a:rect b="b" l="l" r="r" t="t"/>
                  <a:pathLst>
                    <a:path extrusionOk="0" h="640" w="588">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264763" y="3307350"/>
                  <a:ext cx="14700" cy="20925"/>
                </a:xfrm>
                <a:custGeom>
                  <a:rect b="b" l="l" r="r" t="t"/>
                  <a:pathLst>
                    <a:path extrusionOk="0" h="837" w="588">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277438" y="3298225"/>
                  <a:ext cx="1800" cy="9525"/>
                </a:xfrm>
                <a:custGeom>
                  <a:rect b="b" l="l" r="r" t="t"/>
                  <a:pathLst>
                    <a:path extrusionOk="0" h="381" w="72">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60613" y="3298750"/>
                  <a:ext cx="19325" cy="27775"/>
                </a:xfrm>
                <a:custGeom>
                  <a:rect b="b" l="l" r="r" t="t"/>
                  <a:pathLst>
                    <a:path extrusionOk="0" h="1111" w="773">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12088" y="3324225"/>
                  <a:ext cx="7800" cy="12275"/>
                </a:xfrm>
                <a:custGeom>
                  <a:rect b="b" l="l" r="r" t="t"/>
                  <a:pathLst>
                    <a:path extrusionOk="0" h="491" w="312">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207988" y="3333975"/>
                  <a:ext cx="6550" cy="12825"/>
                </a:xfrm>
                <a:custGeom>
                  <a:rect b="b" l="l" r="r" t="t"/>
                  <a:pathLst>
                    <a:path extrusionOk="0" h="513" w="262">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216613" y="3331275"/>
                  <a:ext cx="9775" cy="12175"/>
                </a:xfrm>
                <a:custGeom>
                  <a:rect b="b" l="l" r="r" t="t"/>
                  <a:pathLst>
                    <a:path extrusionOk="0" h="487" w="391">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209813" y="3342475"/>
                  <a:ext cx="8250" cy="12000"/>
                </a:xfrm>
                <a:custGeom>
                  <a:rect b="b" l="l" r="r" t="t"/>
                  <a:pathLst>
                    <a:path extrusionOk="0" h="480" w="33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229388" y="3331175"/>
                  <a:ext cx="11000" cy="9675"/>
                </a:xfrm>
                <a:custGeom>
                  <a:rect b="b" l="l" r="r" t="t"/>
                  <a:pathLst>
                    <a:path extrusionOk="0" h="387" w="44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220663" y="3339775"/>
                  <a:ext cx="10250" cy="10525"/>
                </a:xfrm>
                <a:custGeom>
                  <a:rect b="b" l="l" r="r" t="t"/>
                  <a:pathLst>
                    <a:path extrusionOk="0" h="421" w="41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211888" y="3349025"/>
                  <a:ext cx="10225" cy="10525"/>
                </a:xfrm>
                <a:custGeom>
                  <a:rect b="b" l="l" r="r" t="t"/>
                  <a:pathLst>
                    <a:path extrusionOk="0" h="421" w="409">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206488" y="3346125"/>
                  <a:ext cx="16600" cy="19425"/>
                </a:xfrm>
                <a:custGeom>
                  <a:rect b="b" l="l" r="r" t="t"/>
                  <a:pathLst>
                    <a:path extrusionOk="0" h="777" w="664">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200838" y="3328250"/>
                  <a:ext cx="9025" cy="14175"/>
                </a:xfrm>
                <a:custGeom>
                  <a:rect b="b" l="l" r="r" t="t"/>
                  <a:pathLst>
                    <a:path extrusionOk="0" h="567" w="361">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253938" y="3344300"/>
                  <a:ext cx="6575" cy="15325"/>
                </a:xfrm>
                <a:custGeom>
                  <a:rect b="b" l="l" r="r" t="t"/>
                  <a:pathLst>
                    <a:path extrusionOk="0" h="613" w="263">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245863" y="3356700"/>
                  <a:ext cx="7775" cy="10125"/>
                </a:xfrm>
                <a:custGeom>
                  <a:rect b="b" l="l" r="r" t="t"/>
                  <a:pathLst>
                    <a:path extrusionOk="0" h="405" w="311">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237563" y="3362175"/>
                  <a:ext cx="6925" cy="5900"/>
                </a:xfrm>
                <a:custGeom>
                  <a:rect b="b" l="l" r="r" t="t"/>
                  <a:pathLst>
                    <a:path extrusionOk="0" h="236" w="277">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225638" y="3361950"/>
                  <a:ext cx="10925" cy="3300"/>
                </a:xfrm>
                <a:custGeom>
                  <a:rect b="b" l="l" r="r" t="t"/>
                  <a:pathLst>
                    <a:path extrusionOk="0" h="132" w="437">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206613" y="3354000"/>
                  <a:ext cx="5100" cy="8375"/>
                </a:xfrm>
                <a:custGeom>
                  <a:rect b="b" l="l" r="r" t="t"/>
                  <a:pathLst>
                    <a:path extrusionOk="0" h="335" w="204">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202513" y="3337750"/>
                  <a:ext cx="5675" cy="10250"/>
                </a:xfrm>
                <a:custGeom>
                  <a:rect b="b" l="l" r="r" t="t"/>
                  <a:pathLst>
                    <a:path extrusionOk="0" h="410" w="227">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193938" y="3314800"/>
                  <a:ext cx="7800" cy="18000"/>
                </a:xfrm>
                <a:custGeom>
                  <a:rect b="b" l="l" r="r" t="t"/>
                  <a:pathLst>
                    <a:path extrusionOk="0" h="720" w="312">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203588" y="3327875"/>
                  <a:ext cx="4525" cy="5625"/>
                </a:xfrm>
                <a:custGeom>
                  <a:rect b="b" l="l" r="r" t="t"/>
                  <a:pathLst>
                    <a:path extrusionOk="0" h="225" w="181">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243963" y="3356075"/>
                  <a:ext cx="3350" cy="4450"/>
                </a:xfrm>
                <a:custGeom>
                  <a:rect b="b" l="l" r="r" t="t"/>
                  <a:pathLst>
                    <a:path extrusionOk="0" h="178" w="134">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256663" y="3331875"/>
                  <a:ext cx="5650" cy="14825"/>
                </a:xfrm>
                <a:custGeom>
                  <a:rect b="b" l="l" r="r" t="t"/>
                  <a:pathLst>
                    <a:path extrusionOk="0" h="593" w="226">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261738" y="3319850"/>
                  <a:ext cx="5850" cy="9825"/>
                </a:xfrm>
                <a:custGeom>
                  <a:rect b="b" l="l" r="r" t="t"/>
                  <a:pathLst>
                    <a:path extrusionOk="0" h="393" w="234">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232813" y="3357325"/>
                  <a:ext cx="5125" cy="4725"/>
                </a:xfrm>
                <a:custGeom>
                  <a:rect b="b" l="l" r="r" t="t"/>
                  <a:pathLst>
                    <a:path extrusionOk="0" h="189" w="205">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118363" y="3253650"/>
                  <a:ext cx="214600" cy="370350"/>
                </a:xfrm>
                <a:custGeom>
                  <a:rect b="b" l="l" r="r" t="t"/>
                  <a:pathLst>
                    <a:path extrusionOk="0" h="14814" w="8584">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3"/>
              <p:cNvSpPr/>
              <p:nvPr/>
            </p:nvSpPr>
            <p:spPr>
              <a:xfrm>
                <a:off x="6879865" y="2259847"/>
                <a:ext cx="183000" cy="18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3"/>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2" name="Google Shape;152;p1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3" name="Google Shape;153;p1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4" name="Google Shape;154;p1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bg>
      <p:bgPr>
        <a:solidFill>
          <a:schemeClr val="lt2"/>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57" name="Google Shape;157;p14"/>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58" name="Google Shape;158;p14"/>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9" name="Google Shape;159;p14"/>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0" name="Google Shape;160;p14"/>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1" name="Google Shape;161;p14"/>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2" name="Google Shape;162;p14"/>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3" name="Google Shape;163;p14"/>
          <p:cNvSpPr txBox="1"/>
          <p:nvPr>
            <p:ph idx="7" type="subTitle"/>
          </p:nvPr>
        </p:nvSpPr>
        <p:spPr>
          <a:xfrm>
            <a:off x="55544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4" name="Google Shape;164;p14"/>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5" name="Google Shape;165;p1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7360700"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130637"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10800000">
            <a:off x="7539475" y="-1413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647332" y="4475725"/>
            <a:ext cx="2762297" cy="1447420"/>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p:cSld name="BIG_NUMBER_2">
    <p:bg>
      <p:bgPr>
        <a:solidFill>
          <a:schemeClr val="lt2"/>
        </a:solidFill>
      </p:bgPr>
    </p:bg>
    <p:spTree>
      <p:nvGrpSpPr>
        <p:cNvPr id="170" name="Shape 170"/>
        <p:cNvGrpSpPr/>
        <p:nvPr/>
      </p:nvGrpSpPr>
      <p:grpSpPr>
        <a:xfrm>
          <a:off x="0" y="0"/>
          <a:ext cx="0" cy="0"/>
          <a:chOff x="0" y="0"/>
          <a:chExt cx="0" cy="0"/>
        </a:xfrm>
      </p:grpSpPr>
      <p:sp>
        <p:nvSpPr>
          <p:cNvPr id="171" name="Google Shape;171;p15"/>
          <p:cNvSpPr txBox="1"/>
          <p:nvPr>
            <p:ph hasCustomPrompt="1" type="title"/>
          </p:nvPr>
        </p:nvSpPr>
        <p:spPr>
          <a:xfrm>
            <a:off x="4572000" y="8262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2" name="Google Shape;172;p15"/>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15"/>
          <p:cNvSpPr txBox="1"/>
          <p:nvPr>
            <p:ph hasCustomPrompt="1" idx="2" type="title"/>
          </p:nvPr>
        </p:nvSpPr>
        <p:spPr>
          <a:xfrm>
            <a:off x="4572000" y="33225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4" name="Google Shape;174;p15"/>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5"/>
          <p:cNvSpPr txBox="1"/>
          <p:nvPr>
            <p:ph hasCustomPrompt="1" idx="4" type="title"/>
          </p:nvPr>
        </p:nvSpPr>
        <p:spPr>
          <a:xfrm>
            <a:off x="4572000" y="214017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6" name="Google Shape;176;p15"/>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15"/>
          <p:cNvSpPr/>
          <p:nvPr/>
        </p:nvSpPr>
        <p:spPr>
          <a:xfrm rot="5400000">
            <a:off x="26961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MAIN_POINT_1">
    <p:bg>
      <p:bgPr>
        <a:solidFill>
          <a:schemeClr val="lt2"/>
        </a:solidFill>
      </p:bgPr>
    </p:bg>
    <p:spTree>
      <p:nvGrpSpPr>
        <p:cNvPr id="180" name="Shape 180"/>
        <p:cNvGrpSpPr/>
        <p:nvPr/>
      </p:nvGrpSpPr>
      <p:grpSpPr>
        <a:xfrm>
          <a:off x="0" y="0"/>
          <a:ext cx="0" cy="0"/>
          <a:chOff x="0" y="0"/>
          <a:chExt cx="0" cy="0"/>
        </a:xfrm>
      </p:grpSpPr>
      <p:sp>
        <p:nvSpPr>
          <p:cNvPr id="181" name="Google Shape;181;p16"/>
          <p:cNvSpPr txBox="1"/>
          <p:nvPr>
            <p:ph type="ctrTitle"/>
          </p:nvPr>
        </p:nvSpPr>
        <p:spPr>
          <a:xfrm>
            <a:off x="1638600" y="926249"/>
            <a:ext cx="5866800" cy="93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2" name="Google Shape;182;p16"/>
          <p:cNvSpPr/>
          <p:nvPr/>
        </p:nvSpPr>
        <p:spPr>
          <a:xfrm rot="5400000">
            <a:off x="3228736" y="-36517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rot="5400000">
            <a:off x="3026975" y="-1615998"/>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rot="5400000">
            <a:off x="-474944" y="2766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1215750" y="2864063"/>
            <a:ext cx="67125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a:ea typeface="Dosis"/>
                <a:cs typeface="Dosis"/>
                <a:sym typeface="Dosis"/>
              </a:rPr>
              <a:t>CREDITS: This presentation template was created by </a:t>
            </a:r>
            <a:r>
              <a:rPr lang="en" sz="1600">
                <a:solidFill>
                  <a:schemeClr val="dk2"/>
                </a:solidFill>
                <a:uFill>
                  <a:noFill/>
                </a:uFill>
                <a:latin typeface="Dosis"/>
                <a:ea typeface="Dosis"/>
                <a:cs typeface="Dosis"/>
                <a:sym typeface="Dosis"/>
                <a:hlinkClick r:id="rId2">
                  <a:extLst>
                    <a:ext uri="{A12FA001-AC4F-418D-AE19-62706E023703}">
                      <ahyp:hlinkClr val="tx"/>
                    </a:ext>
                  </a:extLst>
                </a:hlinkClick>
              </a:rPr>
              <a:t>Slidesgo</a:t>
            </a:r>
            <a:r>
              <a:rPr lang="en" sz="1600">
                <a:solidFill>
                  <a:schemeClr val="dk2"/>
                </a:solidFill>
                <a:latin typeface="Dosis"/>
                <a:ea typeface="Dosis"/>
                <a:cs typeface="Dosis"/>
                <a:sym typeface="Dosis"/>
              </a:rPr>
              <a:t>, including icons from </a:t>
            </a:r>
            <a:r>
              <a:rPr lang="en" sz="1600">
                <a:solidFill>
                  <a:schemeClr val="dk2"/>
                </a:solidFill>
                <a:uFill>
                  <a:noFill/>
                </a:uFill>
                <a:latin typeface="Dosis"/>
                <a:ea typeface="Dosis"/>
                <a:cs typeface="Dosis"/>
                <a:sym typeface="Dosis"/>
                <a:hlinkClick r:id="rId3">
                  <a:extLst>
                    <a:ext uri="{A12FA001-AC4F-418D-AE19-62706E023703}">
                      <ahyp:hlinkClr val="tx"/>
                    </a:ext>
                  </a:extLst>
                </a:hlinkClick>
              </a:rPr>
              <a:t>Flaticon</a:t>
            </a:r>
            <a:r>
              <a:rPr lang="en" sz="1600">
                <a:solidFill>
                  <a:schemeClr val="dk2"/>
                </a:solidFill>
                <a:latin typeface="Dosis"/>
                <a:ea typeface="Dosis"/>
                <a:cs typeface="Dosis"/>
                <a:sym typeface="Dosis"/>
              </a:rPr>
              <a:t>, infographics &amp; images by </a:t>
            </a:r>
            <a:r>
              <a:rPr lang="en" sz="1600">
                <a:solidFill>
                  <a:schemeClr val="dk2"/>
                </a:solidFill>
                <a:uFill>
                  <a:noFill/>
                </a:uFill>
                <a:latin typeface="Dosis"/>
                <a:ea typeface="Dosis"/>
                <a:cs typeface="Dosis"/>
                <a:sym typeface="Dosis"/>
                <a:hlinkClick r:id="rId4">
                  <a:extLst>
                    <a:ext uri="{A12FA001-AC4F-418D-AE19-62706E023703}">
                      <ahyp:hlinkClr val="tx"/>
                    </a:ext>
                  </a:extLst>
                </a:hlinkClick>
              </a:rPr>
              <a:t>Freepik</a:t>
            </a:r>
            <a:r>
              <a:rPr lang="en" sz="1600">
                <a:solidFill>
                  <a:schemeClr val="dk2"/>
                </a:solidFill>
                <a:latin typeface="Dosis"/>
                <a:ea typeface="Dosis"/>
                <a:cs typeface="Dosis"/>
                <a:sym typeface="Dosis"/>
              </a:rPr>
              <a:t> and illustrations by </a:t>
            </a:r>
            <a:r>
              <a:rPr lang="en" sz="1600">
                <a:solidFill>
                  <a:schemeClr val="dk2"/>
                </a:solidFill>
                <a:uFill>
                  <a:noFill/>
                </a:uFill>
                <a:latin typeface="Dosis"/>
                <a:ea typeface="Dosis"/>
                <a:cs typeface="Dosis"/>
                <a:sym typeface="Dosis"/>
                <a:hlinkClick r:id="rId5">
                  <a:extLst>
                    <a:ext uri="{A12FA001-AC4F-418D-AE19-62706E023703}">
                      <ahyp:hlinkClr val="tx"/>
                    </a:ext>
                  </a:extLst>
                </a:hlinkClick>
              </a:rPr>
              <a:t>Stories.</a:t>
            </a:r>
            <a:endParaRPr sz="1600">
              <a:solidFill>
                <a:schemeClr val="dk2"/>
              </a:solidFill>
              <a:latin typeface="Dosis"/>
              <a:ea typeface="Dosis"/>
              <a:cs typeface="Dosis"/>
              <a:sym typeface="Dosis"/>
            </a:endParaRPr>
          </a:p>
        </p:txBody>
      </p:sp>
      <p:sp>
        <p:nvSpPr>
          <p:cNvPr id="186" name="Google Shape;186;p16"/>
          <p:cNvSpPr txBox="1"/>
          <p:nvPr>
            <p:ph idx="1" type="subTitle"/>
          </p:nvPr>
        </p:nvSpPr>
        <p:spPr>
          <a:xfrm>
            <a:off x="1215750" y="24625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Dosis"/>
              <a:buNone/>
              <a:defRPr sz="1600">
                <a:solidFill>
                  <a:schemeClr val="lt1"/>
                </a:solidFill>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16"/>
          <p:cNvSpPr txBox="1"/>
          <p:nvPr>
            <p:ph idx="2" type="subTitle"/>
          </p:nvPr>
        </p:nvSpPr>
        <p:spPr>
          <a:xfrm>
            <a:off x="1215750" y="35628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6"/>
          <p:cNvSpPr/>
          <p:nvPr/>
        </p:nvSpPr>
        <p:spPr>
          <a:xfrm rot="-5400000">
            <a:off x="5234856" y="149370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photo">
  <p:cSld name="MAIN_POINT_1_1">
    <p:bg>
      <p:bgPr>
        <a:solidFill>
          <a:schemeClr val="lt2"/>
        </a:solidFill>
      </p:bgPr>
    </p:bg>
    <p:spTree>
      <p:nvGrpSpPr>
        <p:cNvPr id="189" name="Shape 189"/>
        <p:cNvGrpSpPr/>
        <p:nvPr/>
      </p:nvGrpSpPr>
      <p:grpSpPr>
        <a:xfrm>
          <a:off x="0" y="0"/>
          <a:ext cx="0" cy="0"/>
          <a:chOff x="0" y="0"/>
          <a:chExt cx="0" cy="0"/>
        </a:xfrm>
      </p:grpSpPr>
      <p:sp>
        <p:nvSpPr>
          <p:cNvPr id="190" name="Google Shape;190;p17"/>
          <p:cNvSpPr/>
          <p:nvPr/>
        </p:nvSpPr>
        <p:spPr>
          <a:xfrm rot="5400000">
            <a:off x="3199288" y="-1259210"/>
            <a:ext cx="3818852" cy="1026042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5400000">
            <a:off x="-1049044" y="14355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3" name="Google Shape;193;p1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bg>
      <p:bgPr>
        <a:solidFill>
          <a:schemeClr val="lt2"/>
        </a:solidFill>
      </p:bgPr>
    </p:bg>
    <p:spTree>
      <p:nvGrpSpPr>
        <p:cNvPr id="194" name="Shape 194"/>
        <p:cNvGrpSpPr/>
        <p:nvPr/>
      </p:nvGrpSpPr>
      <p:grpSpPr>
        <a:xfrm>
          <a:off x="0" y="0"/>
          <a:ext cx="0" cy="0"/>
          <a:chOff x="0" y="0"/>
          <a:chExt cx="0" cy="0"/>
        </a:xfrm>
      </p:grpSpPr>
      <p:sp>
        <p:nvSpPr>
          <p:cNvPr id="195" name="Google Shape;195;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96" name="Google Shape;196;p18"/>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97" name="Google Shape;197;p18"/>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98" name="Google Shape;198;p18"/>
          <p:cNvSpPr/>
          <p:nvPr/>
        </p:nvSpPr>
        <p:spPr>
          <a:xfrm rot="-2700000">
            <a:off x="5766410" y="4351305"/>
            <a:ext cx="4618733" cy="2420177"/>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0" name="Google Shape;200;p18"/>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1" name="Google Shape;201;p18"/>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2" name="Google Shape;202;p18"/>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3" name="Google Shape;203;p18"/>
          <p:cNvSpPr/>
          <p:nvPr/>
        </p:nvSpPr>
        <p:spPr>
          <a:xfrm rot="10800000">
            <a:off x="7416337" y="-125262"/>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4330770">
            <a:off x="-1867549" y="-1418823"/>
            <a:ext cx="4618721" cy="2420171"/>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57538" y="3371588"/>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
    <p:bg>
      <p:bgPr>
        <a:solidFill>
          <a:schemeClr val="lt2"/>
        </a:solidFill>
      </p:bgPr>
    </p:bg>
    <p:spTree>
      <p:nvGrpSpPr>
        <p:cNvPr id="206" name="Shape 206"/>
        <p:cNvGrpSpPr/>
        <p:nvPr/>
      </p:nvGrpSpPr>
      <p:grpSpPr>
        <a:xfrm>
          <a:off x="0" y="0"/>
          <a:ext cx="0" cy="0"/>
          <a:chOff x="0" y="0"/>
          <a:chExt cx="0" cy="0"/>
        </a:xfrm>
      </p:grpSpPr>
      <p:sp>
        <p:nvSpPr>
          <p:cNvPr id="207" name="Google Shape;207;p19"/>
          <p:cNvSpPr txBox="1"/>
          <p:nvPr>
            <p:ph idx="1" type="subTitle"/>
          </p:nvPr>
        </p:nvSpPr>
        <p:spPr>
          <a:xfrm>
            <a:off x="5793000" y="156845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8" name="Google Shape;208;p19"/>
          <p:cNvSpPr txBox="1"/>
          <p:nvPr>
            <p:ph idx="2" type="subTitle"/>
          </p:nvPr>
        </p:nvSpPr>
        <p:spPr>
          <a:xfrm>
            <a:off x="5793000" y="2648975"/>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9" name="Google Shape;209;p19"/>
          <p:cNvSpPr txBox="1"/>
          <p:nvPr>
            <p:ph idx="3" type="subTitle"/>
          </p:nvPr>
        </p:nvSpPr>
        <p:spPr>
          <a:xfrm>
            <a:off x="5793000" y="372950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0" name="Google Shape;210;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9"/>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703414" y="-12214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
    <p:bg>
      <p:bgPr>
        <a:solidFill>
          <a:schemeClr val="lt2"/>
        </a:solidFill>
      </p:bgPr>
    </p:bg>
    <p:spTree>
      <p:nvGrpSpPr>
        <p:cNvPr id="213" name="Shape 213"/>
        <p:cNvGrpSpPr/>
        <p:nvPr/>
      </p:nvGrpSpPr>
      <p:grpSpPr>
        <a:xfrm>
          <a:off x="0" y="0"/>
          <a:ext cx="0" cy="0"/>
          <a:chOff x="0" y="0"/>
          <a:chExt cx="0" cy="0"/>
        </a:xfrm>
      </p:grpSpPr>
      <p:sp>
        <p:nvSpPr>
          <p:cNvPr id="214" name="Google Shape;214;p2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5400000">
            <a:off x="-28000"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8000" y="32480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rot="-5400000">
            <a:off x="7369175"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0" name="Google Shape;220;p2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1400"/>
              <a:buFont typeface="Dosis"/>
              <a:buNone/>
              <a:defRPr>
                <a:latin typeface="Dosis"/>
                <a:ea typeface="Dosis"/>
                <a:cs typeface="Dosis"/>
                <a:sym typeface="Dosis"/>
              </a:defRPr>
            </a:lvl2pPr>
            <a:lvl3pPr lvl="2" rtl="0" algn="r">
              <a:lnSpc>
                <a:spcPct val="100000"/>
              </a:lnSpc>
              <a:spcBef>
                <a:spcPts val="0"/>
              </a:spcBef>
              <a:spcAft>
                <a:spcPts val="0"/>
              </a:spcAft>
              <a:buSzPts val="1400"/>
              <a:buFont typeface="Dosis"/>
              <a:buNone/>
              <a:defRPr>
                <a:latin typeface="Dosis"/>
                <a:ea typeface="Dosis"/>
                <a:cs typeface="Dosis"/>
                <a:sym typeface="Dosis"/>
              </a:defRPr>
            </a:lvl3pPr>
            <a:lvl4pPr lvl="3" rtl="0" algn="r">
              <a:lnSpc>
                <a:spcPct val="100000"/>
              </a:lnSpc>
              <a:spcBef>
                <a:spcPts val="0"/>
              </a:spcBef>
              <a:spcAft>
                <a:spcPts val="0"/>
              </a:spcAft>
              <a:buSzPts val="1400"/>
              <a:buFont typeface="Dosis"/>
              <a:buNone/>
              <a:defRPr>
                <a:latin typeface="Dosis"/>
                <a:ea typeface="Dosis"/>
                <a:cs typeface="Dosis"/>
                <a:sym typeface="Dosis"/>
              </a:defRPr>
            </a:lvl4pPr>
            <a:lvl5pPr lvl="4" rtl="0" algn="r">
              <a:lnSpc>
                <a:spcPct val="100000"/>
              </a:lnSpc>
              <a:spcBef>
                <a:spcPts val="0"/>
              </a:spcBef>
              <a:spcAft>
                <a:spcPts val="0"/>
              </a:spcAft>
              <a:buSzPts val="1400"/>
              <a:buFont typeface="Dosis"/>
              <a:buNone/>
              <a:defRPr>
                <a:latin typeface="Dosis"/>
                <a:ea typeface="Dosis"/>
                <a:cs typeface="Dosis"/>
                <a:sym typeface="Dosis"/>
              </a:defRPr>
            </a:lvl5pPr>
            <a:lvl6pPr lvl="5" rtl="0" algn="r">
              <a:lnSpc>
                <a:spcPct val="100000"/>
              </a:lnSpc>
              <a:spcBef>
                <a:spcPts val="0"/>
              </a:spcBef>
              <a:spcAft>
                <a:spcPts val="0"/>
              </a:spcAft>
              <a:buSzPts val="1400"/>
              <a:buFont typeface="Dosis"/>
              <a:buNone/>
              <a:defRPr>
                <a:latin typeface="Dosis"/>
                <a:ea typeface="Dosis"/>
                <a:cs typeface="Dosis"/>
                <a:sym typeface="Dosis"/>
              </a:defRPr>
            </a:lvl6pPr>
            <a:lvl7pPr lvl="6" rtl="0" algn="r">
              <a:lnSpc>
                <a:spcPct val="100000"/>
              </a:lnSpc>
              <a:spcBef>
                <a:spcPts val="0"/>
              </a:spcBef>
              <a:spcAft>
                <a:spcPts val="0"/>
              </a:spcAft>
              <a:buSzPts val="1400"/>
              <a:buFont typeface="Dosis"/>
              <a:buNone/>
              <a:defRPr>
                <a:latin typeface="Dosis"/>
                <a:ea typeface="Dosis"/>
                <a:cs typeface="Dosis"/>
                <a:sym typeface="Dosis"/>
              </a:defRPr>
            </a:lvl7pPr>
            <a:lvl8pPr lvl="7" rtl="0" algn="r">
              <a:lnSpc>
                <a:spcPct val="100000"/>
              </a:lnSpc>
              <a:spcBef>
                <a:spcPts val="0"/>
              </a:spcBef>
              <a:spcAft>
                <a:spcPts val="0"/>
              </a:spcAft>
              <a:buSzPts val="1400"/>
              <a:buFont typeface="Dosis"/>
              <a:buNone/>
              <a:defRPr>
                <a:latin typeface="Dosis"/>
                <a:ea typeface="Dosis"/>
                <a:cs typeface="Dosis"/>
                <a:sym typeface="Dosis"/>
              </a:defRPr>
            </a:lvl8pPr>
            <a:lvl9pPr lvl="8" rtl="0" algn="r">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21" name="Google Shape;221;p2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2" name="Google Shape;222;p20"/>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Font typeface="Bevan"/>
              <a:buNone/>
              <a:defRPr sz="5200">
                <a:latin typeface="Bevan"/>
                <a:ea typeface="Bevan"/>
                <a:cs typeface="Bevan"/>
                <a:sym typeface="Bevan"/>
              </a:defRPr>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17" name="Google Shape;17;p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8" name="Google Shape;18;p3"/>
          <p:cNvSpPr txBox="1"/>
          <p:nvPr>
            <p:ph hasCustomPrompt="1" idx="2" type="title"/>
          </p:nvPr>
        </p:nvSpPr>
        <p:spPr>
          <a:xfrm>
            <a:off x="1660988" y="2091225"/>
            <a:ext cx="1850700" cy="13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Bevan"/>
              <a:buNone/>
              <a:defRPr sz="7000">
                <a:latin typeface="Bevan"/>
                <a:ea typeface="Bevan"/>
                <a:cs typeface="Bevan"/>
                <a:sym typeface="Bevan"/>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p:nvPr/>
        </p:nvSpPr>
        <p:spPr>
          <a:xfrm flipH="1" rot="-5400000">
            <a:off x="1493225" y="-33780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rot="-5400000">
            <a:off x="1703212" y="-1487838"/>
            <a:ext cx="3818852" cy="1106272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rot="-5400000">
            <a:off x="7337272" y="-1464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8981331">
            <a:off x="349083" y="3776489"/>
            <a:ext cx="3278070" cy="3285888"/>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5596675" y="1667850"/>
            <a:ext cx="28341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25" name="Google Shape;225;p21"/>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solidFill>
          <a:schemeClr val="lt2"/>
        </a:solidFill>
      </p:bgPr>
    </p:bg>
    <p:spTree>
      <p:nvGrpSpPr>
        <p:cNvPr id="226" name="Shape 226"/>
        <p:cNvGrpSpPr/>
        <p:nvPr/>
      </p:nvGrpSpPr>
      <p:grpSpPr>
        <a:xfrm>
          <a:off x="0" y="0"/>
          <a:ext cx="0" cy="0"/>
          <a:chOff x="0" y="0"/>
          <a:chExt cx="0" cy="0"/>
        </a:xfrm>
      </p:grpSpPr>
      <p:sp>
        <p:nvSpPr>
          <p:cNvPr id="227" name="Google Shape;227;p22"/>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28" name="Google Shape;228;p22"/>
          <p:cNvSpPr txBox="1"/>
          <p:nvPr>
            <p:ph idx="1"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22"/>
          <p:cNvSpPr/>
          <p:nvPr/>
        </p:nvSpPr>
        <p:spPr>
          <a:xfrm rot="5400000">
            <a:off x="3919061" y="-37260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5500356" y="23858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bg>
      <p:bgPr>
        <a:solidFill>
          <a:schemeClr val="lt2"/>
        </a:solidFill>
      </p:bgPr>
    </p:bg>
    <p:spTree>
      <p:nvGrpSpPr>
        <p:cNvPr id="231" name="Shape 231"/>
        <p:cNvGrpSpPr/>
        <p:nvPr/>
      </p:nvGrpSpPr>
      <p:grpSpPr>
        <a:xfrm>
          <a:off x="0" y="0"/>
          <a:ext cx="0" cy="0"/>
          <a:chOff x="0" y="0"/>
          <a:chExt cx="0" cy="0"/>
        </a:xfrm>
      </p:grpSpPr>
      <p:sp>
        <p:nvSpPr>
          <p:cNvPr id="232" name="Google Shape;232;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33" name="Google Shape;233;p23"/>
          <p:cNvSpPr txBox="1"/>
          <p:nvPr>
            <p:ph idx="1" type="subTitle"/>
          </p:nvPr>
        </p:nvSpPr>
        <p:spPr>
          <a:xfrm>
            <a:off x="7132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4" name="Google Shape;234;p23"/>
          <p:cNvSpPr txBox="1"/>
          <p:nvPr>
            <p:ph idx="2" type="subTitle"/>
          </p:nvPr>
        </p:nvSpPr>
        <p:spPr>
          <a:xfrm>
            <a:off x="7132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5" name="Google Shape;235;p23"/>
          <p:cNvSpPr txBox="1"/>
          <p:nvPr>
            <p:ph idx="3" type="subTitle"/>
          </p:nvPr>
        </p:nvSpPr>
        <p:spPr>
          <a:xfrm>
            <a:off x="61360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6" name="Google Shape;236;p23"/>
          <p:cNvSpPr txBox="1"/>
          <p:nvPr>
            <p:ph idx="4" type="subTitle"/>
          </p:nvPr>
        </p:nvSpPr>
        <p:spPr>
          <a:xfrm>
            <a:off x="61360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7" name="Google Shape;237;p23"/>
          <p:cNvSpPr txBox="1"/>
          <p:nvPr>
            <p:ph idx="5" type="subTitle"/>
          </p:nvPr>
        </p:nvSpPr>
        <p:spPr>
          <a:xfrm>
            <a:off x="34246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8" name="Google Shape;238;p23"/>
          <p:cNvSpPr txBox="1"/>
          <p:nvPr>
            <p:ph idx="6" type="subTitle"/>
          </p:nvPr>
        </p:nvSpPr>
        <p:spPr>
          <a:xfrm>
            <a:off x="34246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9" name="Google Shape;239;p23"/>
          <p:cNvSpPr/>
          <p:nvPr/>
        </p:nvSpPr>
        <p:spPr>
          <a:xfrm rot="5400000">
            <a:off x="3292433" y="-805665"/>
            <a:ext cx="3818852" cy="1040373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096543" y="2439679"/>
            <a:ext cx="3638952" cy="311394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ph idx="7" type="subTitle"/>
          </p:nvPr>
        </p:nvSpPr>
        <p:spPr>
          <a:xfrm>
            <a:off x="7132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2" name="Google Shape;242;p23"/>
          <p:cNvSpPr txBox="1"/>
          <p:nvPr>
            <p:ph idx="8" type="subTitle"/>
          </p:nvPr>
        </p:nvSpPr>
        <p:spPr>
          <a:xfrm>
            <a:off x="7132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3" name="Google Shape;243;p23"/>
          <p:cNvSpPr txBox="1"/>
          <p:nvPr>
            <p:ph idx="9" type="subTitle"/>
          </p:nvPr>
        </p:nvSpPr>
        <p:spPr>
          <a:xfrm>
            <a:off x="61360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4" name="Google Shape;244;p23"/>
          <p:cNvSpPr txBox="1"/>
          <p:nvPr>
            <p:ph idx="13" type="subTitle"/>
          </p:nvPr>
        </p:nvSpPr>
        <p:spPr>
          <a:xfrm>
            <a:off x="61360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5" name="Google Shape;245;p23"/>
          <p:cNvSpPr txBox="1"/>
          <p:nvPr>
            <p:ph idx="14" type="subTitle"/>
          </p:nvPr>
        </p:nvSpPr>
        <p:spPr>
          <a:xfrm>
            <a:off x="34246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6" name="Google Shape;246;p23"/>
          <p:cNvSpPr txBox="1"/>
          <p:nvPr>
            <p:ph idx="15" type="subTitle"/>
          </p:nvPr>
        </p:nvSpPr>
        <p:spPr>
          <a:xfrm>
            <a:off x="34246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4">
    <p:bg>
      <p:bgPr>
        <a:solidFill>
          <a:schemeClr val="lt2"/>
        </a:solidFill>
      </p:bgPr>
    </p:bg>
    <p:spTree>
      <p:nvGrpSpPr>
        <p:cNvPr id="247" name="Shape 247"/>
        <p:cNvGrpSpPr/>
        <p:nvPr/>
      </p:nvGrpSpPr>
      <p:grpSpPr>
        <a:xfrm>
          <a:off x="0" y="0"/>
          <a:ext cx="0" cy="0"/>
          <a:chOff x="0" y="0"/>
          <a:chExt cx="0" cy="0"/>
        </a:xfrm>
      </p:grpSpPr>
      <p:sp>
        <p:nvSpPr>
          <p:cNvPr id="248" name="Google Shape;248;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24"/>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5400000">
            <a:off x="-1779999" y="1780555"/>
            <a:ext cx="5142401" cy="1582390"/>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rot="5400000">
            <a:off x="4919756" y="-2531446"/>
            <a:ext cx="2895385" cy="669280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bg>
      <p:bgPr>
        <a:solidFill>
          <a:schemeClr val="lt2"/>
        </a:solidFill>
      </p:bgPr>
    </p:bg>
    <p:spTree>
      <p:nvGrpSpPr>
        <p:cNvPr id="252" name="Shape 252"/>
        <p:cNvGrpSpPr/>
        <p:nvPr/>
      </p:nvGrpSpPr>
      <p:grpSpPr>
        <a:xfrm>
          <a:off x="0" y="0"/>
          <a:ext cx="0" cy="0"/>
          <a:chOff x="0" y="0"/>
          <a:chExt cx="0" cy="0"/>
        </a:xfrm>
      </p:grpSpPr>
      <p:sp>
        <p:nvSpPr>
          <p:cNvPr id="253" name="Google Shape;25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5"/>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7620047">
            <a:off x="2654407" y="3821768"/>
            <a:ext cx="1770655" cy="2170849"/>
          </a:xfrm>
          <a:custGeom>
            <a:rect b="b" l="l" r="r" t="t"/>
            <a:pathLst>
              <a:path extrusionOk="0" h="8370" w="6827">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2">
  <p:cSld name="BIG_NUMBER_2_1">
    <p:bg>
      <p:bgPr>
        <a:solidFill>
          <a:schemeClr val="lt2"/>
        </a:solidFill>
      </p:bgPr>
    </p:bg>
    <p:spTree>
      <p:nvGrpSpPr>
        <p:cNvPr id="257" name="Shape 257"/>
        <p:cNvGrpSpPr/>
        <p:nvPr/>
      </p:nvGrpSpPr>
      <p:grpSpPr>
        <a:xfrm>
          <a:off x="0" y="0"/>
          <a:ext cx="0" cy="0"/>
          <a:chOff x="0" y="0"/>
          <a:chExt cx="0" cy="0"/>
        </a:xfrm>
      </p:grpSpPr>
      <p:sp>
        <p:nvSpPr>
          <p:cNvPr id="258" name="Google Shape;258;p26"/>
          <p:cNvSpPr txBox="1"/>
          <p:nvPr>
            <p:ph hasCustomPrompt="1" type="title"/>
          </p:nvPr>
        </p:nvSpPr>
        <p:spPr>
          <a:xfrm>
            <a:off x="2642700" y="70370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59" name="Google Shape;259;p26"/>
          <p:cNvSpPr txBox="1"/>
          <p:nvPr>
            <p:ph idx="1" type="subTitle"/>
          </p:nvPr>
        </p:nvSpPr>
        <p:spPr>
          <a:xfrm>
            <a:off x="2642700" y="135595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26"/>
          <p:cNvSpPr txBox="1"/>
          <p:nvPr>
            <p:ph hasCustomPrompt="1" idx="2" type="title"/>
          </p:nvPr>
        </p:nvSpPr>
        <p:spPr>
          <a:xfrm>
            <a:off x="2642700" y="333815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1" name="Google Shape;261;p26"/>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2" name="Google Shape;262;p26"/>
          <p:cNvSpPr txBox="1"/>
          <p:nvPr>
            <p:ph hasCustomPrompt="1" idx="4" type="title"/>
          </p:nvPr>
        </p:nvSpPr>
        <p:spPr>
          <a:xfrm>
            <a:off x="2642700" y="2020913"/>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3" name="Google Shape;263;p26"/>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4" name="Google Shape;264;p26"/>
          <p:cNvSpPr/>
          <p:nvPr/>
        </p:nvSpPr>
        <p:spPr>
          <a:xfrm rot="5400000">
            <a:off x="2767929" y="-13360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2"/>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Bevan"/>
              <a:buNone/>
              <a:defRPr sz="18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7"/>
          <p:cNvSpPr txBox="1"/>
          <p:nvPr>
            <p:ph idx="1" type="subTitle"/>
          </p:nvPr>
        </p:nvSpPr>
        <p:spPr>
          <a:xfrm>
            <a:off x="2642550" y="2739859"/>
            <a:ext cx="3858900" cy="92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70" name="Google Shape;270;p27"/>
          <p:cNvSpPr/>
          <p:nvPr/>
        </p:nvSpPr>
        <p:spPr>
          <a:xfrm rot="5400000">
            <a:off x="3042236" y="-40742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rot="5400000">
            <a:off x="3349221" y="-13459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7"/>
          <p:cNvGrpSpPr/>
          <p:nvPr/>
        </p:nvGrpSpPr>
        <p:grpSpPr>
          <a:xfrm>
            <a:off x="0" y="1813727"/>
            <a:ext cx="1527096" cy="1452651"/>
            <a:chOff x="-5" y="1702995"/>
            <a:chExt cx="1474031" cy="1402173"/>
          </a:xfrm>
        </p:grpSpPr>
        <p:sp>
          <p:nvSpPr>
            <p:cNvPr id="274" name="Google Shape;274;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7"/>
          <p:cNvGrpSpPr/>
          <p:nvPr/>
        </p:nvGrpSpPr>
        <p:grpSpPr>
          <a:xfrm>
            <a:off x="1527171" y="2708959"/>
            <a:ext cx="356080" cy="356061"/>
            <a:chOff x="1382013" y="1580125"/>
            <a:chExt cx="195950" cy="195950"/>
          </a:xfrm>
        </p:grpSpPr>
        <p:sp>
          <p:nvSpPr>
            <p:cNvPr id="279" name="Google Shape;279;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7"/>
          <p:cNvGrpSpPr/>
          <p:nvPr/>
        </p:nvGrpSpPr>
        <p:grpSpPr>
          <a:xfrm flipH="1">
            <a:off x="7616906" y="1813727"/>
            <a:ext cx="1527096" cy="1452651"/>
            <a:chOff x="-5" y="1702995"/>
            <a:chExt cx="1474031" cy="1402173"/>
          </a:xfrm>
        </p:grpSpPr>
        <p:sp>
          <p:nvSpPr>
            <p:cNvPr id="288" name="Google Shape;288;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flipH="1">
            <a:off x="7260750" y="2708959"/>
            <a:ext cx="356080" cy="356061"/>
            <a:chOff x="1382013" y="1580125"/>
            <a:chExt cx="195950" cy="195950"/>
          </a:xfrm>
        </p:grpSpPr>
        <p:sp>
          <p:nvSpPr>
            <p:cNvPr id="293" name="Google Shape;293;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7"/>
          <p:cNvSpPr/>
          <p:nvPr/>
        </p:nvSpPr>
        <p:spPr>
          <a:xfrm>
            <a:off x="15271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2"/>
        </a:solidFill>
      </p:bgPr>
    </p:bg>
    <p:spTree>
      <p:nvGrpSpPr>
        <p:cNvPr id="303" name="Shape 3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2">
    <p:bg>
      <p:bgPr>
        <a:solidFill>
          <a:schemeClr val="dk2"/>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2_1">
    <p:bg>
      <p:bgPr>
        <a:solidFill>
          <a:schemeClr val="accent4"/>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Dosis"/>
              <a:buNone/>
              <a:defRPr sz="12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6" name="Google Shape;26;p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txBox="1"/>
          <p:nvPr>
            <p:ph idx="1" type="subTitle"/>
          </p:nvPr>
        </p:nvSpPr>
        <p:spPr>
          <a:xfrm>
            <a:off x="7132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1" name="Google Shape;31;p5"/>
          <p:cNvSpPr txBox="1"/>
          <p:nvPr>
            <p:ph idx="2" type="subTitle"/>
          </p:nvPr>
        </p:nvSpPr>
        <p:spPr>
          <a:xfrm>
            <a:off x="47305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2" name="Google Shape;32;p5"/>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3286571" y="-1147652"/>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sp>
        <p:nvSpPr>
          <p:cNvPr id="35" name="Google Shape;35;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9" name="Google Shape;39;p7"/>
          <p:cNvSpPr txBox="1"/>
          <p:nvPr>
            <p:ph idx="1" type="subTitle"/>
          </p:nvPr>
        </p:nvSpPr>
        <p:spPr>
          <a:xfrm>
            <a:off x="4572000" y="1957750"/>
            <a:ext cx="3858900" cy="86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0" name="Google Shape;40;p7"/>
          <p:cNvSpPr/>
          <p:nvPr/>
        </p:nvSpPr>
        <p:spPr>
          <a:xfrm rot="3377950">
            <a:off x="4887814" y="-1238852"/>
            <a:ext cx="2966427" cy="2973492"/>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5400000">
            <a:off x="2196116" y="-1289368"/>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713225" y="743900"/>
            <a:ext cx="4958100" cy="85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subTitle"/>
          </p:nvPr>
        </p:nvSpPr>
        <p:spPr>
          <a:xfrm>
            <a:off x="4926575" y="1289075"/>
            <a:ext cx="3504300" cy="19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7" name="Google Shape;47;p9"/>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48" name="Google Shape;48;p9"/>
          <p:cNvSpPr txBox="1"/>
          <p:nvPr>
            <p:ph idx="2"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9" name="Google Shape;49;p9"/>
          <p:cNvSpPr/>
          <p:nvPr/>
        </p:nvSpPr>
        <p:spPr>
          <a:xfrm flipH="1" rot="5400000">
            <a:off x="2875291" y="-1310893"/>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sp>
        <p:nvSpPr>
          <p:cNvPr id="51" name="Google Shape;51;p10"/>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18302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19.png"/><Relationship Id="rId9"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30.png"/><Relationship Id="rId11" Type="http://schemas.openxmlformats.org/officeDocument/2006/relationships/image" Target="../media/image26.png"/><Relationship Id="rId10" Type="http://schemas.openxmlformats.org/officeDocument/2006/relationships/image" Target="../media/image31.png"/><Relationship Id="rId13" Type="http://schemas.openxmlformats.org/officeDocument/2006/relationships/image" Target="../media/image28.png"/><Relationship Id="rId12" Type="http://schemas.openxmlformats.org/officeDocument/2006/relationships/image" Target="../media/image25.png"/><Relationship Id="rId15" Type="http://schemas.openxmlformats.org/officeDocument/2006/relationships/image" Target="../media/image36.png"/><Relationship Id="rId1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 Id="rId3" Type="http://schemas.openxmlformats.org/officeDocument/2006/relationships/hyperlink" Target="http://drive.google.com/file/d/1hAKfC13mHI-rAQmc7MkbkCUVxKpEgIms/view" TargetMode="Externa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hyperlink" Target="https://docs.google.com/spreadsheets/d/1vMgkGvWSwwqBEQwafxilraBOkqxbjCKQicFKAcBoyEw/copy" TargetMode="External"/><Relationship Id="rId4" Type="http://schemas.openxmlformats.org/officeDocument/2006/relationships/image" Target="../media/image29.png"/><Relationship Id="rId5" Type="http://schemas.openxmlformats.org/officeDocument/2006/relationships/hyperlink" Target="https://docs.google.com/spreadsheets/d/1vMgkGvWSwwqBEQwafxilraBOkqxbjCKQicFKAcBoyEw/copy" TargetMode="External"/><Relationship Id="rId6"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1174238" y="2275425"/>
            <a:ext cx="5066616" cy="7422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ph type="ctrTitle"/>
          </p:nvPr>
        </p:nvSpPr>
        <p:spPr>
          <a:xfrm>
            <a:off x="774155" y="1470888"/>
            <a:ext cx="5866800" cy="16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BASKETBALL</a:t>
            </a:r>
            <a:endParaRPr/>
          </a:p>
          <a:p>
            <a:pPr indent="0" lvl="0" marL="0" rtl="0" algn="ctr">
              <a:spcBef>
                <a:spcPts val="0"/>
              </a:spcBef>
              <a:spcAft>
                <a:spcPts val="0"/>
              </a:spcAft>
              <a:buNone/>
            </a:pPr>
            <a:r>
              <a:rPr lang="en"/>
              <a:t>METRICS</a:t>
            </a:r>
            <a:r>
              <a:rPr lang="en"/>
              <a:t> </a:t>
            </a:r>
            <a:endParaRPr/>
          </a:p>
        </p:txBody>
      </p:sp>
      <p:sp>
        <p:nvSpPr>
          <p:cNvPr id="312" name="Google Shape;312;p31"/>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BTMA 431 </a:t>
            </a:r>
            <a:endParaRPr/>
          </a:p>
          <a:p>
            <a:pPr indent="0" lvl="0" marL="0" rtl="0" algn="ctr">
              <a:spcBef>
                <a:spcPts val="0"/>
              </a:spcBef>
              <a:spcAft>
                <a:spcPts val="0"/>
              </a:spcAft>
              <a:buNone/>
            </a:pPr>
            <a:r>
              <a:rPr lang="en"/>
              <a:t>Wei Huang, Akansha Malik, Ana-Maria Peric, Weize Sun</a:t>
            </a:r>
            <a:endParaRPr/>
          </a:p>
          <a:p>
            <a:pPr indent="0" lvl="0" marL="0" rtl="0" algn="ctr">
              <a:spcBef>
                <a:spcPts val="0"/>
              </a:spcBef>
              <a:spcAft>
                <a:spcPts val="0"/>
              </a:spcAft>
              <a:buNone/>
            </a:pPr>
            <a:r>
              <a:t/>
            </a:r>
            <a:endParaRPr/>
          </a:p>
        </p:txBody>
      </p:sp>
      <p:pic>
        <p:nvPicPr>
          <p:cNvPr id="313" name="Google Shape;313;p31"/>
          <p:cNvPicPr preferRelativeResize="0"/>
          <p:nvPr/>
        </p:nvPicPr>
        <p:blipFill>
          <a:blip r:embed="rId3">
            <a:alphaModFix/>
          </a:blip>
          <a:stretch>
            <a:fillRect/>
          </a:stretch>
        </p:blipFill>
        <p:spPr>
          <a:xfrm>
            <a:off x="6988322" y="1139701"/>
            <a:ext cx="1356776" cy="3013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PROCESS</a:t>
            </a:r>
            <a:endParaRPr/>
          </a:p>
        </p:txBody>
      </p:sp>
      <p:sp>
        <p:nvSpPr>
          <p:cNvPr id="460" name="Google Shape;460;p40"/>
          <p:cNvSpPr txBox="1"/>
          <p:nvPr>
            <p:ph idx="1" type="subTitle"/>
          </p:nvPr>
        </p:nvSpPr>
        <p:spPr>
          <a:xfrm>
            <a:off x="713225" y="281938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461" name="Google Shape;461;p40"/>
          <p:cNvSpPr txBox="1"/>
          <p:nvPr>
            <p:ph idx="3" type="subTitle"/>
          </p:nvPr>
        </p:nvSpPr>
        <p:spPr>
          <a:xfrm>
            <a:off x="6136025" y="281938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3</a:t>
            </a:r>
            <a:endParaRPr/>
          </a:p>
        </p:txBody>
      </p:sp>
      <p:sp>
        <p:nvSpPr>
          <p:cNvPr id="462" name="Google Shape;462;p40"/>
          <p:cNvSpPr txBox="1"/>
          <p:nvPr>
            <p:ph idx="4" type="subTitle"/>
          </p:nvPr>
        </p:nvSpPr>
        <p:spPr>
          <a:xfrm>
            <a:off x="6136025" y="3063100"/>
            <a:ext cx="2294700" cy="20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Basketball Reference</a:t>
            </a:r>
            <a:endParaRPr/>
          </a:p>
          <a:p>
            <a:pPr indent="-330200" lvl="0" marL="457200" rtl="0" algn="l">
              <a:spcBef>
                <a:spcPts val="0"/>
              </a:spcBef>
              <a:spcAft>
                <a:spcPts val="0"/>
              </a:spcAft>
              <a:buSzPts val="1600"/>
              <a:buChar char="●"/>
            </a:pPr>
            <a:r>
              <a:rPr lang="en"/>
              <a:t>Read the HTML of the webpage </a:t>
            </a:r>
            <a:endParaRPr/>
          </a:p>
          <a:p>
            <a:pPr indent="-330200" lvl="0" marL="457200" rtl="0" algn="l">
              <a:spcBef>
                <a:spcPts val="0"/>
              </a:spcBef>
              <a:spcAft>
                <a:spcPts val="0"/>
              </a:spcAft>
              <a:buSzPts val="1600"/>
              <a:buChar char="●"/>
            </a:pPr>
            <a:r>
              <a:rPr lang="en"/>
              <a:t>Extract data from the tables </a:t>
            </a:r>
            <a:endParaRPr/>
          </a:p>
          <a:p>
            <a:pPr indent="0" lvl="0" marL="0" rtl="0" algn="ctr">
              <a:spcBef>
                <a:spcPts val="0"/>
              </a:spcBef>
              <a:spcAft>
                <a:spcPts val="0"/>
              </a:spcAft>
              <a:buNone/>
            </a:pPr>
            <a:r>
              <a:t/>
            </a:r>
            <a:endParaRPr/>
          </a:p>
        </p:txBody>
      </p:sp>
      <p:sp>
        <p:nvSpPr>
          <p:cNvPr id="463" name="Google Shape;463;p40"/>
          <p:cNvSpPr txBox="1"/>
          <p:nvPr>
            <p:ph idx="5" type="subTitle"/>
          </p:nvPr>
        </p:nvSpPr>
        <p:spPr>
          <a:xfrm>
            <a:off x="3424625" y="281938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464" name="Google Shape;464;p40"/>
          <p:cNvSpPr txBox="1"/>
          <p:nvPr>
            <p:ph idx="6" type="subTitle"/>
          </p:nvPr>
        </p:nvSpPr>
        <p:spPr>
          <a:xfrm>
            <a:off x="3424625" y="3063100"/>
            <a:ext cx="2294700" cy="20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NBA Injury Database</a:t>
            </a:r>
            <a:endParaRPr/>
          </a:p>
          <a:p>
            <a:pPr indent="-330200" lvl="0" marL="457200" rtl="0" algn="l">
              <a:spcBef>
                <a:spcPts val="0"/>
              </a:spcBef>
              <a:spcAft>
                <a:spcPts val="0"/>
              </a:spcAft>
              <a:buSzPts val="1600"/>
              <a:buChar char="●"/>
            </a:pPr>
            <a:r>
              <a:rPr lang="en"/>
              <a:t>Form an HTTP GET request to the web server</a:t>
            </a:r>
            <a:endParaRPr/>
          </a:p>
          <a:p>
            <a:pPr indent="-330200" lvl="0" marL="457200" rtl="0" algn="l">
              <a:spcBef>
                <a:spcPts val="0"/>
              </a:spcBef>
              <a:spcAft>
                <a:spcPts val="0"/>
              </a:spcAft>
              <a:buSzPts val="1600"/>
              <a:buChar char="●"/>
            </a:pPr>
            <a:r>
              <a:rPr lang="en"/>
              <a:t>Extract data from the server’s response</a:t>
            </a:r>
            <a:endParaRPr/>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grpSp>
        <p:nvGrpSpPr>
          <p:cNvPr id="465" name="Google Shape;465;p40"/>
          <p:cNvGrpSpPr/>
          <p:nvPr/>
        </p:nvGrpSpPr>
        <p:grpSpPr>
          <a:xfrm>
            <a:off x="1220328" y="1538278"/>
            <a:ext cx="1280506" cy="1231827"/>
            <a:chOff x="2823125" y="2862475"/>
            <a:chExt cx="1538700" cy="1436700"/>
          </a:xfrm>
        </p:grpSpPr>
        <p:sp>
          <p:nvSpPr>
            <p:cNvPr id="466" name="Google Shape;466;p40"/>
            <p:cNvSpPr/>
            <p:nvPr/>
          </p:nvSpPr>
          <p:spPr>
            <a:xfrm rot="5400000">
              <a:off x="2874125" y="2811475"/>
              <a:ext cx="1436700" cy="1538700"/>
            </a:xfrm>
            <a:prstGeom prst="hexagon">
              <a:avLst>
                <a:gd fmla="val 25000" name="adj"/>
                <a:gd fmla="val 115470" name="vf"/>
              </a:avLst>
            </a:prstGeom>
            <a:solidFill>
              <a:srgbClr val="869FB1"/>
            </a:solidFill>
            <a:ln cap="flat" cmpd="sng" w="38100">
              <a:solidFill>
                <a:srgbClr val="2459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67" name="Google Shape;467;p40"/>
            <p:cNvSpPr txBox="1"/>
            <p:nvPr/>
          </p:nvSpPr>
          <p:spPr>
            <a:xfrm>
              <a:off x="2869176" y="3341711"/>
              <a:ext cx="14466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alibri"/>
                  <a:ea typeface="Calibri"/>
                  <a:cs typeface="Calibri"/>
                  <a:sym typeface="Calibri"/>
                </a:rPr>
                <a:t>NBAloveR</a:t>
              </a:r>
              <a:endParaRPr b="1" sz="1800">
                <a:solidFill>
                  <a:schemeClr val="lt1"/>
                </a:solidFill>
                <a:latin typeface="Calibri"/>
                <a:ea typeface="Calibri"/>
                <a:cs typeface="Calibri"/>
                <a:sym typeface="Calibri"/>
              </a:endParaRPr>
            </a:p>
          </p:txBody>
        </p:sp>
      </p:grpSp>
      <p:pic>
        <p:nvPicPr>
          <p:cNvPr id="468" name="Google Shape;468;p40"/>
          <p:cNvPicPr preferRelativeResize="0"/>
          <p:nvPr/>
        </p:nvPicPr>
        <p:blipFill>
          <a:blip r:embed="rId3">
            <a:alphaModFix/>
          </a:blip>
          <a:stretch>
            <a:fillRect/>
          </a:stretch>
        </p:blipFill>
        <p:spPr>
          <a:xfrm>
            <a:off x="3877448" y="1513988"/>
            <a:ext cx="1280400" cy="1280400"/>
          </a:xfrm>
          <a:prstGeom prst="ellipse">
            <a:avLst/>
          </a:prstGeom>
          <a:noFill/>
          <a:ln>
            <a:noFill/>
          </a:ln>
        </p:spPr>
      </p:pic>
      <p:grpSp>
        <p:nvGrpSpPr>
          <p:cNvPr id="469" name="Google Shape;469;p40"/>
          <p:cNvGrpSpPr/>
          <p:nvPr/>
        </p:nvGrpSpPr>
        <p:grpSpPr>
          <a:xfrm>
            <a:off x="5969882" y="2201648"/>
            <a:ext cx="2626978" cy="568445"/>
            <a:chOff x="4339725" y="3392125"/>
            <a:chExt cx="4804276" cy="906900"/>
          </a:xfrm>
        </p:grpSpPr>
        <p:sp>
          <p:nvSpPr>
            <p:cNvPr id="470" name="Google Shape;470;p40"/>
            <p:cNvSpPr/>
            <p:nvPr/>
          </p:nvSpPr>
          <p:spPr>
            <a:xfrm>
              <a:off x="4339725" y="3392125"/>
              <a:ext cx="4804200" cy="90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pic>
          <p:nvPicPr>
            <p:cNvPr id="471" name="Google Shape;471;p40"/>
            <p:cNvPicPr preferRelativeResize="0"/>
            <p:nvPr/>
          </p:nvPicPr>
          <p:blipFill>
            <a:blip r:embed="rId4">
              <a:alphaModFix/>
            </a:blip>
            <a:stretch>
              <a:fillRect/>
            </a:stretch>
          </p:blipFill>
          <p:spPr>
            <a:xfrm>
              <a:off x="4378350" y="3504501"/>
              <a:ext cx="4765651" cy="724925"/>
            </a:xfrm>
            <a:prstGeom prst="rect">
              <a:avLst/>
            </a:prstGeom>
            <a:noFill/>
            <a:ln>
              <a:noFill/>
            </a:ln>
          </p:spPr>
        </p:pic>
      </p:grpSp>
      <p:sp>
        <p:nvSpPr>
          <p:cNvPr id="472" name="Google Shape;472;p40"/>
          <p:cNvSpPr txBox="1"/>
          <p:nvPr>
            <p:ph idx="2" type="subTitle"/>
          </p:nvPr>
        </p:nvSpPr>
        <p:spPr>
          <a:xfrm>
            <a:off x="713225" y="3063100"/>
            <a:ext cx="2294700" cy="158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NBAloveR Package API</a:t>
            </a:r>
            <a:endParaRPr/>
          </a:p>
          <a:p>
            <a:pPr indent="-330200" lvl="0" marL="457200" rtl="0" algn="l">
              <a:spcBef>
                <a:spcPts val="0"/>
              </a:spcBef>
              <a:spcAft>
                <a:spcPts val="0"/>
              </a:spcAft>
              <a:buSzPts val="1600"/>
              <a:buChar char="●"/>
            </a:pPr>
            <a:r>
              <a:rPr lang="en"/>
              <a:t>Utilize the package function ‘getMatchUps()’</a:t>
            </a:r>
            <a:endParaRPr/>
          </a:p>
          <a:p>
            <a:pPr indent="0" lvl="0" marL="0" rtl="0" algn="ctr">
              <a:spcBef>
                <a:spcPts val="0"/>
              </a:spcBef>
              <a:spcAft>
                <a:spcPts val="0"/>
              </a:spcAft>
              <a:buNone/>
            </a:pPr>
            <a:r>
              <a:t/>
            </a:r>
            <a:endParaRPr/>
          </a:p>
        </p:txBody>
      </p:sp>
      <p:grpSp>
        <p:nvGrpSpPr>
          <p:cNvPr id="473" name="Google Shape;473;p40"/>
          <p:cNvGrpSpPr/>
          <p:nvPr/>
        </p:nvGrpSpPr>
        <p:grpSpPr>
          <a:xfrm>
            <a:off x="7808967" y="449275"/>
            <a:ext cx="694666" cy="568437"/>
            <a:chOff x="-62890750" y="3747425"/>
            <a:chExt cx="330825" cy="317900"/>
          </a:xfrm>
        </p:grpSpPr>
        <p:sp>
          <p:nvSpPr>
            <p:cNvPr id="474" name="Google Shape;474;p40"/>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1"/>
          <p:cNvSpPr/>
          <p:nvPr/>
        </p:nvSpPr>
        <p:spPr>
          <a:xfrm>
            <a:off x="174067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txBox="1"/>
          <p:nvPr>
            <p:ph type="ctrTitle"/>
          </p:nvPr>
        </p:nvSpPr>
        <p:spPr>
          <a:xfrm>
            <a:off x="3798227" y="1361525"/>
            <a:ext cx="49317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494" name="Google Shape;494;p41"/>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Importance &amp; Implications</a:t>
            </a:r>
            <a:endParaRPr/>
          </a:p>
        </p:txBody>
      </p:sp>
      <p:sp>
        <p:nvSpPr>
          <p:cNvPr id="495" name="Google Shape;495;p41"/>
          <p:cNvSpPr txBox="1"/>
          <p:nvPr>
            <p:ph idx="2" type="title"/>
          </p:nvPr>
        </p:nvSpPr>
        <p:spPr>
          <a:xfrm>
            <a:off x="1660988"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ph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PRIMARY QUESTION 1</a:t>
            </a:r>
            <a:endParaRPr/>
          </a:p>
        </p:txBody>
      </p:sp>
      <p:sp>
        <p:nvSpPr>
          <p:cNvPr id="501" name="Google Shape;501;p42"/>
          <p:cNvSpPr txBox="1"/>
          <p:nvPr/>
        </p:nvSpPr>
        <p:spPr>
          <a:xfrm>
            <a:off x="1104750" y="1017700"/>
            <a:ext cx="6934500" cy="8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Is there a statistically significant difference in the average scores of all NBA teams combined between the 2022 and 2023 seasons? </a:t>
            </a:r>
            <a:endParaRPr sz="1600">
              <a:solidFill>
                <a:schemeClr val="lt1"/>
              </a:solidFill>
              <a:latin typeface="Dosis"/>
              <a:ea typeface="Dosis"/>
              <a:cs typeface="Dosis"/>
              <a:sym typeface="Dosis"/>
            </a:endParaRPr>
          </a:p>
          <a:p>
            <a:pPr indent="0" lvl="0" marL="0" rtl="0" algn="ctr">
              <a:spcBef>
                <a:spcPts val="0"/>
              </a:spcBef>
              <a:spcAft>
                <a:spcPts val="0"/>
              </a:spcAft>
              <a:buNone/>
            </a:pPr>
            <a:r>
              <a:rPr lang="en" sz="1600">
                <a:solidFill>
                  <a:schemeClr val="lt1"/>
                </a:solidFill>
                <a:latin typeface="Dosis"/>
                <a:ea typeface="Dosis"/>
                <a:cs typeface="Dosis"/>
                <a:sym typeface="Dosis"/>
              </a:rPr>
              <a:t>H0:  avg2022 = avg2023</a:t>
            </a:r>
            <a:endParaRPr sz="1600">
              <a:solidFill>
                <a:schemeClr val="lt1"/>
              </a:solidFill>
              <a:latin typeface="Dosis"/>
              <a:ea typeface="Dosis"/>
              <a:cs typeface="Dosis"/>
              <a:sym typeface="Dosis"/>
            </a:endParaRPr>
          </a:p>
        </p:txBody>
      </p:sp>
      <p:sp>
        <p:nvSpPr>
          <p:cNvPr id="502" name="Google Shape;502;p42"/>
          <p:cNvSpPr txBox="1"/>
          <p:nvPr/>
        </p:nvSpPr>
        <p:spPr>
          <a:xfrm>
            <a:off x="6280950" y="3158725"/>
            <a:ext cx="21498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Perform a T.test on the two averages</a:t>
            </a:r>
            <a:endParaRPr sz="1600">
              <a:solidFill>
                <a:schemeClr val="lt1"/>
              </a:solidFill>
              <a:latin typeface="Dosis"/>
              <a:ea typeface="Dosis"/>
              <a:cs typeface="Dosis"/>
              <a:sym typeface="Dosis"/>
            </a:endParaRPr>
          </a:p>
        </p:txBody>
      </p:sp>
      <p:sp>
        <p:nvSpPr>
          <p:cNvPr id="503" name="Google Shape;503;p42"/>
          <p:cNvSpPr txBox="1"/>
          <p:nvPr/>
        </p:nvSpPr>
        <p:spPr>
          <a:xfrm>
            <a:off x="321625" y="1820200"/>
            <a:ext cx="2149800" cy="38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Dosis SemiBold"/>
                <a:ea typeface="Dosis SemiBold"/>
                <a:cs typeface="Dosis SemiBold"/>
                <a:sym typeface="Dosis SemiBold"/>
              </a:rPr>
              <a:t>STEP 1</a:t>
            </a:r>
            <a:endParaRPr sz="2000">
              <a:solidFill>
                <a:schemeClr val="dk2"/>
              </a:solidFill>
              <a:latin typeface="Dosis SemiBold"/>
              <a:ea typeface="Dosis SemiBold"/>
              <a:cs typeface="Dosis SemiBold"/>
              <a:sym typeface="Dosis SemiBold"/>
            </a:endParaRPr>
          </a:p>
        </p:txBody>
      </p:sp>
      <p:sp>
        <p:nvSpPr>
          <p:cNvPr id="504" name="Google Shape;504;p42"/>
          <p:cNvSpPr txBox="1"/>
          <p:nvPr/>
        </p:nvSpPr>
        <p:spPr>
          <a:xfrm>
            <a:off x="321625" y="2066613"/>
            <a:ext cx="21498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Capture relevant data from NBALoveR </a:t>
            </a:r>
            <a:endParaRPr sz="1600">
              <a:solidFill>
                <a:schemeClr val="lt1"/>
              </a:solidFill>
              <a:latin typeface="Dosis"/>
              <a:ea typeface="Dosis"/>
              <a:cs typeface="Dosis"/>
              <a:sym typeface="Dosis"/>
            </a:endParaRPr>
          </a:p>
        </p:txBody>
      </p:sp>
      <p:sp>
        <p:nvSpPr>
          <p:cNvPr id="505" name="Google Shape;505;p42"/>
          <p:cNvSpPr txBox="1"/>
          <p:nvPr/>
        </p:nvSpPr>
        <p:spPr>
          <a:xfrm>
            <a:off x="3497100" y="2332775"/>
            <a:ext cx="2149800" cy="38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Dosis SemiBold"/>
                <a:ea typeface="Dosis SemiBold"/>
                <a:cs typeface="Dosis SemiBold"/>
                <a:sym typeface="Dosis SemiBold"/>
              </a:rPr>
              <a:t>STEP 2</a:t>
            </a:r>
            <a:endParaRPr sz="2000">
              <a:solidFill>
                <a:schemeClr val="dk2"/>
              </a:solidFill>
              <a:latin typeface="Dosis SemiBold"/>
              <a:ea typeface="Dosis SemiBold"/>
              <a:cs typeface="Dosis SemiBold"/>
              <a:sym typeface="Dosis SemiBold"/>
            </a:endParaRPr>
          </a:p>
        </p:txBody>
      </p:sp>
      <p:sp>
        <p:nvSpPr>
          <p:cNvPr id="506" name="Google Shape;506;p42"/>
          <p:cNvSpPr txBox="1"/>
          <p:nvPr/>
        </p:nvSpPr>
        <p:spPr>
          <a:xfrm>
            <a:off x="3497100" y="2567700"/>
            <a:ext cx="21498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Calculate</a:t>
            </a:r>
            <a:r>
              <a:rPr lang="en" sz="1600">
                <a:solidFill>
                  <a:schemeClr val="lt1"/>
                </a:solidFill>
                <a:latin typeface="Dosis"/>
                <a:ea typeface="Dosis"/>
                <a:cs typeface="Dosis"/>
                <a:sym typeface="Dosis"/>
              </a:rPr>
              <a:t> the average score for each team  </a:t>
            </a:r>
            <a:endParaRPr sz="1600">
              <a:solidFill>
                <a:schemeClr val="lt1"/>
              </a:solidFill>
              <a:latin typeface="Dosis"/>
              <a:ea typeface="Dosis"/>
              <a:cs typeface="Dosis"/>
              <a:sym typeface="Dosis"/>
            </a:endParaRPr>
          </a:p>
        </p:txBody>
      </p:sp>
      <p:sp>
        <p:nvSpPr>
          <p:cNvPr id="507" name="Google Shape;507;p42"/>
          <p:cNvSpPr txBox="1"/>
          <p:nvPr/>
        </p:nvSpPr>
        <p:spPr>
          <a:xfrm>
            <a:off x="6280950" y="2894750"/>
            <a:ext cx="2149800" cy="38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Dosis SemiBold"/>
                <a:ea typeface="Dosis SemiBold"/>
                <a:cs typeface="Dosis SemiBold"/>
                <a:sym typeface="Dosis SemiBold"/>
              </a:rPr>
              <a:t>STEP 3</a:t>
            </a:r>
            <a:endParaRPr sz="2000">
              <a:solidFill>
                <a:schemeClr val="dk2"/>
              </a:solidFill>
              <a:latin typeface="Dosis SemiBold"/>
              <a:ea typeface="Dosis SemiBold"/>
              <a:cs typeface="Dosis SemiBold"/>
              <a:sym typeface="Dosis SemiBold"/>
            </a:endParaRPr>
          </a:p>
        </p:txBody>
      </p:sp>
      <p:grpSp>
        <p:nvGrpSpPr>
          <p:cNvPr id="508" name="Google Shape;508;p42"/>
          <p:cNvGrpSpPr/>
          <p:nvPr/>
        </p:nvGrpSpPr>
        <p:grpSpPr>
          <a:xfrm>
            <a:off x="2014005" y="2718575"/>
            <a:ext cx="1483084" cy="2798005"/>
            <a:chOff x="5182328" y="1583102"/>
            <a:chExt cx="356493" cy="672565"/>
          </a:xfrm>
        </p:grpSpPr>
        <p:sp>
          <p:nvSpPr>
            <p:cNvPr id="509" name="Google Shape;509;p42"/>
            <p:cNvSpPr/>
            <p:nvPr/>
          </p:nvSpPr>
          <p:spPr>
            <a:xfrm>
              <a:off x="5182328" y="1583103"/>
              <a:ext cx="356493" cy="672564"/>
            </a:xfrm>
            <a:custGeom>
              <a:rect b="b" l="l" r="r" t="t"/>
              <a:pathLst>
                <a:path extrusionOk="0" h="8835" w="4683">
                  <a:moveTo>
                    <a:pt x="1472" y="847"/>
                  </a:moveTo>
                  <a:lnTo>
                    <a:pt x="1472" y="847"/>
                  </a:lnTo>
                  <a:cubicBezTo>
                    <a:pt x="1469" y="851"/>
                    <a:pt x="1466" y="855"/>
                    <a:pt x="1463" y="858"/>
                  </a:cubicBezTo>
                  <a:cubicBezTo>
                    <a:pt x="1425" y="928"/>
                    <a:pt x="1427" y="963"/>
                    <a:pt x="1427" y="963"/>
                  </a:cubicBezTo>
                  <a:cubicBezTo>
                    <a:pt x="1427" y="963"/>
                    <a:pt x="1441" y="908"/>
                    <a:pt x="1480" y="854"/>
                  </a:cubicBezTo>
                  <a:lnTo>
                    <a:pt x="1480" y="854"/>
                  </a:lnTo>
                  <a:cubicBezTo>
                    <a:pt x="1457" y="911"/>
                    <a:pt x="1450" y="962"/>
                    <a:pt x="1450" y="1014"/>
                  </a:cubicBezTo>
                  <a:cubicBezTo>
                    <a:pt x="1450" y="1106"/>
                    <a:pt x="1460" y="1240"/>
                    <a:pt x="1460" y="1279"/>
                  </a:cubicBezTo>
                  <a:cubicBezTo>
                    <a:pt x="1460" y="1320"/>
                    <a:pt x="1425" y="1378"/>
                    <a:pt x="1400" y="1405"/>
                  </a:cubicBezTo>
                  <a:cubicBezTo>
                    <a:pt x="1381" y="1424"/>
                    <a:pt x="1374" y="1460"/>
                    <a:pt x="1385" y="1460"/>
                  </a:cubicBezTo>
                  <a:cubicBezTo>
                    <a:pt x="1389" y="1460"/>
                    <a:pt x="1393" y="1457"/>
                    <a:pt x="1399" y="1451"/>
                  </a:cubicBezTo>
                  <a:cubicBezTo>
                    <a:pt x="1427" y="1424"/>
                    <a:pt x="1457" y="1394"/>
                    <a:pt x="1457" y="1394"/>
                  </a:cubicBezTo>
                  <a:lnTo>
                    <a:pt x="1457" y="1394"/>
                  </a:lnTo>
                  <a:lnTo>
                    <a:pt x="1440" y="1472"/>
                  </a:lnTo>
                  <a:cubicBezTo>
                    <a:pt x="1440" y="1472"/>
                    <a:pt x="1449" y="1488"/>
                    <a:pt x="1458" y="1488"/>
                  </a:cubicBezTo>
                  <a:cubicBezTo>
                    <a:pt x="1462" y="1488"/>
                    <a:pt x="1465" y="1484"/>
                    <a:pt x="1467" y="1472"/>
                  </a:cubicBezTo>
                  <a:cubicBezTo>
                    <a:pt x="1475" y="1435"/>
                    <a:pt x="1488" y="1397"/>
                    <a:pt x="1488" y="1397"/>
                  </a:cubicBezTo>
                  <a:cubicBezTo>
                    <a:pt x="1488" y="1397"/>
                    <a:pt x="1517" y="1496"/>
                    <a:pt x="1502" y="1511"/>
                  </a:cubicBezTo>
                  <a:cubicBezTo>
                    <a:pt x="1498" y="1515"/>
                    <a:pt x="1495" y="1517"/>
                    <a:pt x="1493" y="1517"/>
                  </a:cubicBezTo>
                  <a:cubicBezTo>
                    <a:pt x="1488" y="1517"/>
                    <a:pt x="1488" y="1507"/>
                    <a:pt x="1488" y="1507"/>
                  </a:cubicBezTo>
                  <a:cubicBezTo>
                    <a:pt x="1488" y="1507"/>
                    <a:pt x="1354" y="1470"/>
                    <a:pt x="1336" y="1453"/>
                  </a:cubicBezTo>
                  <a:cubicBezTo>
                    <a:pt x="1329" y="1445"/>
                    <a:pt x="1323" y="1443"/>
                    <a:pt x="1318" y="1443"/>
                  </a:cubicBezTo>
                  <a:cubicBezTo>
                    <a:pt x="1312" y="1443"/>
                    <a:pt x="1308" y="1447"/>
                    <a:pt x="1304" y="1451"/>
                  </a:cubicBezTo>
                  <a:cubicBezTo>
                    <a:pt x="1304" y="1452"/>
                    <a:pt x="1303" y="1452"/>
                    <a:pt x="1303" y="1452"/>
                  </a:cubicBezTo>
                  <a:cubicBezTo>
                    <a:pt x="1285" y="1452"/>
                    <a:pt x="1141" y="1367"/>
                    <a:pt x="1004" y="1367"/>
                  </a:cubicBezTo>
                  <a:cubicBezTo>
                    <a:pt x="1004" y="1367"/>
                    <a:pt x="518" y="1039"/>
                    <a:pt x="627" y="1039"/>
                  </a:cubicBezTo>
                  <a:cubicBezTo>
                    <a:pt x="676" y="1039"/>
                    <a:pt x="885" y="1022"/>
                    <a:pt x="1043" y="981"/>
                  </a:cubicBezTo>
                  <a:cubicBezTo>
                    <a:pt x="1148" y="954"/>
                    <a:pt x="1232" y="949"/>
                    <a:pt x="1288" y="949"/>
                  </a:cubicBezTo>
                  <a:cubicBezTo>
                    <a:pt x="1315" y="949"/>
                    <a:pt x="1336" y="950"/>
                    <a:pt x="1348" y="950"/>
                  </a:cubicBezTo>
                  <a:cubicBezTo>
                    <a:pt x="1386" y="950"/>
                    <a:pt x="1438" y="928"/>
                    <a:pt x="1438" y="906"/>
                  </a:cubicBezTo>
                  <a:cubicBezTo>
                    <a:pt x="1438" y="896"/>
                    <a:pt x="1435" y="876"/>
                    <a:pt x="1427" y="854"/>
                  </a:cubicBezTo>
                  <a:cubicBezTo>
                    <a:pt x="1443" y="853"/>
                    <a:pt x="1457" y="851"/>
                    <a:pt x="1472" y="847"/>
                  </a:cubicBezTo>
                  <a:close/>
                  <a:moveTo>
                    <a:pt x="1373" y="0"/>
                  </a:moveTo>
                  <a:cubicBezTo>
                    <a:pt x="1135" y="0"/>
                    <a:pt x="941" y="193"/>
                    <a:pt x="941" y="430"/>
                  </a:cubicBezTo>
                  <a:cubicBezTo>
                    <a:pt x="941" y="512"/>
                    <a:pt x="966" y="587"/>
                    <a:pt x="1006" y="652"/>
                  </a:cubicBezTo>
                  <a:cubicBezTo>
                    <a:pt x="1006" y="652"/>
                    <a:pt x="1004" y="653"/>
                    <a:pt x="1004" y="653"/>
                  </a:cubicBezTo>
                  <a:cubicBezTo>
                    <a:pt x="1004" y="653"/>
                    <a:pt x="912" y="773"/>
                    <a:pt x="868" y="773"/>
                  </a:cubicBezTo>
                  <a:cubicBezTo>
                    <a:pt x="867" y="773"/>
                    <a:pt x="865" y="773"/>
                    <a:pt x="864" y="772"/>
                  </a:cubicBezTo>
                  <a:cubicBezTo>
                    <a:pt x="822" y="765"/>
                    <a:pt x="532" y="707"/>
                    <a:pt x="417" y="700"/>
                  </a:cubicBezTo>
                  <a:cubicBezTo>
                    <a:pt x="405" y="699"/>
                    <a:pt x="392" y="699"/>
                    <a:pt x="379" y="699"/>
                  </a:cubicBezTo>
                  <a:cubicBezTo>
                    <a:pt x="260" y="699"/>
                    <a:pt x="83" y="727"/>
                    <a:pt x="62" y="772"/>
                  </a:cubicBezTo>
                  <a:cubicBezTo>
                    <a:pt x="38" y="822"/>
                    <a:pt x="32" y="912"/>
                    <a:pt x="95" y="992"/>
                  </a:cubicBezTo>
                  <a:cubicBezTo>
                    <a:pt x="159" y="1074"/>
                    <a:pt x="506" y="1469"/>
                    <a:pt x="576" y="1521"/>
                  </a:cubicBezTo>
                  <a:cubicBezTo>
                    <a:pt x="647" y="1572"/>
                    <a:pt x="889" y="1840"/>
                    <a:pt x="918" y="1885"/>
                  </a:cubicBezTo>
                  <a:cubicBezTo>
                    <a:pt x="944" y="1928"/>
                    <a:pt x="920" y="2193"/>
                    <a:pt x="965" y="2250"/>
                  </a:cubicBezTo>
                  <a:cubicBezTo>
                    <a:pt x="962" y="2268"/>
                    <a:pt x="960" y="2287"/>
                    <a:pt x="963" y="2303"/>
                  </a:cubicBezTo>
                  <a:cubicBezTo>
                    <a:pt x="965" y="2309"/>
                    <a:pt x="965" y="2317"/>
                    <a:pt x="966" y="2322"/>
                  </a:cubicBezTo>
                  <a:cubicBezTo>
                    <a:pt x="963" y="2386"/>
                    <a:pt x="963" y="2487"/>
                    <a:pt x="990" y="2573"/>
                  </a:cubicBezTo>
                  <a:cubicBezTo>
                    <a:pt x="990" y="2577"/>
                    <a:pt x="990" y="2583"/>
                    <a:pt x="991" y="2587"/>
                  </a:cubicBezTo>
                  <a:cubicBezTo>
                    <a:pt x="1014" y="2669"/>
                    <a:pt x="1007" y="2739"/>
                    <a:pt x="991" y="2767"/>
                  </a:cubicBezTo>
                  <a:cubicBezTo>
                    <a:pt x="976" y="2793"/>
                    <a:pt x="893" y="2879"/>
                    <a:pt x="890" y="2937"/>
                  </a:cubicBezTo>
                  <a:cubicBezTo>
                    <a:pt x="888" y="2975"/>
                    <a:pt x="896" y="3017"/>
                    <a:pt x="911" y="3049"/>
                  </a:cubicBezTo>
                  <a:cubicBezTo>
                    <a:pt x="914" y="3074"/>
                    <a:pt x="921" y="3096"/>
                    <a:pt x="930" y="3105"/>
                  </a:cubicBezTo>
                  <a:cubicBezTo>
                    <a:pt x="946" y="3121"/>
                    <a:pt x="933" y="3147"/>
                    <a:pt x="912" y="3170"/>
                  </a:cubicBezTo>
                  <a:cubicBezTo>
                    <a:pt x="899" y="3166"/>
                    <a:pt x="889" y="3163"/>
                    <a:pt x="889" y="3163"/>
                  </a:cubicBezTo>
                  <a:lnTo>
                    <a:pt x="889" y="3163"/>
                  </a:lnTo>
                  <a:cubicBezTo>
                    <a:pt x="890" y="3167"/>
                    <a:pt x="892" y="3170"/>
                    <a:pt x="893" y="3173"/>
                  </a:cubicBezTo>
                  <a:cubicBezTo>
                    <a:pt x="896" y="3173"/>
                    <a:pt x="901" y="3175"/>
                    <a:pt x="905" y="3176"/>
                  </a:cubicBezTo>
                  <a:cubicBezTo>
                    <a:pt x="901" y="3180"/>
                    <a:pt x="895" y="3185"/>
                    <a:pt x="889" y="3189"/>
                  </a:cubicBezTo>
                  <a:cubicBezTo>
                    <a:pt x="879" y="3186"/>
                    <a:pt x="872" y="3185"/>
                    <a:pt x="872" y="3185"/>
                  </a:cubicBezTo>
                  <a:lnTo>
                    <a:pt x="872" y="3185"/>
                  </a:lnTo>
                  <a:cubicBezTo>
                    <a:pt x="873" y="3188"/>
                    <a:pt x="874" y="3191"/>
                    <a:pt x="876" y="3193"/>
                  </a:cubicBezTo>
                  <a:cubicBezTo>
                    <a:pt x="877" y="3193"/>
                    <a:pt x="879" y="3193"/>
                    <a:pt x="880" y="3195"/>
                  </a:cubicBezTo>
                  <a:cubicBezTo>
                    <a:pt x="867" y="3202"/>
                    <a:pt x="853" y="3208"/>
                    <a:pt x="841" y="3208"/>
                  </a:cubicBezTo>
                  <a:cubicBezTo>
                    <a:pt x="794" y="3208"/>
                    <a:pt x="695" y="3281"/>
                    <a:pt x="695" y="3351"/>
                  </a:cubicBezTo>
                  <a:cubicBezTo>
                    <a:pt x="695" y="3419"/>
                    <a:pt x="625" y="3478"/>
                    <a:pt x="625" y="3555"/>
                  </a:cubicBezTo>
                  <a:cubicBezTo>
                    <a:pt x="625" y="3630"/>
                    <a:pt x="644" y="3750"/>
                    <a:pt x="644" y="3789"/>
                  </a:cubicBezTo>
                  <a:cubicBezTo>
                    <a:pt x="644" y="3827"/>
                    <a:pt x="621" y="4073"/>
                    <a:pt x="649" y="4132"/>
                  </a:cubicBezTo>
                  <a:cubicBezTo>
                    <a:pt x="675" y="4188"/>
                    <a:pt x="780" y="4285"/>
                    <a:pt x="780" y="4354"/>
                  </a:cubicBezTo>
                  <a:cubicBezTo>
                    <a:pt x="780" y="4423"/>
                    <a:pt x="870" y="4618"/>
                    <a:pt x="906" y="4655"/>
                  </a:cubicBezTo>
                  <a:cubicBezTo>
                    <a:pt x="944" y="4691"/>
                    <a:pt x="992" y="4720"/>
                    <a:pt x="992" y="4720"/>
                  </a:cubicBezTo>
                  <a:lnTo>
                    <a:pt x="992" y="4955"/>
                  </a:lnTo>
                  <a:cubicBezTo>
                    <a:pt x="992" y="4955"/>
                    <a:pt x="630" y="5255"/>
                    <a:pt x="580" y="5497"/>
                  </a:cubicBezTo>
                  <a:lnTo>
                    <a:pt x="561" y="5475"/>
                  </a:lnTo>
                  <a:cubicBezTo>
                    <a:pt x="561" y="5475"/>
                    <a:pt x="557" y="5499"/>
                    <a:pt x="545" y="5536"/>
                  </a:cubicBezTo>
                  <a:cubicBezTo>
                    <a:pt x="544" y="5528"/>
                    <a:pt x="542" y="5523"/>
                    <a:pt x="538" y="5523"/>
                  </a:cubicBezTo>
                  <a:cubicBezTo>
                    <a:pt x="531" y="5523"/>
                    <a:pt x="519" y="5536"/>
                    <a:pt x="500" y="5566"/>
                  </a:cubicBezTo>
                  <a:cubicBezTo>
                    <a:pt x="474" y="5609"/>
                    <a:pt x="452" y="5661"/>
                    <a:pt x="427" y="5711"/>
                  </a:cubicBezTo>
                  <a:cubicBezTo>
                    <a:pt x="410" y="5705"/>
                    <a:pt x="376" y="5696"/>
                    <a:pt x="337" y="5696"/>
                  </a:cubicBezTo>
                  <a:cubicBezTo>
                    <a:pt x="290" y="5696"/>
                    <a:pt x="236" y="5710"/>
                    <a:pt x="199" y="5762"/>
                  </a:cubicBezTo>
                  <a:cubicBezTo>
                    <a:pt x="117" y="5874"/>
                    <a:pt x="76" y="6165"/>
                    <a:pt x="76" y="6235"/>
                  </a:cubicBezTo>
                  <a:cubicBezTo>
                    <a:pt x="76" y="6304"/>
                    <a:pt x="2" y="6538"/>
                    <a:pt x="2" y="6580"/>
                  </a:cubicBezTo>
                  <a:cubicBezTo>
                    <a:pt x="2" y="6623"/>
                    <a:pt x="0" y="6928"/>
                    <a:pt x="79" y="7007"/>
                  </a:cubicBezTo>
                  <a:cubicBezTo>
                    <a:pt x="127" y="7056"/>
                    <a:pt x="176" y="7089"/>
                    <a:pt x="224" y="7089"/>
                  </a:cubicBezTo>
                  <a:cubicBezTo>
                    <a:pt x="254" y="7089"/>
                    <a:pt x="284" y="7076"/>
                    <a:pt x="314" y="7046"/>
                  </a:cubicBezTo>
                  <a:cubicBezTo>
                    <a:pt x="391" y="6969"/>
                    <a:pt x="452" y="6784"/>
                    <a:pt x="452" y="6727"/>
                  </a:cubicBezTo>
                  <a:cubicBezTo>
                    <a:pt x="452" y="6669"/>
                    <a:pt x="429" y="6557"/>
                    <a:pt x="487" y="6454"/>
                  </a:cubicBezTo>
                  <a:cubicBezTo>
                    <a:pt x="545" y="6350"/>
                    <a:pt x="638" y="6301"/>
                    <a:pt x="638" y="6255"/>
                  </a:cubicBezTo>
                  <a:cubicBezTo>
                    <a:pt x="638" y="6212"/>
                    <a:pt x="599" y="6162"/>
                    <a:pt x="672" y="6043"/>
                  </a:cubicBezTo>
                  <a:cubicBezTo>
                    <a:pt x="745" y="5923"/>
                    <a:pt x="860" y="5789"/>
                    <a:pt x="860" y="5789"/>
                  </a:cubicBezTo>
                  <a:lnTo>
                    <a:pt x="841" y="5769"/>
                  </a:lnTo>
                  <a:cubicBezTo>
                    <a:pt x="841" y="5769"/>
                    <a:pt x="1038" y="5550"/>
                    <a:pt x="1153" y="5508"/>
                  </a:cubicBezTo>
                  <a:lnTo>
                    <a:pt x="1153" y="5508"/>
                  </a:lnTo>
                  <a:cubicBezTo>
                    <a:pt x="1153" y="5508"/>
                    <a:pt x="1059" y="6003"/>
                    <a:pt x="979" y="6158"/>
                  </a:cubicBezTo>
                  <a:cubicBezTo>
                    <a:pt x="899" y="6312"/>
                    <a:pt x="815" y="6700"/>
                    <a:pt x="848" y="6838"/>
                  </a:cubicBezTo>
                  <a:cubicBezTo>
                    <a:pt x="883" y="6977"/>
                    <a:pt x="883" y="7011"/>
                    <a:pt x="883" y="7011"/>
                  </a:cubicBezTo>
                  <a:lnTo>
                    <a:pt x="867" y="7027"/>
                  </a:lnTo>
                  <a:cubicBezTo>
                    <a:pt x="867" y="7027"/>
                    <a:pt x="933" y="7635"/>
                    <a:pt x="899" y="7670"/>
                  </a:cubicBezTo>
                  <a:cubicBezTo>
                    <a:pt x="888" y="7680"/>
                    <a:pt x="881" y="7684"/>
                    <a:pt x="876" y="7684"/>
                  </a:cubicBezTo>
                  <a:cubicBezTo>
                    <a:pt x="864" y="7684"/>
                    <a:pt x="864" y="7666"/>
                    <a:pt x="864" y="7666"/>
                  </a:cubicBezTo>
                  <a:cubicBezTo>
                    <a:pt x="864" y="7666"/>
                    <a:pt x="606" y="7884"/>
                    <a:pt x="548" y="7907"/>
                  </a:cubicBezTo>
                  <a:cubicBezTo>
                    <a:pt x="491" y="7931"/>
                    <a:pt x="344" y="8062"/>
                    <a:pt x="433" y="8151"/>
                  </a:cubicBezTo>
                  <a:cubicBezTo>
                    <a:pt x="522" y="8238"/>
                    <a:pt x="695" y="8392"/>
                    <a:pt x="695" y="8458"/>
                  </a:cubicBezTo>
                  <a:cubicBezTo>
                    <a:pt x="695" y="8524"/>
                    <a:pt x="698" y="8662"/>
                    <a:pt x="749" y="8711"/>
                  </a:cubicBezTo>
                  <a:cubicBezTo>
                    <a:pt x="789" y="8752"/>
                    <a:pt x="932" y="8834"/>
                    <a:pt x="1015" y="8834"/>
                  </a:cubicBezTo>
                  <a:cubicBezTo>
                    <a:pt x="1034" y="8834"/>
                    <a:pt x="1050" y="8830"/>
                    <a:pt x="1061" y="8819"/>
                  </a:cubicBezTo>
                  <a:cubicBezTo>
                    <a:pt x="1116" y="8764"/>
                    <a:pt x="1158" y="8620"/>
                    <a:pt x="1138" y="8550"/>
                  </a:cubicBezTo>
                  <a:cubicBezTo>
                    <a:pt x="1116" y="8481"/>
                    <a:pt x="1116" y="8381"/>
                    <a:pt x="1116" y="8280"/>
                  </a:cubicBezTo>
                  <a:cubicBezTo>
                    <a:pt x="1116" y="8181"/>
                    <a:pt x="1064" y="8135"/>
                    <a:pt x="1116" y="8116"/>
                  </a:cubicBezTo>
                  <a:cubicBezTo>
                    <a:pt x="1169" y="8097"/>
                    <a:pt x="1196" y="8068"/>
                    <a:pt x="1169" y="8038"/>
                  </a:cubicBezTo>
                  <a:cubicBezTo>
                    <a:pt x="1140" y="8009"/>
                    <a:pt x="1202" y="7985"/>
                    <a:pt x="1202" y="7928"/>
                  </a:cubicBezTo>
                  <a:cubicBezTo>
                    <a:pt x="1202" y="7869"/>
                    <a:pt x="1202" y="7817"/>
                    <a:pt x="1151" y="7817"/>
                  </a:cubicBezTo>
                  <a:cubicBezTo>
                    <a:pt x="1151" y="7817"/>
                    <a:pt x="1153" y="7810"/>
                    <a:pt x="1156" y="7797"/>
                  </a:cubicBezTo>
                  <a:cubicBezTo>
                    <a:pt x="1156" y="7797"/>
                    <a:pt x="1156" y="7798"/>
                    <a:pt x="1157" y="7798"/>
                  </a:cubicBezTo>
                  <a:cubicBezTo>
                    <a:pt x="1158" y="7798"/>
                    <a:pt x="1159" y="7798"/>
                    <a:pt x="1160" y="7798"/>
                  </a:cubicBezTo>
                  <a:cubicBezTo>
                    <a:pt x="1192" y="7798"/>
                    <a:pt x="1187" y="7753"/>
                    <a:pt x="1183" y="7715"/>
                  </a:cubicBezTo>
                  <a:cubicBezTo>
                    <a:pt x="1183" y="7703"/>
                    <a:pt x="1186" y="7674"/>
                    <a:pt x="1192" y="7639"/>
                  </a:cubicBezTo>
                  <a:cubicBezTo>
                    <a:pt x="1223" y="7510"/>
                    <a:pt x="1263" y="7348"/>
                    <a:pt x="1288" y="7285"/>
                  </a:cubicBezTo>
                  <a:cubicBezTo>
                    <a:pt x="1330" y="7173"/>
                    <a:pt x="1345" y="7058"/>
                    <a:pt x="1303" y="7058"/>
                  </a:cubicBezTo>
                  <a:cubicBezTo>
                    <a:pt x="1303" y="7058"/>
                    <a:pt x="1403" y="6620"/>
                    <a:pt x="1422" y="6526"/>
                  </a:cubicBezTo>
                  <a:cubicBezTo>
                    <a:pt x="1441" y="6435"/>
                    <a:pt x="1415" y="6312"/>
                    <a:pt x="1441" y="6247"/>
                  </a:cubicBezTo>
                  <a:cubicBezTo>
                    <a:pt x="1469" y="6181"/>
                    <a:pt x="1649" y="5684"/>
                    <a:pt x="1649" y="5684"/>
                  </a:cubicBezTo>
                  <a:cubicBezTo>
                    <a:pt x="1649" y="5684"/>
                    <a:pt x="1652" y="5684"/>
                    <a:pt x="1656" y="5684"/>
                  </a:cubicBezTo>
                  <a:cubicBezTo>
                    <a:pt x="1674" y="5684"/>
                    <a:pt x="1725" y="5686"/>
                    <a:pt x="1725" y="5708"/>
                  </a:cubicBezTo>
                  <a:cubicBezTo>
                    <a:pt x="1725" y="5713"/>
                    <a:pt x="1731" y="5715"/>
                    <a:pt x="1741" y="5715"/>
                  </a:cubicBezTo>
                  <a:cubicBezTo>
                    <a:pt x="1786" y="5715"/>
                    <a:pt x="1911" y="5668"/>
                    <a:pt x="1949" y="5593"/>
                  </a:cubicBezTo>
                  <a:cubicBezTo>
                    <a:pt x="1995" y="5501"/>
                    <a:pt x="2003" y="5161"/>
                    <a:pt x="2003" y="5161"/>
                  </a:cubicBezTo>
                  <a:cubicBezTo>
                    <a:pt x="2003" y="5161"/>
                    <a:pt x="2175" y="4655"/>
                    <a:pt x="2145" y="4566"/>
                  </a:cubicBezTo>
                  <a:cubicBezTo>
                    <a:pt x="2114" y="4477"/>
                    <a:pt x="2222" y="4169"/>
                    <a:pt x="2222" y="4134"/>
                  </a:cubicBezTo>
                  <a:cubicBezTo>
                    <a:pt x="2222" y="4100"/>
                    <a:pt x="2286" y="3880"/>
                    <a:pt x="2226" y="3820"/>
                  </a:cubicBezTo>
                  <a:cubicBezTo>
                    <a:pt x="2167" y="3760"/>
                    <a:pt x="2226" y="3630"/>
                    <a:pt x="2252" y="3604"/>
                  </a:cubicBezTo>
                  <a:cubicBezTo>
                    <a:pt x="2280" y="3577"/>
                    <a:pt x="2241" y="3542"/>
                    <a:pt x="2241" y="3542"/>
                  </a:cubicBezTo>
                  <a:cubicBezTo>
                    <a:pt x="2241" y="3542"/>
                    <a:pt x="2403" y="2988"/>
                    <a:pt x="2403" y="2857"/>
                  </a:cubicBezTo>
                  <a:cubicBezTo>
                    <a:pt x="2403" y="2727"/>
                    <a:pt x="2541" y="2266"/>
                    <a:pt x="2541" y="2223"/>
                  </a:cubicBezTo>
                  <a:cubicBezTo>
                    <a:pt x="2541" y="2222"/>
                    <a:pt x="2542" y="2221"/>
                    <a:pt x="2543" y="2221"/>
                  </a:cubicBezTo>
                  <a:cubicBezTo>
                    <a:pt x="2577" y="2221"/>
                    <a:pt x="3057" y="2761"/>
                    <a:pt x="3057" y="2761"/>
                  </a:cubicBezTo>
                  <a:cubicBezTo>
                    <a:pt x="3057" y="2761"/>
                    <a:pt x="3162" y="2863"/>
                    <a:pt x="3337" y="2863"/>
                  </a:cubicBezTo>
                  <a:cubicBezTo>
                    <a:pt x="3351" y="2863"/>
                    <a:pt x="3365" y="2863"/>
                    <a:pt x="3380" y="2861"/>
                  </a:cubicBezTo>
                  <a:cubicBezTo>
                    <a:pt x="3580" y="2842"/>
                    <a:pt x="3864" y="2758"/>
                    <a:pt x="3941" y="2758"/>
                  </a:cubicBezTo>
                  <a:cubicBezTo>
                    <a:pt x="4018" y="2758"/>
                    <a:pt x="4081" y="2774"/>
                    <a:pt x="4174" y="2774"/>
                  </a:cubicBezTo>
                  <a:cubicBezTo>
                    <a:pt x="4269" y="2774"/>
                    <a:pt x="4353" y="2749"/>
                    <a:pt x="4379" y="2742"/>
                  </a:cubicBezTo>
                  <a:cubicBezTo>
                    <a:pt x="4384" y="2741"/>
                    <a:pt x="4389" y="2740"/>
                    <a:pt x="4395" y="2740"/>
                  </a:cubicBezTo>
                  <a:cubicBezTo>
                    <a:pt x="4421" y="2740"/>
                    <a:pt x="4455" y="2752"/>
                    <a:pt x="4478" y="2761"/>
                  </a:cubicBezTo>
                  <a:cubicBezTo>
                    <a:pt x="4506" y="2771"/>
                    <a:pt x="4623" y="2805"/>
                    <a:pt x="4647" y="2805"/>
                  </a:cubicBezTo>
                  <a:cubicBezTo>
                    <a:pt x="4655" y="2805"/>
                    <a:pt x="4661" y="2805"/>
                    <a:pt x="4666" y="2805"/>
                  </a:cubicBezTo>
                  <a:cubicBezTo>
                    <a:pt x="4677" y="2805"/>
                    <a:pt x="4682" y="2803"/>
                    <a:pt x="4682" y="2794"/>
                  </a:cubicBezTo>
                  <a:cubicBezTo>
                    <a:pt x="4682" y="2780"/>
                    <a:pt x="4681" y="2765"/>
                    <a:pt x="4655" y="2754"/>
                  </a:cubicBezTo>
                  <a:cubicBezTo>
                    <a:pt x="4630" y="2740"/>
                    <a:pt x="4512" y="2689"/>
                    <a:pt x="4494" y="2672"/>
                  </a:cubicBezTo>
                  <a:cubicBezTo>
                    <a:pt x="4478" y="2656"/>
                    <a:pt x="4468" y="2622"/>
                    <a:pt x="4499" y="2622"/>
                  </a:cubicBezTo>
                  <a:cubicBezTo>
                    <a:pt x="4502" y="2622"/>
                    <a:pt x="4505" y="2622"/>
                    <a:pt x="4509" y="2622"/>
                  </a:cubicBezTo>
                  <a:cubicBezTo>
                    <a:pt x="4551" y="2630"/>
                    <a:pt x="4628" y="2644"/>
                    <a:pt x="4640" y="2656"/>
                  </a:cubicBezTo>
                  <a:cubicBezTo>
                    <a:pt x="4643" y="2659"/>
                    <a:pt x="4648" y="2661"/>
                    <a:pt x="4652" y="2661"/>
                  </a:cubicBezTo>
                  <a:cubicBezTo>
                    <a:pt x="4665" y="2661"/>
                    <a:pt x="4681" y="2650"/>
                    <a:pt x="4681" y="2633"/>
                  </a:cubicBezTo>
                  <a:cubicBezTo>
                    <a:pt x="4681" y="2609"/>
                    <a:pt x="4669" y="2592"/>
                    <a:pt x="4643" y="2583"/>
                  </a:cubicBezTo>
                  <a:cubicBezTo>
                    <a:pt x="4617" y="2574"/>
                    <a:pt x="4567" y="2560"/>
                    <a:pt x="4567" y="2560"/>
                  </a:cubicBezTo>
                  <a:cubicBezTo>
                    <a:pt x="4567" y="2560"/>
                    <a:pt x="4592" y="2535"/>
                    <a:pt x="4569" y="2513"/>
                  </a:cubicBezTo>
                  <a:cubicBezTo>
                    <a:pt x="4547" y="2490"/>
                    <a:pt x="4529" y="2449"/>
                    <a:pt x="4506" y="2449"/>
                  </a:cubicBezTo>
                  <a:cubicBezTo>
                    <a:pt x="4506" y="2449"/>
                    <a:pt x="4523" y="2420"/>
                    <a:pt x="4523" y="2400"/>
                  </a:cubicBezTo>
                  <a:cubicBezTo>
                    <a:pt x="4523" y="2381"/>
                    <a:pt x="4506" y="2363"/>
                    <a:pt x="4468" y="2363"/>
                  </a:cubicBezTo>
                  <a:cubicBezTo>
                    <a:pt x="4430" y="2363"/>
                    <a:pt x="4301" y="2405"/>
                    <a:pt x="4301" y="2405"/>
                  </a:cubicBezTo>
                  <a:cubicBezTo>
                    <a:pt x="4301" y="2405"/>
                    <a:pt x="4288" y="2398"/>
                    <a:pt x="4262" y="2398"/>
                  </a:cubicBezTo>
                  <a:cubicBezTo>
                    <a:pt x="4238" y="2398"/>
                    <a:pt x="4203" y="2404"/>
                    <a:pt x="4158" y="2430"/>
                  </a:cubicBezTo>
                  <a:cubicBezTo>
                    <a:pt x="4065" y="2486"/>
                    <a:pt x="4025" y="2522"/>
                    <a:pt x="3977" y="2522"/>
                  </a:cubicBezTo>
                  <a:cubicBezTo>
                    <a:pt x="3948" y="2522"/>
                    <a:pt x="3871" y="2531"/>
                    <a:pt x="3787" y="2531"/>
                  </a:cubicBezTo>
                  <a:cubicBezTo>
                    <a:pt x="3730" y="2531"/>
                    <a:pt x="3670" y="2527"/>
                    <a:pt x="3617" y="2513"/>
                  </a:cubicBezTo>
                  <a:cubicBezTo>
                    <a:pt x="3488" y="2480"/>
                    <a:pt x="3325" y="2423"/>
                    <a:pt x="3266" y="2423"/>
                  </a:cubicBezTo>
                  <a:cubicBezTo>
                    <a:pt x="3266" y="2423"/>
                    <a:pt x="3025" y="2150"/>
                    <a:pt x="2963" y="2108"/>
                  </a:cubicBezTo>
                  <a:cubicBezTo>
                    <a:pt x="2901" y="2065"/>
                    <a:pt x="2863" y="1932"/>
                    <a:pt x="2829" y="1868"/>
                  </a:cubicBezTo>
                  <a:cubicBezTo>
                    <a:pt x="2797" y="1805"/>
                    <a:pt x="2653" y="1579"/>
                    <a:pt x="2595" y="1546"/>
                  </a:cubicBezTo>
                  <a:cubicBezTo>
                    <a:pt x="2552" y="1520"/>
                    <a:pt x="2458" y="1505"/>
                    <a:pt x="2380" y="1505"/>
                  </a:cubicBezTo>
                  <a:cubicBezTo>
                    <a:pt x="2352" y="1505"/>
                    <a:pt x="2327" y="1507"/>
                    <a:pt x="2306" y="1511"/>
                  </a:cubicBezTo>
                  <a:cubicBezTo>
                    <a:pt x="2300" y="1512"/>
                    <a:pt x="2294" y="1513"/>
                    <a:pt x="2288" y="1513"/>
                  </a:cubicBezTo>
                  <a:cubicBezTo>
                    <a:pt x="2250" y="1513"/>
                    <a:pt x="2227" y="1486"/>
                    <a:pt x="2184" y="1486"/>
                  </a:cubicBezTo>
                  <a:cubicBezTo>
                    <a:pt x="2163" y="1486"/>
                    <a:pt x="2139" y="1492"/>
                    <a:pt x="2105" y="1510"/>
                  </a:cubicBezTo>
                  <a:cubicBezTo>
                    <a:pt x="2095" y="1511"/>
                    <a:pt x="2083" y="1514"/>
                    <a:pt x="2075" y="1520"/>
                  </a:cubicBezTo>
                  <a:cubicBezTo>
                    <a:pt x="2054" y="1512"/>
                    <a:pt x="1999" y="1486"/>
                    <a:pt x="2025" y="1421"/>
                  </a:cubicBezTo>
                  <a:lnTo>
                    <a:pt x="2025" y="1421"/>
                  </a:lnTo>
                  <a:cubicBezTo>
                    <a:pt x="2025" y="1421"/>
                    <a:pt x="2034" y="1422"/>
                    <a:pt x="2051" y="1459"/>
                  </a:cubicBezTo>
                  <a:cubicBezTo>
                    <a:pt x="2051" y="1459"/>
                    <a:pt x="2064" y="1470"/>
                    <a:pt x="2072" y="1470"/>
                  </a:cubicBezTo>
                  <a:cubicBezTo>
                    <a:pt x="2077" y="1470"/>
                    <a:pt x="2080" y="1465"/>
                    <a:pt x="2075" y="1447"/>
                  </a:cubicBezTo>
                  <a:cubicBezTo>
                    <a:pt x="2062" y="1403"/>
                    <a:pt x="2062" y="1364"/>
                    <a:pt x="2062" y="1364"/>
                  </a:cubicBezTo>
                  <a:lnTo>
                    <a:pt x="2062" y="1364"/>
                  </a:lnTo>
                  <a:lnTo>
                    <a:pt x="2121" y="1457"/>
                  </a:lnTo>
                  <a:cubicBezTo>
                    <a:pt x="2121" y="1457"/>
                    <a:pt x="2122" y="1457"/>
                    <a:pt x="2122" y="1457"/>
                  </a:cubicBezTo>
                  <a:cubicBezTo>
                    <a:pt x="2126" y="1457"/>
                    <a:pt x="2136" y="1456"/>
                    <a:pt x="2136" y="1443"/>
                  </a:cubicBezTo>
                  <a:cubicBezTo>
                    <a:pt x="2136" y="1427"/>
                    <a:pt x="2108" y="1357"/>
                    <a:pt x="2108" y="1357"/>
                  </a:cubicBezTo>
                  <a:lnTo>
                    <a:pt x="2108" y="1357"/>
                  </a:lnTo>
                  <a:lnTo>
                    <a:pt x="2191" y="1466"/>
                  </a:lnTo>
                  <a:cubicBezTo>
                    <a:pt x="2191" y="1466"/>
                    <a:pt x="2198" y="1469"/>
                    <a:pt x="2204" y="1469"/>
                  </a:cubicBezTo>
                  <a:cubicBezTo>
                    <a:pt x="2211" y="1469"/>
                    <a:pt x="2216" y="1465"/>
                    <a:pt x="2210" y="1447"/>
                  </a:cubicBezTo>
                  <a:cubicBezTo>
                    <a:pt x="2199" y="1413"/>
                    <a:pt x="2108" y="1288"/>
                    <a:pt x="2108" y="1259"/>
                  </a:cubicBezTo>
                  <a:cubicBezTo>
                    <a:pt x="2108" y="1231"/>
                    <a:pt x="2151" y="1191"/>
                    <a:pt x="2140" y="1096"/>
                  </a:cubicBezTo>
                  <a:cubicBezTo>
                    <a:pt x="2130" y="1003"/>
                    <a:pt x="2043" y="775"/>
                    <a:pt x="1961" y="726"/>
                  </a:cubicBezTo>
                  <a:cubicBezTo>
                    <a:pt x="1913" y="698"/>
                    <a:pt x="1821" y="663"/>
                    <a:pt x="1734" y="660"/>
                  </a:cubicBezTo>
                  <a:cubicBezTo>
                    <a:pt x="1776" y="593"/>
                    <a:pt x="1802" y="515"/>
                    <a:pt x="1802" y="430"/>
                  </a:cubicBezTo>
                  <a:cubicBezTo>
                    <a:pt x="1802" y="193"/>
                    <a:pt x="1610" y="0"/>
                    <a:pt x="1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a:off x="5252690" y="1583102"/>
              <a:ext cx="64751" cy="67594"/>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3"/>
          <p:cNvSpPr txBox="1"/>
          <p:nvPr>
            <p:ph type="title"/>
          </p:nvPr>
        </p:nvSpPr>
        <p:spPr>
          <a:xfrm>
            <a:off x="713225" y="-103000"/>
            <a:ext cx="77175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t>T.TEST RESULTS</a:t>
            </a:r>
            <a:endParaRPr/>
          </a:p>
        </p:txBody>
      </p:sp>
      <p:sp>
        <p:nvSpPr>
          <p:cNvPr id="516" name="Google Shape;516;p43"/>
          <p:cNvSpPr txBox="1"/>
          <p:nvPr>
            <p:ph idx="1" type="subTitle"/>
          </p:nvPr>
        </p:nvSpPr>
        <p:spPr>
          <a:xfrm>
            <a:off x="713225" y="4267100"/>
            <a:ext cx="7717500" cy="4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P-value less than 0.05, therefore we reject the null hypothesis</a:t>
            </a:r>
            <a:endParaRPr/>
          </a:p>
        </p:txBody>
      </p:sp>
      <p:pic>
        <p:nvPicPr>
          <p:cNvPr id="517" name="Google Shape;517;p43"/>
          <p:cNvPicPr preferRelativeResize="0"/>
          <p:nvPr/>
        </p:nvPicPr>
        <p:blipFill>
          <a:blip r:embed="rId3">
            <a:alphaModFix/>
          </a:blip>
          <a:stretch>
            <a:fillRect/>
          </a:stretch>
        </p:blipFill>
        <p:spPr>
          <a:xfrm>
            <a:off x="1610938" y="1559575"/>
            <a:ext cx="5922075" cy="264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4"/>
          <p:cNvSpPr txBox="1"/>
          <p:nvPr>
            <p:ph type="title"/>
          </p:nvPr>
        </p:nvSpPr>
        <p:spPr>
          <a:xfrm>
            <a:off x="389550" y="0"/>
            <a:ext cx="8364900" cy="13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AVERAGE SCORE BY TEAM AND YEAR</a:t>
            </a:r>
            <a:endParaRPr/>
          </a:p>
        </p:txBody>
      </p:sp>
      <p:pic>
        <p:nvPicPr>
          <p:cNvPr id="523" name="Google Shape;523;p44"/>
          <p:cNvPicPr preferRelativeResize="0"/>
          <p:nvPr/>
        </p:nvPicPr>
        <p:blipFill>
          <a:blip r:embed="rId3">
            <a:alphaModFix/>
          </a:blip>
          <a:stretch>
            <a:fillRect/>
          </a:stretch>
        </p:blipFill>
        <p:spPr>
          <a:xfrm>
            <a:off x="1321613" y="858050"/>
            <a:ext cx="6500775" cy="388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FOLLOW UP QUESTION 1</a:t>
            </a:r>
            <a:endParaRPr/>
          </a:p>
        </p:txBody>
      </p:sp>
      <p:sp>
        <p:nvSpPr>
          <p:cNvPr id="529" name="Google Shape;529;p45"/>
          <p:cNvSpPr txBox="1"/>
          <p:nvPr/>
        </p:nvSpPr>
        <p:spPr>
          <a:xfrm>
            <a:off x="981575" y="913250"/>
            <a:ext cx="7180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As there is a significant difference in the average between the two seasons, is there significant difference in the average between the east and west conference in 2023?</a:t>
            </a:r>
            <a:endParaRPr sz="1600">
              <a:solidFill>
                <a:schemeClr val="lt1"/>
              </a:solidFill>
              <a:latin typeface="Dosis"/>
              <a:ea typeface="Dosis"/>
              <a:cs typeface="Dosis"/>
              <a:sym typeface="Dosis"/>
            </a:endParaRPr>
          </a:p>
          <a:p>
            <a:pPr indent="0" lvl="0" marL="0" rtl="0" algn="ctr">
              <a:spcBef>
                <a:spcPts val="0"/>
              </a:spcBef>
              <a:spcAft>
                <a:spcPts val="0"/>
              </a:spcAft>
              <a:buNone/>
            </a:pPr>
            <a:r>
              <a:rPr lang="en" sz="1600">
                <a:solidFill>
                  <a:schemeClr val="lt1"/>
                </a:solidFill>
                <a:latin typeface="Dosis"/>
                <a:ea typeface="Dosis"/>
                <a:cs typeface="Dosis"/>
                <a:sym typeface="Dosis"/>
              </a:rPr>
              <a:t>H0: avgWest2023 = avgEast2023</a:t>
            </a:r>
            <a:endParaRPr/>
          </a:p>
        </p:txBody>
      </p:sp>
      <p:pic>
        <p:nvPicPr>
          <p:cNvPr id="530" name="Google Shape;530;p45"/>
          <p:cNvPicPr preferRelativeResize="0"/>
          <p:nvPr/>
        </p:nvPicPr>
        <p:blipFill>
          <a:blip r:embed="rId3">
            <a:alphaModFix/>
          </a:blip>
          <a:stretch>
            <a:fillRect/>
          </a:stretch>
        </p:blipFill>
        <p:spPr>
          <a:xfrm>
            <a:off x="858500" y="1788875"/>
            <a:ext cx="7426946" cy="300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6"/>
          <p:cNvSpPr txBox="1"/>
          <p:nvPr>
            <p:ph type="title"/>
          </p:nvPr>
        </p:nvSpPr>
        <p:spPr>
          <a:xfrm>
            <a:off x="389550" y="0"/>
            <a:ext cx="8364900" cy="13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AVERAGE SCORE BY TEAM AND YEAR</a:t>
            </a:r>
            <a:endParaRPr/>
          </a:p>
        </p:txBody>
      </p:sp>
      <p:pic>
        <p:nvPicPr>
          <p:cNvPr id="536" name="Google Shape;536;p46"/>
          <p:cNvPicPr preferRelativeResize="0"/>
          <p:nvPr/>
        </p:nvPicPr>
        <p:blipFill>
          <a:blip r:embed="rId3">
            <a:alphaModFix/>
          </a:blip>
          <a:stretch>
            <a:fillRect/>
          </a:stretch>
        </p:blipFill>
        <p:spPr>
          <a:xfrm>
            <a:off x="1055902" y="879975"/>
            <a:ext cx="7032198" cy="400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7"/>
          <p:cNvSpPr txBox="1"/>
          <p:nvPr>
            <p:ph idx="1" type="subTitle"/>
          </p:nvPr>
        </p:nvSpPr>
        <p:spPr>
          <a:xfrm>
            <a:off x="591700" y="1183850"/>
            <a:ext cx="4052100" cy="360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Primary Question:</a:t>
            </a:r>
            <a:endParaRPr sz="1700"/>
          </a:p>
          <a:p>
            <a:pPr indent="0" lvl="0" marL="457200" rtl="0" algn="l">
              <a:spcBef>
                <a:spcPts val="0"/>
              </a:spcBef>
              <a:spcAft>
                <a:spcPts val="0"/>
              </a:spcAft>
              <a:buNone/>
            </a:pPr>
            <a:r>
              <a:rPr lang="en" sz="1700"/>
              <a:t>Is there a statistically significant difference in the top 10 average types of injuries for all teams in the NBA. </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Follow Up Question:</a:t>
            </a:r>
            <a:endParaRPr sz="1700"/>
          </a:p>
          <a:p>
            <a:pPr indent="0" lvl="0" marL="457200" rtl="0" algn="l">
              <a:spcBef>
                <a:spcPts val="0"/>
              </a:spcBef>
              <a:spcAft>
                <a:spcPts val="0"/>
              </a:spcAft>
              <a:buNone/>
            </a:pPr>
            <a:r>
              <a:rPr lang="en" sz="1700"/>
              <a:t>Is there a statistically significant difference in the top 10 average types of injuries for different  teams in the NBA. </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Compare 2021-2022 season and 2022-2023 season.</a:t>
            </a:r>
            <a:endParaRPr sz="1700"/>
          </a:p>
        </p:txBody>
      </p:sp>
      <p:pic>
        <p:nvPicPr>
          <p:cNvPr id="542" name="Google Shape;542;p47"/>
          <p:cNvPicPr preferRelativeResize="0"/>
          <p:nvPr/>
        </p:nvPicPr>
        <p:blipFill rotWithShape="1">
          <a:blip r:embed="rId3">
            <a:alphaModFix/>
          </a:blip>
          <a:srcRect b="0" l="0" r="27060" t="0"/>
          <a:stretch/>
        </p:blipFill>
        <p:spPr>
          <a:xfrm>
            <a:off x="4535103" y="1536200"/>
            <a:ext cx="3204426" cy="2902499"/>
          </a:xfrm>
          <a:prstGeom prst="rect">
            <a:avLst/>
          </a:prstGeom>
          <a:noFill/>
          <a:ln>
            <a:noFill/>
          </a:ln>
        </p:spPr>
      </p:pic>
      <p:sp>
        <p:nvSpPr>
          <p:cNvPr id="543" name="Google Shape;543;p47"/>
          <p:cNvSpPr txBox="1"/>
          <p:nvPr>
            <p:ph idx="4294967295" type="title"/>
          </p:nvPr>
        </p:nvSpPr>
        <p:spPr>
          <a:xfrm>
            <a:off x="713250"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PRIMARY QUESTION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8"/>
          <p:cNvSpPr txBox="1"/>
          <p:nvPr>
            <p:ph idx="1" type="subTitle"/>
          </p:nvPr>
        </p:nvSpPr>
        <p:spPr>
          <a:xfrm>
            <a:off x="1157025" y="1724600"/>
            <a:ext cx="2149800" cy="385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H0:   </a:t>
            </a:r>
            <a:endParaRPr/>
          </a:p>
        </p:txBody>
      </p:sp>
      <p:sp>
        <p:nvSpPr>
          <p:cNvPr id="549" name="Google Shape;549;p48"/>
          <p:cNvSpPr txBox="1"/>
          <p:nvPr>
            <p:ph idx="2" type="subTitle"/>
          </p:nvPr>
        </p:nvSpPr>
        <p:spPr>
          <a:xfrm>
            <a:off x="151100" y="2163425"/>
            <a:ext cx="3252000" cy="15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average days missed due to the top 10 injury types in the 2021 - 2022  season are consistent with those in the 2022-2023 NBA season. </a:t>
            </a:r>
            <a:endParaRPr sz="2000"/>
          </a:p>
        </p:txBody>
      </p:sp>
      <p:sp>
        <p:nvSpPr>
          <p:cNvPr id="550" name="Google Shape;550;p48"/>
          <p:cNvSpPr txBox="1"/>
          <p:nvPr>
            <p:ph idx="3" type="subTitle"/>
          </p:nvPr>
        </p:nvSpPr>
        <p:spPr>
          <a:xfrm>
            <a:off x="5837075" y="1724600"/>
            <a:ext cx="21498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H1:</a:t>
            </a:r>
            <a:endParaRPr/>
          </a:p>
        </p:txBody>
      </p:sp>
      <p:sp>
        <p:nvSpPr>
          <p:cNvPr id="551" name="Google Shape;551;p48"/>
          <p:cNvSpPr txBox="1"/>
          <p:nvPr>
            <p:ph idx="4" type="subTitle"/>
          </p:nvPr>
        </p:nvSpPr>
        <p:spPr>
          <a:xfrm>
            <a:off x="5740800" y="2219850"/>
            <a:ext cx="3162900" cy="70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average days missed due to the top 10 injury types in the 2021-2022 season differ from those in the 2022-2023 NBA season.</a:t>
            </a:r>
            <a:endParaRPr sz="2000"/>
          </a:p>
        </p:txBody>
      </p:sp>
      <p:sp>
        <p:nvSpPr>
          <p:cNvPr id="552" name="Google Shape;552;p4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PRIMARY HYPOTHESIS</a:t>
            </a:r>
            <a:endParaRPr/>
          </a:p>
        </p:txBody>
      </p:sp>
      <p:grpSp>
        <p:nvGrpSpPr>
          <p:cNvPr id="553" name="Google Shape;553;p48"/>
          <p:cNvGrpSpPr/>
          <p:nvPr/>
        </p:nvGrpSpPr>
        <p:grpSpPr>
          <a:xfrm>
            <a:off x="3552260" y="2110409"/>
            <a:ext cx="2039389" cy="1475281"/>
            <a:chOff x="7113463" y="4330463"/>
            <a:chExt cx="563025" cy="407300"/>
          </a:xfrm>
        </p:grpSpPr>
        <p:sp>
          <p:nvSpPr>
            <p:cNvPr id="554" name="Google Shape;554;p48"/>
            <p:cNvSpPr/>
            <p:nvPr/>
          </p:nvSpPr>
          <p:spPr>
            <a:xfrm>
              <a:off x="7318438" y="4400663"/>
              <a:ext cx="141600" cy="118175"/>
            </a:xfrm>
            <a:custGeom>
              <a:rect b="b" l="l" r="r" t="t"/>
              <a:pathLst>
                <a:path extrusionOk="0" h="4727" w="5664">
                  <a:moveTo>
                    <a:pt x="3023" y="0"/>
                  </a:moveTo>
                  <a:cubicBezTo>
                    <a:pt x="1322" y="1007"/>
                    <a:pt x="200" y="2761"/>
                    <a:pt x="0" y="4727"/>
                  </a:cubicBezTo>
                  <a:cubicBezTo>
                    <a:pt x="1439" y="4111"/>
                    <a:pt x="2961" y="3713"/>
                    <a:pt x="4515" y="3542"/>
                  </a:cubicBezTo>
                  <a:cubicBezTo>
                    <a:pt x="4892" y="3496"/>
                    <a:pt x="5277" y="3460"/>
                    <a:pt x="5664" y="3429"/>
                  </a:cubicBezTo>
                  <a:cubicBezTo>
                    <a:pt x="5289" y="1973"/>
                    <a:pt x="4335" y="733"/>
                    <a:pt x="3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8"/>
            <p:cNvSpPr/>
            <p:nvPr/>
          </p:nvSpPr>
          <p:spPr>
            <a:xfrm>
              <a:off x="7317938" y="4505788"/>
              <a:ext cx="145225" cy="132775"/>
            </a:xfrm>
            <a:custGeom>
              <a:rect b="b" l="l" r="r" t="t"/>
              <a:pathLst>
                <a:path extrusionOk="0" h="5311" w="5809">
                  <a:moveTo>
                    <a:pt x="5797" y="0"/>
                  </a:moveTo>
                  <a:cubicBezTo>
                    <a:pt x="5405" y="29"/>
                    <a:pt x="5013" y="58"/>
                    <a:pt x="4634" y="108"/>
                  </a:cubicBezTo>
                  <a:cubicBezTo>
                    <a:pt x="3029" y="279"/>
                    <a:pt x="1464" y="711"/>
                    <a:pt x="1" y="1394"/>
                  </a:cubicBezTo>
                  <a:cubicBezTo>
                    <a:pt x="61" y="2850"/>
                    <a:pt x="633" y="4237"/>
                    <a:pt x="1618" y="5311"/>
                  </a:cubicBezTo>
                  <a:cubicBezTo>
                    <a:pt x="4132" y="4455"/>
                    <a:pt x="5809" y="2437"/>
                    <a:pt x="5809" y="226"/>
                  </a:cubicBezTo>
                  <a:cubicBezTo>
                    <a:pt x="5809" y="149"/>
                    <a:pt x="5799" y="75"/>
                    <a:pt x="5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8"/>
            <p:cNvSpPr/>
            <p:nvPr/>
          </p:nvSpPr>
          <p:spPr>
            <a:xfrm>
              <a:off x="7113463" y="4330463"/>
              <a:ext cx="563025" cy="407300"/>
            </a:xfrm>
            <a:custGeom>
              <a:rect b="b" l="l" r="r" t="t"/>
              <a:pathLst>
                <a:path extrusionOk="0" h="16292" w="22521">
                  <a:moveTo>
                    <a:pt x="14375" y="1164"/>
                  </a:moveTo>
                  <a:cubicBezTo>
                    <a:pt x="18231" y="1164"/>
                    <a:pt x="21358" y="4291"/>
                    <a:pt x="21358" y="8147"/>
                  </a:cubicBezTo>
                  <a:cubicBezTo>
                    <a:pt x="21355" y="12002"/>
                    <a:pt x="18229" y="15126"/>
                    <a:pt x="14375" y="15128"/>
                  </a:cubicBezTo>
                  <a:cubicBezTo>
                    <a:pt x="10518" y="15128"/>
                    <a:pt x="7392" y="12002"/>
                    <a:pt x="7392" y="8147"/>
                  </a:cubicBezTo>
                  <a:cubicBezTo>
                    <a:pt x="7392" y="4291"/>
                    <a:pt x="10518" y="1164"/>
                    <a:pt x="14375" y="1164"/>
                  </a:cubicBezTo>
                  <a:close/>
                  <a:moveTo>
                    <a:pt x="14303" y="1"/>
                  </a:moveTo>
                  <a:cubicBezTo>
                    <a:pt x="14269" y="1"/>
                    <a:pt x="14234" y="1"/>
                    <a:pt x="14199" y="1"/>
                  </a:cubicBezTo>
                  <a:lnTo>
                    <a:pt x="5066" y="1"/>
                  </a:lnTo>
                  <a:cubicBezTo>
                    <a:pt x="4741" y="1"/>
                    <a:pt x="4434" y="136"/>
                    <a:pt x="4213" y="371"/>
                  </a:cubicBezTo>
                  <a:cubicBezTo>
                    <a:pt x="3994" y="609"/>
                    <a:pt x="3881" y="927"/>
                    <a:pt x="3905" y="1249"/>
                  </a:cubicBezTo>
                  <a:cubicBezTo>
                    <a:pt x="3971" y="1864"/>
                    <a:pt x="4487" y="2328"/>
                    <a:pt x="5102" y="2328"/>
                  </a:cubicBezTo>
                  <a:cubicBezTo>
                    <a:pt x="5112" y="2328"/>
                    <a:pt x="5121" y="2328"/>
                    <a:pt x="5130" y="2327"/>
                  </a:cubicBezTo>
                  <a:lnTo>
                    <a:pt x="5388" y="2327"/>
                  </a:lnTo>
                  <a:cubicBezTo>
                    <a:pt x="5397" y="2327"/>
                    <a:pt x="5406" y="2327"/>
                    <a:pt x="5416" y="2327"/>
                  </a:cubicBezTo>
                  <a:cubicBezTo>
                    <a:pt x="6028" y="2327"/>
                    <a:pt x="6547" y="2791"/>
                    <a:pt x="6613" y="3406"/>
                  </a:cubicBezTo>
                  <a:cubicBezTo>
                    <a:pt x="6637" y="3728"/>
                    <a:pt x="6524" y="4046"/>
                    <a:pt x="6306" y="4283"/>
                  </a:cubicBezTo>
                  <a:cubicBezTo>
                    <a:pt x="6084" y="4519"/>
                    <a:pt x="5774" y="4653"/>
                    <a:pt x="5452" y="4656"/>
                  </a:cubicBezTo>
                  <a:lnTo>
                    <a:pt x="1185" y="4656"/>
                  </a:lnTo>
                  <a:cubicBezTo>
                    <a:pt x="863" y="4656"/>
                    <a:pt x="553" y="4790"/>
                    <a:pt x="332" y="5026"/>
                  </a:cubicBezTo>
                  <a:cubicBezTo>
                    <a:pt x="113" y="5264"/>
                    <a:pt x="0" y="5581"/>
                    <a:pt x="24" y="5903"/>
                  </a:cubicBezTo>
                  <a:cubicBezTo>
                    <a:pt x="90" y="6518"/>
                    <a:pt x="609" y="6982"/>
                    <a:pt x="1222" y="6982"/>
                  </a:cubicBezTo>
                  <a:cubicBezTo>
                    <a:pt x="1231" y="6982"/>
                    <a:pt x="1240" y="6982"/>
                    <a:pt x="1250" y="6982"/>
                  </a:cubicBezTo>
                  <a:lnTo>
                    <a:pt x="4676" y="6982"/>
                  </a:lnTo>
                  <a:cubicBezTo>
                    <a:pt x="5318" y="6982"/>
                    <a:pt x="5839" y="7503"/>
                    <a:pt x="5839" y="8145"/>
                  </a:cubicBezTo>
                  <a:cubicBezTo>
                    <a:pt x="5839" y="8789"/>
                    <a:pt x="5318" y="9308"/>
                    <a:pt x="4676" y="9308"/>
                  </a:cubicBezTo>
                  <a:lnTo>
                    <a:pt x="2737" y="9308"/>
                  </a:lnTo>
                  <a:cubicBezTo>
                    <a:pt x="2413" y="9310"/>
                    <a:pt x="2105" y="9445"/>
                    <a:pt x="1884" y="9680"/>
                  </a:cubicBezTo>
                  <a:cubicBezTo>
                    <a:pt x="1665" y="9918"/>
                    <a:pt x="1552" y="10236"/>
                    <a:pt x="1577" y="10558"/>
                  </a:cubicBezTo>
                  <a:cubicBezTo>
                    <a:pt x="1643" y="11173"/>
                    <a:pt x="2159" y="11637"/>
                    <a:pt x="2774" y="11637"/>
                  </a:cubicBezTo>
                  <a:cubicBezTo>
                    <a:pt x="2783" y="11637"/>
                    <a:pt x="2793" y="11637"/>
                    <a:pt x="2802" y="11636"/>
                  </a:cubicBezTo>
                  <a:lnTo>
                    <a:pt x="4611" y="11636"/>
                  </a:lnTo>
                  <a:cubicBezTo>
                    <a:pt x="4619" y="11636"/>
                    <a:pt x="4627" y="11636"/>
                    <a:pt x="4635" y="11636"/>
                  </a:cubicBezTo>
                  <a:cubicBezTo>
                    <a:pt x="5249" y="11636"/>
                    <a:pt x="5768" y="12101"/>
                    <a:pt x="5837" y="12715"/>
                  </a:cubicBezTo>
                  <a:cubicBezTo>
                    <a:pt x="5861" y="13037"/>
                    <a:pt x="5748" y="13355"/>
                    <a:pt x="5529" y="13592"/>
                  </a:cubicBezTo>
                  <a:cubicBezTo>
                    <a:pt x="5308" y="13828"/>
                    <a:pt x="4998" y="13963"/>
                    <a:pt x="4676" y="13963"/>
                  </a:cubicBezTo>
                  <a:lnTo>
                    <a:pt x="4609" y="13963"/>
                  </a:lnTo>
                  <a:cubicBezTo>
                    <a:pt x="4287" y="13965"/>
                    <a:pt x="3977" y="14100"/>
                    <a:pt x="3758" y="14335"/>
                  </a:cubicBezTo>
                  <a:cubicBezTo>
                    <a:pt x="3537" y="14573"/>
                    <a:pt x="3427" y="14890"/>
                    <a:pt x="3451" y="15212"/>
                  </a:cubicBezTo>
                  <a:cubicBezTo>
                    <a:pt x="3515" y="15827"/>
                    <a:pt x="4033" y="16291"/>
                    <a:pt x="4648" y="16291"/>
                  </a:cubicBezTo>
                  <a:cubicBezTo>
                    <a:pt x="4658" y="16291"/>
                    <a:pt x="4667" y="16291"/>
                    <a:pt x="4676" y="16291"/>
                  </a:cubicBezTo>
                  <a:lnTo>
                    <a:pt x="14199" y="16291"/>
                  </a:lnTo>
                  <a:cubicBezTo>
                    <a:pt x="14234" y="16291"/>
                    <a:pt x="14269" y="16292"/>
                    <a:pt x="14303" y="16292"/>
                  </a:cubicBezTo>
                  <a:cubicBezTo>
                    <a:pt x="16196" y="16292"/>
                    <a:pt x="18035" y="15647"/>
                    <a:pt x="19517" y="14465"/>
                  </a:cubicBezTo>
                  <a:cubicBezTo>
                    <a:pt x="21418" y="12915"/>
                    <a:pt x="22521" y="10596"/>
                    <a:pt x="22521" y="8145"/>
                  </a:cubicBezTo>
                  <a:cubicBezTo>
                    <a:pt x="22521" y="5696"/>
                    <a:pt x="21418" y="3375"/>
                    <a:pt x="19519" y="1828"/>
                  </a:cubicBezTo>
                  <a:cubicBezTo>
                    <a:pt x="18037" y="645"/>
                    <a:pt x="16199" y="1"/>
                    <a:pt x="14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p:nvPr/>
          </p:nvSpPr>
          <p:spPr>
            <a:xfrm>
              <a:off x="7414238" y="4378963"/>
              <a:ext cx="97100" cy="106300"/>
            </a:xfrm>
            <a:custGeom>
              <a:rect b="b" l="l" r="r" t="t"/>
              <a:pathLst>
                <a:path extrusionOk="0" h="4252" w="3884">
                  <a:moveTo>
                    <a:pt x="2344" y="1"/>
                  </a:moveTo>
                  <a:cubicBezTo>
                    <a:pt x="1541" y="1"/>
                    <a:pt x="746" y="157"/>
                    <a:pt x="1" y="462"/>
                  </a:cubicBezTo>
                  <a:cubicBezTo>
                    <a:pt x="1337" y="1334"/>
                    <a:pt x="2276" y="2694"/>
                    <a:pt x="2622" y="4251"/>
                  </a:cubicBezTo>
                  <a:cubicBezTo>
                    <a:pt x="2968" y="4239"/>
                    <a:pt x="3314" y="4227"/>
                    <a:pt x="3658" y="4227"/>
                  </a:cubicBezTo>
                  <a:lnTo>
                    <a:pt x="3709" y="4227"/>
                  </a:lnTo>
                  <a:cubicBezTo>
                    <a:pt x="3769" y="4227"/>
                    <a:pt x="3821" y="4232"/>
                    <a:pt x="3884" y="4232"/>
                  </a:cubicBezTo>
                  <a:cubicBezTo>
                    <a:pt x="3670" y="2327"/>
                    <a:pt x="3182" y="745"/>
                    <a:pt x="2570" y="13"/>
                  </a:cubicBezTo>
                  <a:cubicBezTo>
                    <a:pt x="2490" y="8"/>
                    <a:pt x="2418" y="1"/>
                    <a:pt x="2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p:nvPr/>
          </p:nvSpPr>
          <p:spPr>
            <a:xfrm>
              <a:off x="7373863" y="4504038"/>
              <a:ext cx="140500" cy="185300"/>
            </a:xfrm>
            <a:custGeom>
              <a:rect b="b" l="l" r="r" t="t"/>
              <a:pathLst>
                <a:path extrusionOk="0" h="7412" w="5620">
                  <a:moveTo>
                    <a:pt x="5273" y="1"/>
                  </a:moveTo>
                  <a:cubicBezTo>
                    <a:pt x="4958" y="1"/>
                    <a:pt x="4646" y="17"/>
                    <a:pt x="4331" y="27"/>
                  </a:cubicBezTo>
                  <a:cubicBezTo>
                    <a:pt x="4338" y="118"/>
                    <a:pt x="4346" y="207"/>
                    <a:pt x="4346" y="296"/>
                  </a:cubicBezTo>
                  <a:cubicBezTo>
                    <a:pt x="4346" y="2733"/>
                    <a:pt x="2625" y="4946"/>
                    <a:pt x="1" y="5981"/>
                  </a:cubicBezTo>
                  <a:cubicBezTo>
                    <a:pt x="1114" y="6904"/>
                    <a:pt x="2514" y="7411"/>
                    <a:pt x="3959" y="7411"/>
                  </a:cubicBezTo>
                  <a:cubicBezTo>
                    <a:pt x="4153" y="7411"/>
                    <a:pt x="4343" y="7399"/>
                    <a:pt x="4528" y="7382"/>
                  </a:cubicBezTo>
                  <a:cubicBezTo>
                    <a:pt x="4569" y="7313"/>
                    <a:pt x="4607" y="7248"/>
                    <a:pt x="4646" y="7171"/>
                  </a:cubicBezTo>
                  <a:cubicBezTo>
                    <a:pt x="5254" y="5859"/>
                    <a:pt x="5619" y="3730"/>
                    <a:pt x="5619" y="1471"/>
                  </a:cubicBezTo>
                  <a:cubicBezTo>
                    <a:pt x="5619" y="966"/>
                    <a:pt x="5595" y="479"/>
                    <a:pt x="5561" y="5"/>
                  </a:cubicBezTo>
                  <a:cubicBezTo>
                    <a:pt x="5480" y="5"/>
                    <a:pt x="5400" y="1"/>
                    <a:pt x="5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8"/>
            <p:cNvSpPr/>
            <p:nvPr/>
          </p:nvSpPr>
          <p:spPr>
            <a:xfrm>
              <a:off x="7510363" y="4504763"/>
              <a:ext cx="92425" cy="179750"/>
            </a:xfrm>
            <a:custGeom>
              <a:rect b="b" l="l" r="r" t="t"/>
              <a:pathLst>
                <a:path extrusionOk="0" h="7190" w="3697">
                  <a:moveTo>
                    <a:pt x="885" y="0"/>
                  </a:moveTo>
                  <a:lnTo>
                    <a:pt x="885" y="0"/>
                  </a:lnTo>
                  <a:cubicBezTo>
                    <a:pt x="916" y="457"/>
                    <a:pt x="935" y="942"/>
                    <a:pt x="935" y="1442"/>
                  </a:cubicBezTo>
                  <a:cubicBezTo>
                    <a:pt x="935" y="3691"/>
                    <a:pt x="594" y="5760"/>
                    <a:pt x="1" y="7190"/>
                  </a:cubicBezTo>
                  <a:cubicBezTo>
                    <a:pt x="1522" y="6808"/>
                    <a:pt x="2841" y="5866"/>
                    <a:pt x="3696" y="4554"/>
                  </a:cubicBezTo>
                  <a:cubicBezTo>
                    <a:pt x="2538" y="3771"/>
                    <a:pt x="1776" y="2036"/>
                    <a:pt x="1752" y="53"/>
                  </a:cubicBezTo>
                  <a:cubicBezTo>
                    <a:pt x="1466" y="29"/>
                    <a:pt x="1176" y="1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p:nvPr/>
          </p:nvSpPr>
          <p:spPr>
            <a:xfrm>
              <a:off x="7503388" y="4382038"/>
              <a:ext cx="72425" cy="104675"/>
            </a:xfrm>
            <a:custGeom>
              <a:rect b="b" l="l" r="r" t="t"/>
              <a:pathLst>
                <a:path extrusionOk="0" h="4187" w="2897">
                  <a:moveTo>
                    <a:pt x="1" y="0"/>
                  </a:moveTo>
                  <a:lnTo>
                    <a:pt x="1" y="0"/>
                  </a:lnTo>
                  <a:cubicBezTo>
                    <a:pt x="621" y="1298"/>
                    <a:pt x="991" y="2699"/>
                    <a:pt x="1097" y="4133"/>
                  </a:cubicBezTo>
                  <a:cubicBezTo>
                    <a:pt x="1419" y="4143"/>
                    <a:pt x="1741" y="4164"/>
                    <a:pt x="2060" y="4186"/>
                  </a:cubicBezTo>
                  <a:cubicBezTo>
                    <a:pt x="2127" y="3222"/>
                    <a:pt x="2416" y="2288"/>
                    <a:pt x="2896" y="1451"/>
                  </a:cubicBezTo>
                  <a:cubicBezTo>
                    <a:pt x="2077" y="719"/>
                    <a:pt x="1077" y="21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p:nvPr/>
          </p:nvSpPr>
          <p:spPr>
            <a:xfrm>
              <a:off x="7574163" y="4432663"/>
              <a:ext cx="48975" cy="63525"/>
            </a:xfrm>
            <a:custGeom>
              <a:rect b="b" l="l" r="r" t="t"/>
              <a:pathLst>
                <a:path extrusionOk="0" h="2541" w="1959">
                  <a:moveTo>
                    <a:pt x="632" y="1"/>
                  </a:moveTo>
                  <a:cubicBezTo>
                    <a:pt x="274" y="693"/>
                    <a:pt x="61" y="1450"/>
                    <a:pt x="0" y="2228"/>
                  </a:cubicBezTo>
                  <a:cubicBezTo>
                    <a:pt x="63" y="2236"/>
                    <a:pt x="125" y="2240"/>
                    <a:pt x="188" y="2248"/>
                  </a:cubicBezTo>
                  <a:cubicBezTo>
                    <a:pt x="803" y="2317"/>
                    <a:pt x="1389" y="2421"/>
                    <a:pt x="1959" y="2541"/>
                  </a:cubicBezTo>
                  <a:cubicBezTo>
                    <a:pt x="1721" y="1604"/>
                    <a:pt x="1267" y="731"/>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8"/>
            <p:cNvSpPr/>
            <p:nvPr/>
          </p:nvSpPr>
          <p:spPr>
            <a:xfrm>
              <a:off x="7573563" y="4507813"/>
              <a:ext cx="54450" cy="93800"/>
            </a:xfrm>
            <a:custGeom>
              <a:rect b="b" l="l" r="r" t="t"/>
              <a:pathLst>
                <a:path extrusionOk="0" h="3752" w="2178">
                  <a:moveTo>
                    <a:pt x="0" y="1"/>
                  </a:moveTo>
                  <a:cubicBezTo>
                    <a:pt x="39" y="1647"/>
                    <a:pt x="654" y="3108"/>
                    <a:pt x="1553" y="3752"/>
                  </a:cubicBezTo>
                  <a:cubicBezTo>
                    <a:pt x="1964" y="2911"/>
                    <a:pt x="2175" y="1988"/>
                    <a:pt x="2178" y="1053"/>
                  </a:cubicBezTo>
                  <a:cubicBezTo>
                    <a:pt x="2178" y="823"/>
                    <a:pt x="2163" y="592"/>
                    <a:pt x="2139" y="361"/>
                  </a:cubicBezTo>
                  <a:cubicBezTo>
                    <a:pt x="1471" y="210"/>
                    <a:pt x="798" y="90"/>
                    <a:pt x="118" y="11"/>
                  </a:cubicBezTo>
                  <a:cubicBezTo>
                    <a:pt x="80" y="6"/>
                    <a:pt x="41" y="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p:nvPr/>
          </p:nvSpPr>
          <p:spPr>
            <a:xfrm>
              <a:off x="7113988" y="4330488"/>
              <a:ext cx="58250" cy="58175"/>
            </a:xfrm>
            <a:custGeom>
              <a:rect b="b" l="l" r="r" t="t"/>
              <a:pathLst>
                <a:path extrusionOk="0" h="2327" w="2330">
                  <a:moveTo>
                    <a:pt x="1164" y="0"/>
                  </a:moveTo>
                  <a:cubicBezTo>
                    <a:pt x="522" y="0"/>
                    <a:pt x="1" y="519"/>
                    <a:pt x="1" y="1163"/>
                  </a:cubicBezTo>
                  <a:cubicBezTo>
                    <a:pt x="1" y="1805"/>
                    <a:pt x="522" y="2326"/>
                    <a:pt x="1164" y="2326"/>
                  </a:cubicBezTo>
                  <a:cubicBezTo>
                    <a:pt x="1808" y="2326"/>
                    <a:pt x="2329" y="1805"/>
                    <a:pt x="2329" y="1163"/>
                  </a:cubicBezTo>
                  <a:cubicBezTo>
                    <a:pt x="2329" y="519"/>
                    <a:pt x="1808" y="0"/>
                    <a:pt x="1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49"/>
          <p:cNvPicPr preferRelativeResize="0"/>
          <p:nvPr/>
        </p:nvPicPr>
        <p:blipFill>
          <a:blip r:embed="rId3">
            <a:alphaModFix/>
          </a:blip>
          <a:stretch>
            <a:fillRect/>
          </a:stretch>
        </p:blipFill>
        <p:spPr>
          <a:xfrm>
            <a:off x="377550" y="1246125"/>
            <a:ext cx="4019976" cy="2877949"/>
          </a:xfrm>
          <a:prstGeom prst="rect">
            <a:avLst/>
          </a:prstGeom>
          <a:noFill/>
          <a:ln>
            <a:noFill/>
          </a:ln>
        </p:spPr>
      </p:pic>
      <p:sp>
        <p:nvSpPr>
          <p:cNvPr id="569" name="Google Shape;569;p49"/>
          <p:cNvSpPr txBox="1"/>
          <p:nvPr/>
        </p:nvSpPr>
        <p:spPr>
          <a:xfrm>
            <a:off x="377550" y="631575"/>
            <a:ext cx="48546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osis"/>
                <a:ea typeface="Dosis"/>
                <a:cs typeface="Dosis"/>
                <a:sym typeface="Dosis"/>
              </a:rPr>
              <a:t>Total Missed Days In Different Injury Type:</a:t>
            </a:r>
            <a:endParaRPr sz="1800">
              <a:solidFill>
                <a:schemeClr val="lt1"/>
              </a:solidFill>
              <a:latin typeface="Dosis"/>
              <a:ea typeface="Dosis"/>
              <a:cs typeface="Dosis"/>
              <a:sym typeface="Dosis"/>
            </a:endParaRPr>
          </a:p>
        </p:txBody>
      </p:sp>
      <p:pic>
        <p:nvPicPr>
          <p:cNvPr id="570" name="Google Shape;570;p49"/>
          <p:cNvPicPr preferRelativeResize="0"/>
          <p:nvPr/>
        </p:nvPicPr>
        <p:blipFill>
          <a:blip r:embed="rId4">
            <a:alphaModFix/>
          </a:blip>
          <a:stretch>
            <a:fillRect/>
          </a:stretch>
        </p:blipFill>
        <p:spPr>
          <a:xfrm>
            <a:off x="5153875" y="1113075"/>
            <a:ext cx="3124875" cy="2959800"/>
          </a:xfrm>
          <a:prstGeom prst="rect">
            <a:avLst/>
          </a:prstGeom>
          <a:noFill/>
          <a:ln>
            <a:noFill/>
          </a:ln>
        </p:spPr>
      </p:pic>
      <p:sp>
        <p:nvSpPr>
          <p:cNvPr id="571" name="Google Shape;571;p49"/>
          <p:cNvSpPr txBox="1"/>
          <p:nvPr/>
        </p:nvSpPr>
        <p:spPr>
          <a:xfrm>
            <a:off x="5153875" y="507425"/>
            <a:ext cx="48546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Dosis"/>
                <a:ea typeface="Dosis"/>
                <a:cs typeface="Dosis"/>
                <a:sym typeface="Dosis"/>
              </a:rPr>
              <a:t>Average</a:t>
            </a:r>
            <a:r>
              <a:rPr lang="en" sz="1700">
                <a:solidFill>
                  <a:schemeClr val="lt1"/>
                </a:solidFill>
                <a:latin typeface="Dosis"/>
                <a:ea typeface="Dosis"/>
                <a:cs typeface="Dosis"/>
                <a:sym typeface="Dosis"/>
              </a:rPr>
              <a:t> Missed Days In Different Injury Type:</a:t>
            </a:r>
            <a:endParaRPr sz="1700">
              <a:solidFill>
                <a:schemeClr val="lt1"/>
              </a:solidFill>
              <a:latin typeface="Dosis"/>
              <a:ea typeface="Dosis"/>
              <a:cs typeface="Dosis"/>
              <a:sym typeface="Dosis"/>
            </a:endParaRPr>
          </a:p>
        </p:txBody>
      </p:sp>
      <p:sp>
        <p:nvSpPr>
          <p:cNvPr id="572" name="Google Shape;572;p49"/>
          <p:cNvSpPr txBox="1"/>
          <p:nvPr/>
        </p:nvSpPr>
        <p:spPr>
          <a:xfrm>
            <a:off x="377850" y="4257125"/>
            <a:ext cx="83883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Injury Types’ order: Concussion, Health and safety, Illness, Left knee injury, Sore left ankle,Sore lower back, Sore right ankle, Sprained left ankle, Sprained right ankle.</a:t>
            </a:r>
            <a:endParaRPr sz="1600">
              <a:solidFill>
                <a:schemeClr val="lt1"/>
              </a:solidFill>
              <a:latin typeface="Dosis"/>
              <a:ea typeface="Dosis"/>
              <a:cs typeface="Dosis"/>
              <a:sym typeface="Dosi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19" name="Google Shape;319;p32"/>
          <p:cNvSpPr txBox="1"/>
          <p:nvPr>
            <p:ph idx="1" type="subTitle"/>
          </p:nvPr>
        </p:nvSpPr>
        <p:spPr>
          <a:xfrm>
            <a:off x="1780700" y="2257000"/>
            <a:ext cx="33027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320" name="Google Shape;320;p32"/>
          <p:cNvSpPr/>
          <p:nvPr/>
        </p:nvSpPr>
        <p:spPr>
          <a:xfrm>
            <a:off x="713226" y="3225186"/>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13226" y="2330244"/>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713226" y="1425475"/>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txBox="1"/>
          <p:nvPr>
            <p:ph type="title"/>
          </p:nvPr>
        </p:nvSpPr>
        <p:spPr>
          <a:xfrm>
            <a:off x="798200" y="2342076"/>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24" name="Google Shape;324;p32"/>
          <p:cNvSpPr txBox="1"/>
          <p:nvPr>
            <p:ph idx="2" type="title"/>
          </p:nvPr>
        </p:nvSpPr>
        <p:spPr>
          <a:xfrm>
            <a:off x="798200" y="3232125"/>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25" name="Google Shape;325;p32"/>
          <p:cNvSpPr txBox="1"/>
          <p:nvPr>
            <p:ph idx="3" type="subTitle"/>
          </p:nvPr>
        </p:nvSpPr>
        <p:spPr>
          <a:xfrm>
            <a:off x="1780700" y="314952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326" name="Google Shape;326;p32"/>
          <p:cNvSpPr txBox="1"/>
          <p:nvPr>
            <p:ph idx="6" type="title"/>
          </p:nvPr>
        </p:nvSpPr>
        <p:spPr>
          <a:xfrm>
            <a:off x="798200" y="1439612"/>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27" name="Google Shape;327;p32"/>
          <p:cNvSpPr txBox="1"/>
          <p:nvPr>
            <p:ph idx="7" type="subTitle"/>
          </p:nvPr>
        </p:nvSpPr>
        <p:spPr>
          <a:xfrm>
            <a:off x="1780700" y="136447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28" name="Google Shape;328;p32"/>
          <p:cNvSpPr txBox="1"/>
          <p:nvPr>
            <p:ph idx="9" type="subTitle"/>
          </p:nvPr>
        </p:nvSpPr>
        <p:spPr>
          <a:xfrm>
            <a:off x="1780700" y="2500700"/>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Process </a:t>
            </a:r>
            <a:endParaRPr/>
          </a:p>
        </p:txBody>
      </p:sp>
      <p:sp>
        <p:nvSpPr>
          <p:cNvPr id="329" name="Google Shape;329;p32"/>
          <p:cNvSpPr txBox="1"/>
          <p:nvPr>
            <p:ph idx="13" type="subTitle"/>
          </p:nvPr>
        </p:nvSpPr>
        <p:spPr>
          <a:xfrm>
            <a:off x="1780700" y="3393225"/>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a:t>
            </a:r>
            <a:endParaRPr/>
          </a:p>
        </p:txBody>
      </p:sp>
      <p:sp>
        <p:nvSpPr>
          <p:cNvPr id="330" name="Google Shape;330;p32"/>
          <p:cNvSpPr txBox="1"/>
          <p:nvPr>
            <p:ph idx="15" type="subTitle"/>
          </p:nvPr>
        </p:nvSpPr>
        <p:spPr>
          <a:xfrm>
            <a:off x="1780700" y="1608175"/>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Motivation, Context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0"/>
          <p:cNvSpPr txBox="1"/>
          <p:nvPr>
            <p:ph type="title"/>
          </p:nvPr>
        </p:nvSpPr>
        <p:spPr>
          <a:xfrm>
            <a:off x="1976550" y="2822450"/>
            <a:ext cx="4447800" cy="7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P-Value = 0.07068</a:t>
            </a:r>
            <a:endParaRPr sz="2100"/>
          </a:p>
          <a:p>
            <a:pPr indent="0" lvl="0" marL="0" rtl="0" algn="ctr">
              <a:spcBef>
                <a:spcPts val="0"/>
              </a:spcBef>
              <a:spcAft>
                <a:spcPts val="0"/>
              </a:spcAft>
              <a:buNone/>
            </a:pPr>
            <a:r>
              <a:rPr lang="en" sz="2100"/>
              <a:t> &gt; 0.05</a:t>
            </a:r>
            <a:endParaRPr sz="2100"/>
          </a:p>
        </p:txBody>
      </p:sp>
      <p:sp>
        <p:nvSpPr>
          <p:cNvPr id="578" name="Google Shape;578;p50"/>
          <p:cNvSpPr txBox="1"/>
          <p:nvPr>
            <p:ph idx="3" type="subTitle"/>
          </p:nvPr>
        </p:nvSpPr>
        <p:spPr>
          <a:xfrm>
            <a:off x="1976550" y="3499200"/>
            <a:ext cx="5574300" cy="140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do not have enough evidence to reject the H0.</a:t>
            </a:r>
            <a:endParaRPr sz="1800"/>
          </a:p>
          <a:p>
            <a:pPr indent="-342900" lvl="0" marL="457200" rtl="0" algn="l">
              <a:spcBef>
                <a:spcPts val="0"/>
              </a:spcBef>
              <a:spcAft>
                <a:spcPts val="0"/>
              </a:spcAft>
              <a:buSzPts val="1800"/>
              <a:buChar char="●"/>
            </a:pPr>
            <a:r>
              <a:rPr lang="en" sz="1800"/>
              <a:t>The average days missed may be similar.</a:t>
            </a:r>
            <a:endParaRPr sz="1800"/>
          </a:p>
          <a:p>
            <a:pPr indent="-342900" lvl="0" marL="457200" rtl="0" algn="l">
              <a:spcBef>
                <a:spcPts val="0"/>
              </a:spcBef>
              <a:spcAft>
                <a:spcPts val="0"/>
              </a:spcAft>
              <a:buSzPts val="1800"/>
              <a:buChar char="●"/>
            </a:pPr>
            <a:r>
              <a:rPr lang="en" sz="1800"/>
              <a:t>There are the other potential influencing factors on the </a:t>
            </a:r>
            <a:r>
              <a:rPr lang="en" sz="1800"/>
              <a:t>experimental</a:t>
            </a:r>
            <a:r>
              <a:rPr lang="en" sz="1800"/>
              <a:t> outcomes.</a:t>
            </a:r>
            <a:endParaRPr sz="1800"/>
          </a:p>
          <a:p>
            <a:pPr indent="-342900" lvl="0" marL="457200" rtl="0" algn="l">
              <a:spcBef>
                <a:spcPts val="0"/>
              </a:spcBef>
              <a:spcAft>
                <a:spcPts val="0"/>
              </a:spcAft>
              <a:buSzPts val="1800"/>
              <a:buChar char="●"/>
            </a:pPr>
            <a:r>
              <a:rPr lang="en" sz="1800"/>
              <a:t>Different teams may have different injury treatments.</a:t>
            </a:r>
            <a:endParaRPr sz="1800"/>
          </a:p>
        </p:txBody>
      </p:sp>
      <p:grpSp>
        <p:nvGrpSpPr>
          <p:cNvPr id="579" name="Google Shape;579;p50"/>
          <p:cNvGrpSpPr/>
          <p:nvPr/>
        </p:nvGrpSpPr>
        <p:grpSpPr>
          <a:xfrm>
            <a:off x="713230" y="2011350"/>
            <a:ext cx="1483084" cy="2798005"/>
            <a:chOff x="5182328" y="1583102"/>
            <a:chExt cx="356493" cy="672565"/>
          </a:xfrm>
        </p:grpSpPr>
        <p:sp>
          <p:nvSpPr>
            <p:cNvPr id="580" name="Google Shape;580;p50"/>
            <p:cNvSpPr/>
            <p:nvPr/>
          </p:nvSpPr>
          <p:spPr>
            <a:xfrm>
              <a:off x="5182328" y="1583103"/>
              <a:ext cx="356493" cy="672564"/>
            </a:xfrm>
            <a:custGeom>
              <a:rect b="b" l="l" r="r" t="t"/>
              <a:pathLst>
                <a:path extrusionOk="0" h="8835" w="4683">
                  <a:moveTo>
                    <a:pt x="1472" y="847"/>
                  </a:moveTo>
                  <a:lnTo>
                    <a:pt x="1472" y="847"/>
                  </a:lnTo>
                  <a:cubicBezTo>
                    <a:pt x="1469" y="851"/>
                    <a:pt x="1466" y="855"/>
                    <a:pt x="1463" y="858"/>
                  </a:cubicBezTo>
                  <a:cubicBezTo>
                    <a:pt x="1425" y="928"/>
                    <a:pt x="1427" y="963"/>
                    <a:pt x="1427" y="963"/>
                  </a:cubicBezTo>
                  <a:cubicBezTo>
                    <a:pt x="1427" y="963"/>
                    <a:pt x="1441" y="908"/>
                    <a:pt x="1480" y="854"/>
                  </a:cubicBezTo>
                  <a:lnTo>
                    <a:pt x="1480" y="854"/>
                  </a:lnTo>
                  <a:cubicBezTo>
                    <a:pt x="1457" y="911"/>
                    <a:pt x="1450" y="962"/>
                    <a:pt x="1450" y="1014"/>
                  </a:cubicBezTo>
                  <a:cubicBezTo>
                    <a:pt x="1450" y="1106"/>
                    <a:pt x="1460" y="1240"/>
                    <a:pt x="1460" y="1279"/>
                  </a:cubicBezTo>
                  <a:cubicBezTo>
                    <a:pt x="1460" y="1320"/>
                    <a:pt x="1425" y="1378"/>
                    <a:pt x="1400" y="1405"/>
                  </a:cubicBezTo>
                  <a:cubicBezTo>
                    <a:pt x="1381" y="1424"/>
                    <a:pt x="1374" y="1460"/>
                    <a:pt x="1385" y="1460"/>
                  </a:cubicBezTo>
                  <a:cubicBezTo>
                    <a:pt x="1389" y="1460"/>
                    <a:pt x="1393" y="1457"/>
                    <a:pt x="1399" y="1451"/>
                  </a:cubicBezTo>
                  <a:cubicBezTo>
                    <a:pt x="1427" y="1424"/>
                    <a:pt x="1457" y="1394"/>
                    <a:pt x="1457" y="1394"/>
                  </a:cubicBezTo>
                  <a:lnTo>
                    <a:pt x="1457" y="1394"/>
                  </a:lnTo>
                  <a:lnTo>
                    <a:pt x="1440" y="1472"/>
                  </a:lnTo>
                  <a:cubicBezTo>
                    <a:pt x="1440" y="1472"/>
                    <a:pt x="1449" y="1488"/>
                    <a:pt x="1458" y="1488"/>
                  </a:cubicBezTo>
                  <a:cubicBezTo>
                    <a:pt x="1462" y="1488"/>
                    <a:pt x="1465" y="1484"/>
                    <a:pt x="1467" y="1472"/>
                  </a:cubicBezTo>
                  <a:cubicBezTo>
                    <a:pt x="1475" y="1435"/>
                    <a:pt x="1488" y="1397"/>
                    <a:pt x="1488" y="1397"/>
                  </a:cubicBezTo>
                  <a:cubicBezTo>
                    <a:pt x="1488" y="1397"/>
                    <a:pt x="1517" y="1496"/>
                    <a:pt x="1502" y="1511"/>
                  </a:cubicBezTo>
                  <a:cubicBezTo>
                    <a:pt x="1498" y="1515"/>
                    <a:pt x="1495" y="1517"/>
                    <a:pt x="1493" y="1517"/>
                  </a:cubicBezTo>
                  <a:cubicBezTo>
                    <a:pt x="1488" y="1517"/>
                    <a:pt x="1488" y="1507"/>
                    <a:pt x="1488" y="1507"/>
                  </a:cubicBezTo>
                  <a:cubicBezTo>
                    <a:pt x="1488" y="1507"/>
                    <a:pt x="1354" y="1470"/>
                    <a:pt x="1336" y="1453"/>
                  </a:cubicBezTo>
                  <a:cubicBezTo>
                    <a:pt x="1329" y="1445"/>
                    <a:pt x="1323" y="1443"/>
                    <a:pt x="1318" y="1443"/>
                  </a:cubicBezTo>
                  <a:cubicBezTo>
                    <a:pt x="1312" y="1443"/>
                    <a:pt x="1308" y="1447"/>
                    <a:pt x="1304" y="1451"/>
                  </a:cubicBezTo>
                  <a:cubicBezTo>
                    <a:pt x="1304" y="1452"/>
                    <a:pt x="1303" y="1452"/>
                    <a:pt x="1303" y="1452"/>
                  </a:cubicBezTo>
                  <a:cubicBezTo>
                    <a:pt x="1285" y="1452"/>
                    <a:pt x="1141" y="1367"/>
                    <a:pt x="1004" y="1367"/>
                  </a:cubicBezTo>
                  <a:cubicBezTo>
                    <a:pt x="1004" y="1367"/>
                    <a:pt x="518" y="1039"/>
                    <a:pt x="627" y="1039"/>
                  </a:cubicBezTo>
                  <a:cubicBezTo>
                    <a:pt x="676" y="1039"/>
                    <a:pt x="885" y="1022"/>
                    <a:pt x="1043" y="981"/>
                  </a:cubicBezTo>
                  <a:cubicBezTo>
                    <a:pt x="1148" y="954"/>
                    <a:pt x="1232" y="949"/>
                    <a:pt x="1288" y="949"/>
                  </a:cubicBezTo>
                  <a:cubicBezTo>
                    <a:pt x="1315" y="949"/>
                    <a:pt x="1336" y="950"/>
                    <a:pt x="1348" y="950"/>
                  </a:cubicBezTo>
                  <a:cubicBezTo>
                    <a:pt x="1386" y="950"/>
                    <a:pt x="1438" y="928"/>
                    <a:pt x="1438" y="906"/>
                  </a:cubicBezTo>
                  <a:cubicBezTo>
                    <a:pt x="1438" y="896"/>
                    <a:pt x="1435" y="876"/>
                    <a:pt x="1427" y="854"/>
                  </a:cubicBezTo>
                  <a:cubicBezTo>
                    <a:pt x="1443" y="853"/>
                    <a:pt x="1457" y="851"/>
                    <a:pt x="1472" y="847"/>
                  </a:cubicBezTo>
                  <a:close/>
                  <a:moveTo>
                    <a:pt x="1373" y="0"/>
                  </a:moveTo>
                  <a:cubicBezTo>
                    <a:pt x="1135" y="0"/>
                    <a:pt x="941" y="193"/>
                    <a:pt x="941" y="430"/>
                  </a:cubicBezTo>
                  <a:cubicBezTo>
                    <a:pt x="941" y="512"/>
                    <a:pt x="966" y="587"/>
                    <a:pt x="1006" y="652"/>
                  </a:cubicBezTo>
                  <a:cubicBezTo>
                    <a:pt x="1006" y="652"/>
                    <a:pt x="1004" y="653"/>
                    <a:pt x="1004" y="653"/>
                  </a:cubicBezTo>
                  <a:cubicBezTo>
                    <a:pt x="1004" y="653"/>
                    <a:pt x="912" y="773"/>
                    <a:pt x="868" y="773"/>
                  </a:cubicBezTo>
                  <a:cubicBezTo>
                    <a:pt x="867" y="773"/>
                    <a:pt x="865" y="773"/>
                    <a:pt x="864" y="772"/>
                  </a:cubicBezTo>
                  <a:cubicBezTo>
                    <a:pt x="822" y="765"/>
                    <a:pt x="532" y="707"/>
                    <a:pt x="417" y="700"/>
                  </a:cubicBezTo>
                  <a:cubicBezTo>
                    <a:pt x="405" y="699"/>
                    <a:pt x="392" y="699"/>
                    <a:pt x="379" y="699"/>
                  </a:cubicBezTo>
                  <a:cubicBezTo>
                    <a:pt x="260" y="699"/>
                    <a:pt x="83" y="727"/>
                    <a:pt x="62" y="772"/>
                  </a:cubicBezTo>
                  <a:cubicBezTo>
                    <a:pt x="38" y="822"/>
                    <a:pt x="32" y="912"/>
                    <a:pt x="95" y="992"/>
                  </a:cubicBezTo>
                  <a:cubicBezTo>
                    <a:pt x="159" y="1074"/>
                    <a:pt x="506" y="1469"/>
                    <a:pt x="576" y="1521"/>
                  </a:cubicBezTo>
                  <a:cubicBezTo>
                    <a:pt x="647" y="1572"/>
                    <a:pt x="889" y="1840"/>
                    <a:pt x="918" y="1885"/>
                  </a:cubicBezTo>
                  <a:cubicBezTo>
                    <a:pt x="944" y="1928"/>
                    <a:pt x="920" y="2193"/>
                    <a:pt x="965" y="2250"/>
                  </a:cubicBezTo>
                  <a:cubicBezTo>
                    <a:pt x="962" y="2268"/>
                    <a:pt x="960" y="2287"/>
                    <a:pt x="963" y="2303"/>
                  </a:cubicBezTo>
                  <a:cubicBezTo>
                    <a:pt x="965" y="2309"/>
                    <a:pt x="965" y="2317"/>
                    <a:pt x="966" y="2322"/>
                  </a:cubicBezTo>
                  <a:cubicBezTo>
                    <a:pt x="963" y="2386"/>
                    <a:pt x="963" y="2487"/>
                    <a:pt x="990" y="2573"/>
                  </a:cubicBezTo>
                  <a:cubicBezTo>
                    <a:pt x="990" y="2577"/>
                    <a:pt x="990" y="2583"/>
                    <a:pt x="991" y="2587"/>
                  </a:cubicBezTo>
                  <a:cubicBezTo>
                    <a:pt x="1014" y="2669"/>
                    <a:pt x="1007" y="2739"/>
                    <a:pt x="991" y="2767"/>
                  </a:cubicBezTo>
                  <a:cubicBezTo>
                    <a:pt x="976" y="2793"/>
                    <a:pt x="893" y="2879"/>
                    <a:pt x="890" y="2937"/>
                  </a:cubicBezTo>
                  <a:cubicBezTo>
                    <a:pt x="888" y="2975"/>
                    <a:pt x="896" y="3017"/>
                    <a:pt x="911" y="3049"/>
                  </a:cubicBezTo>
                  <a:cubicBezTo>
                    <a:pt x="914" y="3074"/>
                    <a:pt x="921" y="3096"/>
                    <a:pt x="930" y="3105"/>
                  </a:cubicBezTo>
                  <a:cubicBezTo>
                    <a:pt x="946" y="3121"/>
                    <a:pt x="933" y="3147"/>
                    <a:pt x="912" y="3170"/>
                  </a:cubicBezTo>
                  <a:cubicBezTo>
                    <a:pt x="899" y="3166"/>
                    <a:pt x="889" y="3163"/>
                    <a:pt x="889" y="3163"/>
                  </a:cubicBezTo>
                  <a:lnTo>
                    <a:pt x="889" y="3163"/>
                  </a:lnTo>
                  <a:cubicBezTo>
                    <a:pt x="890" y="3167"/>
                    <a:pt x="892" y="3170"/>
                    <a:pt x="893" y="3173"/>
                  </a:cubicBezTo>
                  <a:cubicBezTo>
                    <a:pt x="896" y="3173"/>
                    <a:pt x="901" y="3175"/>
                    <a:pt x="905" y="3176"/>
                  </a:cubicBezTo>
                  <a:cubicBezTo>
                    <a:pt x="901" y="3180"/>
                    <a:pt x="895" y="3185"/>
                    <a:pt x="889" y="3189"/>
                  </a:cubicBezTo>
                  <a:cubicBezTo>
                    <a:pt x="879" y="3186"/>
                    <a:pt x="872" y="3185"/>
                    <a:pt x="872" y="3185"/>
                  </a:cubicBezTo>
                  <a:lnTo>
                    <a:pt x="872" y="3185"/>
                  </a:lnTo>
                  <a:cubicBezTo>
                    <a:pt x="873" y="3188"/>
                    <a:pt x="874" y="3191"/>
                    <a:pt x="876" y="3193"/>
                  </a:cubicBezTo>
                  <a:cubicBezTo>
                    <a:pt x="877" y="3193"/>
                    <a:pt x="879" y="3193"/>
                    <a:pt x="880" y="3195"/>
                  </a:cubicBezTo>
                  <a:cubicBezTo>
                    <a:pt x="867" y="3202"/>
                    <a:pt x="853" y="3208"/>
                    <a:pt x="841" y="3208"/>
                  </a:cubicBezTo>
                  <a:cubicBezTo>
                    <a:pt x="794" y="3208"/>
                    <a:pt x="695" y="3281"/>
                    <a:pt x="695" y="3351"/>
                  </a:cubicBezTo>
                  <a:cubicBezTo>
                    <a:pt x="695" y="3419"/>
                    <a:pt x="625" y="3478"/>
                    <a:pt x="625" y="3555"/>
                  </a:cubicBezTo>
                  <a:cubicBezTo>
                    <a:pt x="625" y="3630"/>
                    <a:pt x="644" y="3750"/>
                    <a:pt x="644" y="3789"/>
                  </a:cubicBezTo>
                  <a:cubicBezTo>
                    <a:pt x="644" y="3827"/>
                    <a:pt x="621" y="4073"/>
                    <a:pt x="649" y="4132"/>
                  </a:cubicBezTo>
                  <a:cubicBezTo>
                    <a:pt x="675" y="4188"/>
                    <a:pt x="780" y="4285"/>
                    <a:pt x="780" y="4354"/>
                  </a:cubicBezTo>
                  <a:cubicBezTo>
                    <a:pt x="780" y="4423"/>
                    <a:pt x="870" y="4618"/>
                    <a:pt x="906" y="4655"/>
                  </a:cubicBezTo>
                  <a:cubicBezTo>
                    <a:pt x="944" y="4691"/>
                    <a:pt x="992" y="4720"/>
                    <a:pt x="992" y="4720"/>
                  </a:cubicBezTo>
                  <a:lnTo>
                    <a:pt x="992" y="4955"/>
                  </a:lnTo>
                  <a:cubicBezTo>
                    <a:pt x="992" y="4955"/>
                    <a:pt x="630" y="5255"/>
                    <a:pt x="580" y="5497"/>
                  </a:cubicBezTo>
                  <a:lnTo>
                    <a:pt x="561" y="5475"/>
                  </a:lnTo>
                  <a:cubicBezTo>
                    <a:pt x="561" y="5475"/>
                    <a:pt x="557" y="5499"/>
                    <a:pt x="545" y="5536"/>
                  </a:cubicBezTo>
                  <a:cubicBezTo>
                    <a:pt x="544" y="5528"/>
                    <a:pt x="542" y="5523"/>
                    <a:pt x="538" y="5523"/>
                  </a:cubicBezTo>
                  <a:cubicBezTo>
                    <a:pt x="531" y="5523"/>
                    <a:pt x="519" y="5536"/>
                    <a:pt x="500" y="5566"/>
                  </a:cubicBezTo>
                  <a:cubicBezTo>
                    <a:pt x="474" y="5609"/>
                    <a:pt x="452" y="5661"/>
                    <a:pt x="427" y="5711"/>
                  </a:cubicBezTo>
                  <a:cubicBezTo>
                    <a:pt x="410" y="5705"/>
                    <a:pt x="376" y="5696"/>
                    <a:pt x="337" y="5696"/>
                  </a:cubicBezTo>
                  <a:cubicBezTo>
                    <a:pt x="290" y="5696"/>
                    <a:pt x="236" y="5710"/>
                    <a:pt x="199" y="5762"/>
                  </a:cubicBezTo>
                  <a:cubicBezTo>
                    <a:pt x="117" y="5874"/>
                    <a:pt x="76" y="6165"/>
                    <a:pt x="76" y="6235"/>
                  </a:cubicBezTo>
                  <a:cubicBezTo>
                    <a:pt x="76" y="6304"/>
                    <a:pt x="2" y="6538"/>
                    <a:pt x="2" y="6580"/>
                  </a:cubicBezTo>
                  <a:cubicBezTo>
                    <a:pt x="2" y="6623"/>
                    <a:pt x="0" y="6928"/>
                    <a:pt x="79" y="7007"/>
                  </a:cubicBezTo>
                  <a:cubicBezTo>
                    <a:pt x="127" y="7056"/>
                    <a:pt x="176" y="7089"/>
                    <a:pt x="224" y="7089"/>
                  </a:cubicBezTo>
                  <a:cubicBezTo>
                    <a:pt x="254" y="7089"/>
                    <a:pt x="284" y="7076"/>
                    <a:pt x="314" y="7046"/>
                  </a:cubicBezTo>
                  <a:cubicBezTo>
                    <a:pt x="391" y="6969"/>
                    <a:pt x="452" y="6784"/>
                    <a:pt x="452" y="6727"/>
                  </a:cubicBezTo>
                  <a:cubicBezTo>
                    <a:pt x="452" y="6669"/>
                    <a:pt x="429" y="6557"/>
                    <a:pt x="487" y="6454"/>
                  </a:cubicBezTo>
                  <a:cubicBezTo>
                    <a:pt x="545" y="6350"/>
                    <a:pt x="638" y="6301"/>
                    <a:pt x="638" y="6255"/>
                  </a:cubicBezTo>
                  <a:cubicBezTo>
                    <a:pt x="638" y="6212"/>
                    <a:pt x="599" y="6162"/>
                    <a:pt x="672" y="6043"/>
                  </a:cubicBezTo>
                  <a:cubicBezTo>
                    <a:pt x="745" y="5923"/>
                    <a:pt x="860" y="5789"/>
                    <a:pt x="860" y="5789"/>
                  </a:cubicBezTo>
                  <a:lnTo>
                    <a:pt x="841" y="5769"/>
                  </a:lnTo>
                  <a:cubicBezTo>
                    <a:pt x="841" y="5769"/>
                    <a:pt x="1038" y="5550"/>
                    <a:pt x="1153" y="5508"/>
                  </a:cubicBezTo>
                  <a:lnTo>
                    <a:pt x="1153" y="5508"/>
                  </a:lnTo>
                  <a:cubicBezTo>
                    <a:pt x="1153" y="5508"/>
                    <a:pt x="1059" y="6003"/>
                    <a:pt x="979" y="6158"/>
                  </a:cubicBezTo>
                  <a:cubicBezTo>
                    <a:pt x="899" y="6312"/>
                    <a:pt x="815" y="6700"/>
                    <a:pt x="848" y="6838"/>
                  </a:cubicBezTo>
                  <a:cubicBezTo>
                    <a:pt x="883" y="6977"/>
                    <a:pt x="883" y="7011"/>
                    <a:pt x="883" y="7011"/>
                  </a:cubicBezTo>
                  <a:lnTo>
                    <a:pt x="867" y="7027"/>
                  </a:lnTo>
                  <a:cubicBezTo>
                    <a:pt x="867" y="7027"/>
                    <a:pt x="933" y="7635"/>
                    <a:pt x="899" y="7670"/>
                  </a:cubicBezTo>
                  <a:cubicBezTo>
                    <a:pt x="888" y="7680"/>
                    <a:pt x="881" y="7684"/>
                    <a:pt x="876" y="7684"/>
                  </a:cubicBezTo>
                  <a:cubicBezTo>
                    <a:pt x="864" y="7684"/>
                    <a:pt x="864" y="7666"/>
                    <a:pt x="864" y="7666"/>
                  </a:cubicBezTo>
                  <a:cubicBezTo>
                    <a:pt x="864" y="7666"/>
                    <a:pt x="606" y="7884"/>
                    <a:pt x="548" y="7907"/>
                  </a:cubicBezTo>
                  <a:cubicBezTo>
                    <a:pt x="491" y="7931"/>
                    <a:pt x="344" y="8062"/>
                    <a:pt x="433" y="8151"/>
                  </a:cubicBezTo>
                  <a:cubicBezTo>
                    <a:pt x="522" y="8238"/>
                    <a:pt x="695" y="8392"/>
                    <a:pt x="695" y="8458"/>
                  </a:cubicBezTo>
                  <a:cubicBezTo>
                    <a:pt x="695" y="8524"/>
                    <a:pt x="698" y="8662"/>
                    <a:pt x="749" y="8711"/>
                  </a:cubicBezTo>
                  <a:cubicBezTo>
                    <a:pt x="789" y="8752"/>
                    <a:pt x="932" y="8834"/>
                    <a:pt x="1015" y="8834"/>
                  </a:cubicBezTo>
                  <a:cubicBezTo>
                    <a:pt x="1034" y="8834"/>
                    <a:pt x="1050" y="8830"/>
                    <a:pt x="1061" y="8819"/>
                  </a:cubicBezTo>
                  <a:cubicBezTo>
                    <a:pt x="1116" y="8764"/>
                    <a:pt x="1158" y="8620"/>
                    <a:pt x="1138" y="8550"/>
                  </a:cubicBezTo>
                  <a:cubicBezTo>
                    <a:pt x="1116" y="8481"/>
                    <a:pt x="1116" y="8381"/>
                    <a:pt x="1116" y="8280"/>
                  </a:cubicBezTo>
                  <a:cubicBezTo>
                    <a:pt x="1116" y="8181"/>
                    <a:pt x="1064" y="8135"/>
                    <a:pt x="1116" y="8116"/>
                  </a:cubicBezTo>
                  <a:cubicBezTo>
                    <a:pt x="1169" y="8097"/>
                    <a:pt x="1196" y="8068"/>
                    <a:pt x="1169" y="8038"/>
                  </a:cubicBezTo>
                  <a:cubicBezTo>
                    <a:pt x="1140" y="8009"/>
                    <a:pt x="1202" y="7985"/>
                    <a:pt x="1202" y="7928"/>
                  </a:cubicBezTo>
                  <a:cubicBezTo>
                    <a:pt x="1202" y="7869"/>
                    <a:pt x="1202" y="7817"/>
                    <a:pt x="1151" y="7817"/>
                  </a:cubicBezTo>
                  <a:cubicBezTo>
                    <a:pt x="1151" y="7817"/>
                    <a:pt x="1153" y="7810"/>
                    <a:pt x="1156" y="7797"/>
                  </a:cubicBezTo>
                  <a:cubicBezTo>
                    <a:pt x="1156" y="7797"/>
                    <a:pt x="1156" y="7798"/>
                    <a:pt x="1157" y="7798"/>
                  </a:cubicBezTo>
                  <a:cubicBezTo>
                    <a:pt x="1158" y="7798"/>
                    <a:pt x="1159" y="7798"/>
                    <a:pt x="1160" y="7798"/>
                  </a:cubicBezTo>
                  <a:cubicBezTo>
                    <a:pt x="1192" y="7798"/>
                    <a:pt x="1187" y="7753"/>
                    <a:pt x="1183" y="7715"/>
                  </a:cubicBezTo>
                  <a:cubicBezTo>
                    <a:pt x="1183" y="7703"/>
                    <a:pt x="1186" y="7674"/>
                    <a:pt x="1192" y="7639"/>
                  </a:cubicBezTo>
                  <a:cubicBezTo>
                    <a:pt x="1223" y="7510"/>
                    <a:pt x="1263" y="7348"/>
                    <a:pt x="1288" y="7285"/>
                  </a:cubicBezTo>
                  <a:cubicBezTo>
                    <a:pt x="1330" y="7173"/>
                    <a:pt x="1345" y="7058"/>
                    <a:pt x="1303" y="7058"/>
                  </a:cubicBezTo>
                  <a:cubicBezTo>
                    <a:pt x="1303" y="7058"/>
                    <a:pt x="1403" y="6620"/>
                    <a:pt x="1422" y="6526"/>
                  </a:cubicBezTo>
                  <a:cubicBezTo>
                    <a:pt x="1441" y="6435"/>
                    <a:pt x="1415" y="6312"/>
                    <a:pt x="1441" y="6247"/>
                  </a:cubicBezTo>
                  <a:cubicBezTo>
                    <a:pt x="1469" y="6181"/>
                    <a:pt x="1649" y="5684"/>
                    <a:pt x="1649" y="5684"/>
                  </a:cubicBezTo>
                  <a:cubicBezTo>
                    <a:pt x="1649" y="5684"/>
                    <a:pt x="1652" y="5684"/>
                    <a:pt x="1656" y="5684"/>
                  </a:cubicBezTo>
                  <a:cubicBezTo>
                    <a:pt x="1674" y="5684"/>
                    <a:pt x="1725" y="5686"/>
                    <a:pt x="1725" y="5708"/>
                  </a:cubicBezTo>
                  <a:cubicBezTo>
                    <a:pt x="1725" y="5713"/>
                    <a:pt x="1731" y="5715"/>
                    <a:pt x="1741" y="5715"/>
                  </a:cubicBezTo>
                  <a:cubicBezTo>
                    <a:pt x="1786" y="5715"/>
                    <a:pt x="1911" y="5668"/>
                    <a:pt x="1949" y="5593"/>
                  </a:cubicBezTo>
                  <a:cubicBezTo>
                    <a:pt x="1995" y="5501"/>
                    <a:pt x="2003" y="5161"/>
                    <a:pt x="2003" y="5161"/>
                  </a:cubicBezTo>
                  <a:cubicBezTo>
                    <a:pt x="2003" y="5161"/>
                    <a:pt x="2175" y="4655"/>
                    <a:pt x="2145" y="4566"/>
                  </a:cubicBezTo>
                  <a:cubicBezTo>
                    <a:pt x="2114" y="4477"/>
                    <a:pt x="2222" y="4169"/>
                    <a:pt x="2222" y="4134"/>
                  </a:cubicBezTo>
                  <a:cubicBezTo>
                    <a:pt x="2222" y="4100"/>
                    <a:pt x="2286" y="3880"/>
                    <a:pt x="2226" y="3820"/>
                  </a:cubicBezTo>
                  <a:cubicBezTo>
                    <a:pt x="2167" y="3760"/>
                    <a:pt x="2226" y="3630"/>
                    <a:pt x="2252" y="3604"/>
                  </a:cubicBezTo>
                  <a:cubicBezTo>
                    <a:pt x="2280" y="3577"/>
                    <a:pt x="2241" y="3542"/>
                    <a:pt x="2241" y="3542"/>
                  </a:cubicBezTo>
                  <a:cubicBezTo>
                    <a:pt x="2241" y="3542"/>
                    <a:pt x="2403" y="2988"/>
                    <a:pt x="2403" y="2857"/>
                  </a:cubicBezTo>
                  <a:cubicBezTo>
                    <a:pt x="2403" y="2727"/>
                    <a:pt x="2541" y="2266"/>
                    <a:pt x="2541" y="2223"/>
                  </a:cubicBezTo>
                  <a:cubicBezTo>
                    <a:pt x="2541" y="2222"/>
                    <a:pt x="2542" y="2221"/>
                    <a:pt x="2543" y="2221"/>
                  </a:cubicBezTo>
                  <a:cubicBezTo>
                    <a:pt x="2577" y="2221"/>
                    <a:pt x="3057" y="2761"/>
                    <a:pt x="3057" y="2761"/>
                  </a:cubicBezTo>
                  <a:cubicBezTo>
                    <a:pt x="3057" y="2761"/>
                    <a:pt x="3162" y="2863"/>
                    <a:pt x="3337" y="2863"/>
                  </a:cubicBezTo>
                  <a:cubicBezTo>
                    <a:pt x="3351" y="2863"/>
                    <a:pt x="3365" y="2863"/>
                    <a:pt x="3380" y="2861"/>
                  </a:cubicBezTo>
                  <a:cubicBezTo>
                    <a:pt x="3580" y="2842"/>
                    <a:pt x="3864" y="2758"/>
                    <a:pt x="3941" y="2758"/>
                  </a:cubicBezTo>
                  <a:cubicBezTo>
                    <a:pt x="4018" y="2758"/>
                    <a:pt x="4081" y="2774"/>
                    <a:pt x="4174" y="2774"/>
                  </a:cubicBezTo>
                  <a:cubicBezTo>
                    <a:pt x="4269" y="2774"/>
                    <a:pt x="4353" y="2749"/>
                    <a:pt x="4379" y="2742"/>
                  </a:cubicBezTo>
                  <a:cubicBezTo>
                    <a:pt x="4384" y="2741"/>
                    <a:pt x="4389" y="2740"/>
                    <a:pt x="4395" y="2740"/>
                  </a:cubicBezTo>
                  <a:cubicBezTo>
                    <a:pt x="4421" y="2740"/>
                    <a:pt x="4455" y="2752"/>
                    <a:pt x="4478" y="2761"/>
                  </a:cubicBezTo>
                  <a:cubicBezTo>
                    <a:pt x="4506" y="2771"/>
                    <a:pt x="4623" y="2805"/>
                    <a:pt x="4647" y="2805"/>
                  </a:cubicBezTo>
                  <a:cubicBezTo>
                    <a:pt x="4655" y="2805"/>
                    <a:pt x="4661" y="2805"/>
                    <a:pt x="4666" y="2805"/>
                  </a:cubicBezTo>
                  <a:cubicBezTo>
                    <a:pt x="4677" y="2805"/>
                    <a:pt x="4682" y="2803"/>
                    <a:pt x="4682" y="2794"/>
                  </a:cubicBezTo>
                  <a:cubicBezTo>
                    <a:pt x="4682" y="2780"/>
                    <a:pt x="4681" y="2765"/>
                    <a:pt x="4655" y="2754"/>
                  </a:cubicBezTo>
                  <a:cubicBezTo>
                    <a:pt x="4630" y="2740"/>
                    <a:pt x="4512" y="2689"/>
                    <a:pt x="4494" y="2672"/>
                  </a:cubicBezTo>
                  <a:cubicBezTo>
                    <a:pt x="4478" y="2656"/>
                    <a:pt x="4468" y="2622"/>
                    <a:pt x="4499" y="2622"/>
                  </a:cubicBezTo>
                  <a:cubicBezTo>
                    <a:pt x="4502" y="2622"/>
                    <a:pt x="4505" y="2622"/>
                    <a:pt x="4509" y="2622"/>
                  </a:cubicBezTo>
                  <a:cubicBezTo>
                    <a:pt x="4551" y="2630"/>
                    <a:pt x="4628" y="2644"/>
                    <a:pt x="4640" y="2656"/>
                  </a:cubicBezTo>
                  <a:cubicBezTo>
                    <a:pt x="4643" y="2659"/>
                    <a:pt x="4648" y="2661"/>
                    <a:pt x="4652" y="2661"/>
                  </a:cubicBezTo>
                  <a:cubicBezTo>
                    <a:pt x="4665" y="2661"/>
                    <a:pt x="4681" y="2650"/>
                    <a:pt x="4681" y="2633"/>
                  </a:cubicBezTo>
                  <a:cubicBezTo>
                    <a:pt x="4681" y="2609"/>
                    <a:pt x="4669" y="2592"/>
                    <a:pt x="4643" y="2583"/>
                  </a:cubicBezTo>
                  <a:cubicBezTo>
                    <a:pt x="4617" y="2574"/>
                    <a:pt x="4567" y="2560"/>
                    <a:pt x="4567" y="2560"/>
                  </a:cubicBezTo>
                  <a:cubicBezTo>
                    <a:pt x="4567" y="2560"/>
                    <a:pt x="4592" y="2535"/>
                    <a:pt x="4569" y="2513"/>
                  </a:cubicBezTo>
                  <a:cubicBezTo>
                    <a:pt x="4547" y="2490"/>
                    <a:pt x="4529" y="2449"/>
                    <a:pt x="4506" y="2449"/>
                  </a:cubicBezTo>
                  <a:cubicBezTo>
                    <a:pt x="4506" y="2449"/>
                    <a:pt x="4523" y="2420"/>
                    <a:pt x="4523" y="2400"/>
                  </a:cubicBezTo>
                  <a:cubicBezTo>
                    <a:pt x="4523" y="2381"/>
                    <a:pt x="4506" y="2363"/>
                    <a:pt x="4468" y="2363"/>
                  </a:cubicBezTo>
                  <a:cubicBezTo>
                    <a:pt x="4430" y="2363"/>
                    <a:pt x="4301" y="2405"/>
                    <a:pt x="4301" y="2405"/>
                  </a:cubicBezTo>
                  <a:cubicBezTo>
                    <a:pt x="4301" y="2405"/>
                    <a:pt x="4288" y="2398"/>
                    <a:pt x="4262" y="2398"/>
                  </a:cubicBezTo>
                  <a:cubicBezTo>
                    <a:pt x="4238" y="2398"/>
                    <a:pt x="4203" y="2404"/>
                    <a:pt x="4158" y="2430"/>
                  </a:cubicBezTo>
                  <a:cubicBezTo>
                    <a:pt x="4065" y="2486"/>
                    <a:pt x="4025" y="2522"/>
                    <a:pt x="3977" y="2522"/>
                  </a:cubicBezTo>
                  <a:cubicBezTo>
                    <a:pt x="3948" y="2522"/>
                    <a:pt x="3871" y="2531"/>
                    <a:pt x="3787" y="2531"/>
                  </a:cubicBezTo>
                  <a:cubicBezTo>
                    <a:pt x="3730" y="2531"/>
                    <a:pt x="3670" y="2527"/>
                    <a:pt x="3617" y="2513"/>
                  </a:cubicBezTo>
                  <a:cubicBezTo>
                    <a:pt x="3488" y="2480"/>
                    <a:pt x="3325" y="2423"/>
                    <a:pt x="3266" y="2423"/>
                  </a:cubicBezTo>
                  <a:cubicBezTo>
                    <a:pt x="3266" y="2423"/>
                    <a:pt x="3025" y="2150"/>
                    <a:pt x="2963" y="2108"/>
                  </a:cubicBezTo>
                  <a:cubicBezTo>
                    <a:pt x="2901" y="2065"/>
                    <a:pt x="2863" y="1932"/>
                    <a:pt x="2829" y="1868"/>
                  </a:cubicBezTo>
                  <a:cubicBezTo>
                    <a:pt x="2797" y="1805"/>
                    <a:pt x="2653" y="1579"/>
                    <a:pt x="2595" y="1546"/>
                  </a:cubicBezTo>
                  <a:cubicBezTo>
                    <a:pt x="2552" y="1520"/>
                    <a:pt x="2458" y="1505"/>
                    <a:pt x="2380" y="1505"/>
                  </a:cubicBezTo>
                  <a:cubicBezTo>
                    <a:pt x="2352" y="1505"/>
                    <a:pt x="2327" y="1507"/>
                    <a:pt x="2306" y="1511"/>
                  </a:cubicBezTo>
                  <a:cubicBezTo>
                    <a:pt x="2300" y="1512"/>
                    <a:pt x="2294" y="1513"/>
                    <a:pt x="2288" y="1513"/>
                  </a:cubicBezTo>
                  <a:cubicBezTo>
                    <a:pt x="2250" y="1513"/>
                    <a:pt x="2227" y="1486"/>
                    <a:pt x="2184" y="1486"/>
                  </a:cubicBezTo>
                  <a:cubicBezTo>
                    <a:pt x="2163" y="1486"/>
                    <a:pt x="2139" y="1492"/>
                    <a:pt x="2105" y="1510"/>
                  </a:cubicBezTo>
                  <a:cubicBezTo>
                    <a:pt x="2095" y="1511"/>
                    <a:pt x="2083" y="1514"/>
                    <a:pt x="2075" y="1520"/>
                  </a:cubicBezTo>
                  <a:cubicBezTo>
                    <a:pt x="2054" y="1512"/>
                    <a:pt x="1999" y="1486"/>
                    <a:pt x="2025" y="1421"/>
                  </a:cubicBezTo>
                  <a:lnTo>
                    <a:pt x="2025" y="1421"/>
                  </a:lnTo>
                  <a:cubicBezTo>
                    <a:pt x="2025" y="1421"/>
                    <a:pt x="2034" y="1422"/>
                    <a:pt x="2051" y="1459"/>
                  </a:cubicBezTo>
                  <a:cubicBezTo>
                    <a:pt x="2051" y="1459"/>
                    <a:pt x="2064" y="1470"/>
                    <a:pt x="2072" y="1470"/>
                  </a:cubicBezTo>
                  <a:cubicBezTo>
                    <a:pt x="2077" y="1470"/>
                    <a:pt x="2080" y="1465"/>
                    <a:pt x="2075" y="1447"/>
                  </a:cubicBezTo>
                  <a:cubicBezTo>
                    <a:pt x="2062" y="1403"/>
                    <a:pt x="2062" y="1364"/>
                    <a:pt x="2062" y="1364"/>
                  </a:cubicBezTo>
                  <a:lnTo>
                    <a:pt x="2062" y="1364"/>
                  </a:lnTo>
                  <a:lnTo>
                    <a:pt x="2121" y="1457"/>
                  </a:lnTo>
                  <a:cubicBezTo>
                    <a:pt x="2121" y="1457"/>
                    <a:pt x="2122" y="1457"/>
                    <a:pt x="2122" y="1457"/>
                  </a:cubicBezTo>
                  <a:cubicBezTo>
                    <a:pt x="2126" y="1457"/>
                    <a:pt x="2136" y="1456"/>
                    <a:pt x="2136" y="1443"/>
                  </a:cubicBezTo>
                  <a:cubicBezTo>
                    <a:pt x="2136" y="1427"/>
                    <a:pt x="2108" y="1357"/>
                    <a:pt x="2108" y="1357"/>
                  </a:cubicBezTo>
                  <a:lnTo>
                    <a:pt x="2108" y="1357"/>
                  </a:lnTo>
                  <a:lnTo>
                    <a:pt x="2191" y="1466"/>
                  </a:lnTo>
                  <a:cubicBezTo>
                    <a:pt x="2191" y="1466"/>
                    <a:pt x="2198" y="1469"/>
                    <a:pt x="2204" y="1469"/>
                  </a:cubicBezTo>
                  <a:cubicBezTo>
                    <a:pt x="2211" y="1469"/>
                    <a:pt x="2216" y="1465"/>
                    <a:pt x="2210" y="1447"/>
                  </a:cubicBezTo>
                  <a:cubicBezTo>
                    <a:pt x="2199" y="1413"/>
                    <a:pt x="2108" y="1288"/>
                    <a:pt x="2108" y="1259"/>
                  </a:cubicBezTo>
                  <a:cubicBezTo>
                    <a:pt x="2108" y="1231"/>
                    <a:pt x="2151" y="1191"/>
                    <a:pt x="2140" y="1096"/>
                  </a:cubicBezTo>
                  <a:cubicBezTo>
                    <a:pt x="2130" y="1003"/>
                    <a:pt x="2043" y="775"/>
                    <a:pt x="1961" y="726"/>
                  </a:cubicBezTo>
                  <a:cubicBezTo>
                    <a:pt x="1913" y="698"/>
                    <a:pt x="1821" y="663"/>
                    <a:pt x="1734" y="660"/>
                  </a:cubicBezTo>
                  <a:cubicBezTo>
                    <a:pt x="1776" y="593"/>
                    <a:pt x="1802" y="515"/>
                    <a:pt x="1802" y="430"/>
                  </a:cubicBezTo>
                  <a:cubicBezTo>
                    <a:pt x="1802" y="193"/>
                    <a:pt x="1610" y="0"/>
                    <a:pt x="1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5252690" y="1583102"/>
              <a:ext cx="64751" cy="67594"/>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50"/>
          <p:cNvGrpSpPr/>
          <p:nvPr/>
        </p:nvGrpSpPr>
        <p:grpSpPr>
          <a:xfrm>
            <a:off x="7187123" y="539500"/>
            <a:ext cx="1243662" cy="2959695"/>
            <a:chOff x="5903613" y="1562772"/>
            <a:chExt cx="298943" cy="711431"/>
          </a:xfrm>
        </p:grpSpPr>
        <p:sp>
          <p:nvSpPr>
            <p:cNvPr id="583" name="Google Shape;583;p50"/>
            <p:cNvSpPr/>
            <p:nvPr/>
          </p:nvSpPr>
          <p:spPr>
            <a:xfrm>
              <a:off x="5903613" y="1564566"/>
              <a:ext cx="298943" cy="709637"/>
            </a:xfrm>
            <a:custGeom>
              <a:rect b="b" l="l" r="r" t="t"/>
              <a:pathLst>
                <a:path extrusionOk="0" h="9322" w="3927">
                  <a:moveTo>
                    <a:pt x="920" y="0"/>
                  </a:moveTo>
                  <a:lnTo>
                    <a:pt x="920" y="0"/>
                  </a:lnTo>
                  <a:cubicBezTo>
                    <a:pt x="945" y="6"/>
                    <a:pt x="980" y="15"/>
                    <a:pt x="1020" y="34"/>
                  </a:cubicBezTo>
                  <a:cubicBezTo>
                    <a:pt x="1018" y="34"/>
                    <a:pt x="1013" y="32"/>
                    <a:pt x="1009" y="32"/>
                  </a:cubicBezTo>
                  <a:cubicBezTo>
                    <a:pt x="870" y="32"/>
                    <a:pt x="750" y="101"/>
                    <a:pt x="675" y="206"/>
                  </a:cubicBezTo>
                  <a:cubicBezTo>
                    <a:pt x="659" y="201"/>
                    <a:pt x="649" y="199"/>
                    <a:pt x="649" y="199"/>
                  </a:cubicBezTo>
                  <a:lnTo>
                    <a:pt x="649" y="199"/>
                  </a:lnTo>
                  <a:cubicBezTo>
                    <a:pt x="649" y="199"/>
                    <a:pt x="658" y="201"/>
                    <a:pt x="674" y="207"/>
                  </a:cubicBezTo>
                  <a:cubicBezTo>
                    <a:pt x="626" y="274"/>
                    <a:pt x="598" y="356"/>
                    <a:pt x="598" y="443"/>
                  </a:cubicBezTo>
                  <a:cubicBezTo>
                    <a:pt x="598" y="609"/>
                    <a:pt x="696" y="751"/>
                    <a:pt x="837" y="816"/>
                  </a:cubicBezTo>
                  <a:cubicBezTo>
                    <a:pt x="840" y="839"/>
                    <a:pt x="843" y="857"/>
                    <a:pt x="847" y="861"/>
                  </a:cubicBezTo>
                  <a:cubicBezTo>
                    <a:pt x="863" y="877"/>
                    <a:pt x="879" y="946"/>
                    <a:pt x="851" y="973"/>
                  </a:cubicBezTo>
                  <a:cubicBezTo>
                    <a:pt x="822" y="1003"/>
                    <a:pt x="621" y="1285"/>
                    <a:pt x="563" y="1392"/>
                  </a:cubicBezTo>
                  <a:cubicBezTo>
                    <a:pt x="506" y="1498"/>
                    <a:pt x="393" y="1677"/>
                    <a:pt x="474" y="1842"/>
                  </a:cubicBezTo>
                  <a:cubicBezTo>
                    <a:pt x="557" y="2006"/>
                    <a:pt x="620" y="2260"/>
                    <a:pt x="789" y="2391"/>
                  </a:cubicBezTo>
                  <a:cubicBezTo>
                    <a:pt x="789" y="2391"/>
                    <a:pt x="349" y="3371"/>
                    <a:pt x="382" y="4008"/>
                  </a:cubicBezTo>
                  <a:cubicBezTo>
                    <a:pt x="382" y="4008"/>
                    <a:pt x="355" y="4222"/>
                    <a:pt x="333" y="4244"/>
                  </a:cubicBezTo>
                  <a:cubicBezTo>
                    <a:pt x="311" y="4266"/>
                    <a:pt x="382" y="4266"/>
                    <a:pt x="382" y="4266"/>
                  </a:cubicBezTo>
                  <a:cubicBezTo>
                    <a:pt x="382" y="4266"/>
                    <a:pt x="407" y="4411"/>
                    <a:pt x="345" y="4474"/>
                  </a:cubicBezTo>
                  <a:cubicBezTo>
                    <a:pt x="280" y="4537"/>
                    <a:pt x="240" y="4573"/>
                    <a:pt x="240" y="4716"/>
                  </a:cubicBezTo>
                  <a:cubicBezTo>
                    <a:pt x="240" y="4858"/>
                    <a:pt x="119" y="5017"/>
                    <a:pt x="119" y="5242"/>
                  </a:cubicBezTo>
                  <a:cubicBezTo>
                    <a:pt x="119" y="5467"/>
                    <a:pt x="174" y="5565"/>
                    <a:pt x="114" y="5730"/>
                  </a:cubicBezTo>
                  <a:cubicBezTo>
                    <a:pt x="53" y="5894"/>
                    <a:pt x="49" y="6031"/>
                    <a:pt x="49" y="6114"/>
                  </a:cubicBezTo>
                  <a:cubicBezTo>
                    <a:pt x="49" y="6196"/>
                    <a:pt x="94" y="6280"/>
                    <a:pt x="49" y="6328"/>
                  </a:cubicBezTo>
                  <a:cubicBezTo>
                    <a:pt x="1" y="6375"/>
                    <a:pt x="37" y="6404"/>
                    <a:pt x="125" y="6404"/>
                  </a:cubicBezTo>
                  <a:cubicBezTo>
                    <a:pt x="170" y="6404"/>
                    <a:pt x="288" y="6397"/>
                    <a:pt x="390" y="6391"/>
                  </a:cubicBezTo>
                  <a:cubicBezTo>
                    <a:pt x="399" y="6391"/>
                    <a:pt x="408" y="6392"/>
                    <a:pt x="418" y="6392"/>
                  </a:cubicBezTo>
                  <a:cubicBezTo>
                    <a:pt x="440" y="6392"/>
                    <a:pt x="461" y="6391"/>
                    <a:pt x="481" y="6389"/>
                  </a:cubicBezTo>
                  <a:cubicBezTo>
                    <a:pt x="490" y="6389"/>
                    <a:pt x="498" y="6389"/>
                    <a:pt x="505" y="6389"/>
                  </a:cubicBezTo>
                  <a:cubicBezTo>
                    <a:pt x="542" y="6389"/>
                    <a:pt x="566" y="6392"/>
                    <a:pt x="563" y="6400"/>
                  </a:cubicBezTo>
                  <a:cubicBezTo>
                    <a:pt x="543" y="6455"/>
                    <a:pt x="591" y="6633"/>
                    <a:pt x="591" y="6633"/>
                  </a:cubicBezTo>
                  <a:cubicBezTo>
                    <a:pt x="604" y="6711"/>
                    <a:pt x="656" y="6755"/>
                    <a:pt x="706" y="6773"/>
                  </a:cubicBezTo>
                  <a:cubicBezTo>
                    <a:pt x="755" y="6789"/>
                    <a:pt x="811" y="6832"/>
                    <a:pt x="835" y="6857"/>
                  </a:cubicBezTo>
                  <a:cubicBezTo>
                    <a:pt x="859" y="6882"/>
                    <a:pt x="1079" y="7128"/>
                    <a:pt x="1219" y="7215"/>
                  </a:cubicBezTo>
                  <a:cubicBezTo>
                    <a:pt x="1358" y="7304"/>
                    <a:pt x="1551" y="7473"/>
                    <a:pt x="1551" y="7492"/>
                  </a:cubicBezTo>
                  <a:cubicBezTo>
                    <a:pt x="1551" y="7513"/>
                    <a:pt x="1541" y="7521"/>
                    <a:pt x="1541" y="7521"/>
                  </a:cubicBezTo>
                  <a:cubicBezTo>
                    <a:pt x="1541" y="7521"/>
                    <a:pt x="1584" y="7645"/>
                    <a:pt x="1616" y="7676"/>
                  </a:cubicBezTo>
                  <a:cubicBezTo>
                    <a:pt x="1616" y="7676"/>
                    <a:pt x="1552" y="7717"/>
                    <a:pt x="1597" y="7762"/>
                  </a:cubicBezTo>
                  <a:cubicBezTo>
                    <a:pt x="1642" y="7807"/>
                    <a:pt x="1676" y="7902"/>
                    <a:pt x="1696" y="7957"/>
                  </a:cubicBezTo>
                  <a:cubicBezTo>
                    <a:pt x="1715" y="8011"/>
                    <a:pt x="1750" y="8159"/>
                    <a:pt x="1715" y="8272"/>
                  </a:cubicBezTo>
                  <a:cubicBezTo>
                    <a:pt x="1679" y="8384"/>
                    <a:pt x="1701" y="8489"/>
                    <a:pt x="1726" y="8513"/>
                  </a:cubicBezTo>
                  <a:lnTo>
                    <a:pt x="1750" y="8538"/>
                  </a:lnTo>
                  <a:cubicBezTo>
                    <a:pt x="1750" y="8538"/>
                    <a:pt x="1747" y="8560"/>
                    <a:pt x="1800" y="8560"/>
                  </a:cubicBezTo>
                  <a:cubicBezTo>
                    <a:pt x="1852" y="8560"/>
                    <a:pt x="2063" y="8455"/>
                    <a:pt x="2088" y="8356"/>
                  </a:cubicBezTo>
                  <a:cubicBezTo>
                    <a:pt x="2112" y="8258"/>
                    <a:pt x="2112" y="8072"/>
                    <a:pt x="2112" y="7973"/>
                  </a:cubicBezTo>
                  <a:cubicBezTo>
                    <a:pt x="2112" y="7874"/>
                    <a:pt x="2192" y="7795"/>
                    <a:pt x="2240" y="7746"/>
                  </a:cubicBezTo>
                  <a:cubicBezTo>
                    <a:pt x="2288" y="7699"/>
                    <a:pt x="2343" y="7588"/>
                    <a:pt x="2288" y="7532"/>
                  </a:cubicBezTo>
                  <a:cubicBezTo>
                    <a:pt x="2231" y="7475"/>
                    <a:pt x="2197" y="7422"/>
                    <a:pt x="2096" y="7422"/>
                  </a:cubicBezTo>
                  <a:lnTo>
                    <a:pt x="1871" y="7422"/>
                  </a:lnTo>
                  <a:lnTo>
                    <a:pt x="1871" y="7414"/>
                  </a:lnTo>
                  <a:cubicBezTo>
                    <a:pt x="1871" y="7414"/>
                    <a:pt x="1758" y="7370"/>
                    <a:pt x="1758" y="7339"/>
                  </a:cubicBezTo>
                  <a:cubicBezTo>
                    <a:pt x="1758" y="7339"/>
                    <a:pt x="1746" y="7330"/>
                    <a:pt x="1739" y="7330"/>
                  </a:cubicBezTo>
                  <a:cubicBezTo>
                    <a:pt x="1736" y="7330"/>
                    <a:pt x="1734" y="7332"/>
                    <a:pt x="1734" y="7336"/>
                  </a:cubicBezTo>
                  <a:cubicBezTo>
                    <a:pt x="1734" y="7336"/>
                    <a:pt x="1539" y="7044"/>
                    <a:pt x="1495" y="6933"/>
                  </a:cubicBezTo>
                  <a:cubicBezTo>
                    <a:pt x="1452" y="6824"/>
                    <a:pt x="1200" y="6503"/>
                    <a:pt x="1106" y="6459"/>
                  </a:cubicBezTo>
                  <a:lnTo>
                    <a:pt x="1093" y="6279"/>
                  </a:lnTo>
                  <a:lnTo>
                    <a:pt x="1093" y="6279"/>
                  </a:lnTo>
                  <a:cubicBezTo>
                    <a:pt x="1093" y="6279"/>
                    <a:pt x="1168" y="6416"/>
                    <a:pt x="1288" y="6416"/>
                  </a:cubicBezTo>
                  <a:cubicBezTo>
                    <a:pt x="1292" y="6416"/>
                    <a:pt x="1296" y="6416"/>
                    <a:pt x="1300" y="6416"/>
                  </a:cubicBezTo>
                  <a:cubicBezTo>
                    <a:pt x="1396" y="6407"/>
                    <a:pt x="1517" y="6351"/>
                    <a:pt x="1593" y="6351"/>
                  </a:cubicBezTo>
                  <a:cubicBezTo>
                    <a:pt x="1616" y="6351"/>
                    <a:pt x="1635" y="6356"/>
                    <a:pt x="1648" y="6369"/>
                  </a:cubicBezTo>
                  <a:cubicBezTo>
                    <a:pt x="1705" y="6424"/>
                    <a:pt x="1784" y="6598"/>
                    <a:pt x="1852" y="6665"/>
                  </a:cubicBezTo>
                  <a:cubicBezTo>
                    <a:pt x="1919" y="6732"/>
                    <a:pt x="2133" y="7045"/>
                    <a:pt x="2176" y="7045"/>
                  </a:cubicBezTo>
                  <a:cubicBezTo>
                    <a:pt x="2183" y="7045"/>
                    <a:pt x="2190" y="7045"/>
                    <a:pt x="2196" y="7045"/>
                  </a:cubicBezTo>
                  <a:cubicBezTo>
                    <a:pt x="2224" y="7045"/>
                    <a:pt x="2241" y="7050"/>
                    <a:pt x="2266" y="7103"/>
                  </a:cubicBezTo>
                  <a:cubicBezTo>
                    <a:pt x="2297" y="7169"/>
                    <a:pt x="2375" y="7224"/>
                    <a:pt x="2406" y="7224"/>
                  </a:cubicBezTo>
                  <a:cubicBezTo>
                    <a:pt x="2435" y="7224"/>
                    <a:pt x="2496" y="7309"/>
                    <a:pt x="2496" y="7342"/>
                  </a:cubicBezTo>
                  <a:cubicBezTo>
                    <a:pt x="2496" y="7374"/>
                    <a:pt x="2648" y="7491"/>
                    <a:pt x="2718" y="7561"/>
                  </a:cubicBezTo>
                  <a:cubicBezTo>
                    <a:pt x="2787" y="7631"/>
                    <a:pt x="3069" y="7883"/>
                    <a:pt x="3093" y="7973"/>
                  </a:cubicBezTo>
                  <a:lnTo>
                    <a:pt x="3080" y="7986"/>
                  </a:lnTo>
                  <a:cubicBezTo>
                    <a:pt x="3080" y="7986"/>
                    <a:pt x="3144" y="8207"/>
                    <a:pt x="3217" y="8279"/>
                  </a:cubicBezTo>
                  <a:cubicBezTo>
                    <a:pt x="3217" y="8279"/>
                    <a:pt x="3182" y="8363"/>
                    <a:pt x="3242" y="8422"/>
                  </a:cubicBezTo>
                  <a:cubicBezTo>
                    <a:pt x="3300" y="8481"/>
                    <a:pt x="3407" y="8601"/>
                    <a:pt x="3407" y="8800"/>
                  </a:cubicBezTo>
                  <a:cubicBezTo>
                    <a:pt x="3407" y="9001"/>
                    <a:pt x="3404" y="9229"/>
                    <a:pt x="3439" y="9264"/>
                  </a:cubicBezTo>
                  <a:cubicBezTo>
                    <a:pt x="3461" y="9286"/>
                    <a:pt x="3524" y="9321"/>
                    <a:pt x="3595" y="9321"/>
                  </a:cubicBezTo>
                  <a:cubicBezTo>
                    <a:pt x="3641" y="9321"/>
                    <a:pt x="3690" y="9306"/>
                    <a:pt x="3733" y="9264"/>
                  </a:cubicBezTo>
                  <a:cubicBezTo>
                    <a:pt x="3842" y="9156"/>
                    <a:pt x="3927" y="9036"/>
                    <a:pt x="3912" y="8875"/>
                  </a:cubicBezTo>
                  <a:cubicBezTo>
                    <a:pt x="3899" y="8713"/>
                    <a:pt x="3838" y="8615"/>
                    <a:pt x="3838" y="8554"/>
                  </a:cubicBezTo>
                  <a:cubicBezTo>
                    <a:pt x="3838" y="8494"/>
                    <a:pt x="3835" y="8368"/>
                    <a:pt x="3858" y="8272"/>
                  </a:cubicBezTo>
                  <a:cubicBezTo>
                    <a:pt x="3880" y="8175"/>
                    <a:pt x="3893" y="8116"/>
                    <a:pt x="3830" y="8088"/>
                  </a:cubicBezTo>
                  <a:cubicBezTo>
                    <a:pt x="3766" y="8060"/>
                    <a:pt x="3487" y="7948"/>
                    <a:pt x="3487" y="7920"/>
                  </a:cubicBezTo>
                  <a:cubicBezTo>
                    <a:pt x="3487" y="7920"/>
                    <a:pt x="3477" y="7916"/>
                    <a:pt x="3470" y="7916"/>
                  </a:cubicBezTo>
                  <a:cubicBezTo>
                    <a:pt x="3462" y="7916"/>
                    <a:pt x="3456" y="7921"/>
                    <a:pt x="3466" y="7942"/>
                  </a:cubicBezTo>
                  <a:cubicBezTo>
                    <a:pt x="3466" y="7942"/>
                    <a:pt x="3303" y="7798"/>
                    <a:pt x="3303" y="7784"/>
                  </a:cubicBezTo>
                  <a:cubicBezTo>
                    <a:pt x="3303" y="7779"/>
                    <a:pt x="3301" y="7776"/>
                    <a:pt x="3298" y="7776"/>
                  </a:cubicBezTo>
                  <a:cubicBezTo>
                    <a:pt x="3294" y="7776"/>
                    <a:pt x="3289" y="7783"/>
                    <a:pt x="3289" y="7800"/>
                  </a:cubicBezTo>
                  <a:cubicBezTo>
                    <a:pt x="3289" y="7800"/>
                    <a:pt x="2927" y="7242"/>
                    <a:pt x="2882" y="7131"/>
                  </a:cubicBezTo>
                  <a:cubicBezTo>
                    <a:pt x="2836" y="7022"/>
                    <a:pt x="2709" y="6857"/>
                    <a:pt x="2602" y="6780"/>
                  </a:cubicBezTo>
                  <a:cubicBezTo>
                    <a:pt x="2602" y="6780"/>
                    <a:pt x="2608" y="6713"/>
                    <a:pt x="2569" y="6674"/>
                  </a:cubicBezTo>
                  <a:cubicBezTo>
                    <a:pt x="2531" y="6636"/>
                    <a:pt x="2369" y="6448"/>
                    <a:pt x="2300" y="6448"/>
                  </a:cubicBezTo>
                  <a:cubicBezTo>
                    <a:pt x="2298" y="6448"/>
                    <a:pt x="2295" y="6448"/>
                    <a:pt x="2292" y="6449"/>
                  </a:cubicBezTo>
                  <a:cubicBezTo>
                    <a:pt x="2292" y="6449"/>
                    <a:pt x="2218" y="6344"/>
                    <a:pt x="2218" y="6317"/>
                  </a:cubicBezTo>
                  <a:lnTo>
                    <a:pt x="2230" y="6292"/>
                  </a:lnTo>
                  <a:cubicBezTo>
                    <a:pt x="2230" y="6292"/>
                    <a:pt x="2246" y="6164"/>
                    <a:pt x="2190" y="6108"/>
                  </a:cubicBezTo>
                  <a:cubicBezTo>
                    <a:pt x="2135" y="6054"/>
                    <a:pt x="2135" y="5974"/>
                    <a:pt x="2135" y="5931"/>
                  </a:cubicBezTo>
                  <a:cubicBezTo>
                    <a:pt x="2135" y="5887"/>
                    <a:pt x="2069" y="5757"/>
                    <a:pt x="2069" y="5692"/>
                  </a:cubicBezTo>
                  <a:cubicBezTo>
                    <a:pt x="2069" y="5626"/>
                    <a:pt x="2147" y="5505"/>
                    <a:pt x="2113" y="5446"/>
                  </a:cubicBezTo>
                  <a:cubicBezTo>
                    <a:pt x="2081" y="5384"/>
                    <a:pt x="2001" y="5285"/>
                    <a:pt x="2001" y="5108"/>
                  </a:cubicBezTo>
                  <a:cubicBezTo>
                    <a:pt x="2001" y="4930"/>
                    <a:pt x="1817" y="4424"/>
                    <a:pt x="1752" y="4359"/>
                  </a:cubicBezTo>
                  <a:cubicBezTo>
                    <a:pt x="1686" y="4293"/>
                    <a:pt x="1645" y="4293"/>
                    <a:pt x="1645" y="4293"/>
                  </a:cubicBezTo>
                  <a:cubicBezTo>
                    <a:pt x="1645" y="4293"/>
                    <a:pt x="1543" y="4126"/>
                    <a:pt x="1568" y="4126"/>
                  </a:cubicBezTo>
                  <a:cubicBezTo>
                    <a:pt x="1593" y="4126"/>
                    <a:pt x="1889" y="4113"/>
                    <a:pt x="1951" y="3957"/>
                  </a:cubicBezTo>
                  <a:cubicBezTo>
                    <a:pt x="2015" y="3799"/>
                    <a:pt x="2205" y="3448"/>
                    <a:pt x="2256" y="3339"/>
                  </a:cubicBezTo>
                  <a:cubicBezTo>
                    <a:pt x="2308" y="3230"/>
                    <a:pt x="2368" y="3029"/>
                    <a:pt x="2343" y="2975"/>
                  </a:cubicBezTo>
                  <a:cubicBezTo>
                    <a:pt x="2343" y="2975"/>
                    <a:pt x="2344" y="2975"/>
                    <a:pt x="2345" y="2975"/>
                  </a:cubicBezTo>
                  <a:cubicBezTo>
                    <a:pt x="2356" y="2975"/>
                    <a:pt x="2430" y="2980"/>
                    <a:pt x="2479" y="3106"/>
                  </a:cubicBezTo>
                  <a:cubicBezTo>
                    <a:pt x="2527" y="3233"/>
                    <a:pt x="2596" y="3329"/>
                    <a:pt x="2721" y="3329"/>
                  </a:cubicBezTo>
                  <a:cubicBezTo>
                    <a:pt x="2731" y="3329"/>
                    <a:pt x="2742" y="3329"/>
                    <a:pt x="2752" y="3328"/>
                  </a:cubicBezTo>
                  <a:cubicBezTo>
                    <a:pt x="2898" y="3311"/>
                    <a:pt x="2935" y="3275"/>
                    <a:pt x="2949" y="3259"/>
                  </a:cubicBezTo>
                  <a:cubicBezTo>
                    <a:pt x="2949" y="3259"/>
                    <a:pt x="3044" y="3234"/>
                    <a:pt x="3013" y="3164"/>
                  </a:cubicBezTo>
                  <a:cubicBezTo>
                    <a:pt x="3013" y="3164"/>
                    <a:pt x="3061" y="3147"/>
                    <a:pt x="3076" y="3131"/>
                  </a:cubicBezTo>
                  <a:cubicBezTo>
                    <a:pt x="3092" y="3116"/>
                    <a:pt x="3099" y="3070"/>
                    <a:pt x="3074" y="3045"/>
                  </a:cubicBezTo>
                  <a:cubicBezTo>
                    <a:pt x="3074" y="3045"/>
                    <a:pt x="3104" y="3001"/>
                    <a:pt x="3104" y="2965"/>
                  </a:cubicBezTo>
                  <a:cubicBezTo>
                    <a:pt x="3104" y="2928"/>
                    <a:pt x="3093" y="2885"/>
                    <a:pt x="3060" y="2885"/>
                  </a:cubicBezTo>
                  <a:cubicBezTo>
                    <a:pt x="3060" y="2885"/>
                    <a:pt x="3093" y="2840"/>
                    <a:pt x="3076" y="2794"/>
                  </a:cubicBezTo>
                  <a:cubicBezTo>
                    <a:pt x="3060" y="2749"/>
                    <a:pt x="3012" y="2724"/>
                    <a:pt x="2980" y="2724"/>
                  </a:cubicBezTo>
                  <a:cubicBezTo>
                    <a:pt x="2946" y="2724"/>
                    <a:pt x="2876" y="2638"/>
                    <a:pt x="2824" y="2585"/>
                  </a:cubicBezTo>
                  <a:cubicBezTo>
                    <a:pt x="2770" y="2531"/>
                    <a:pt x="2751" y="2486"/>
                    <a:pt x="2751" y="2443"/>
                  </a:cubicBezTo>
                  <a:cubicBezTo>
                    <a:pt x="2751" y="2407"/>
                    <a:pt x="2741" y="2376"/>
                    <a:pt x="2722" y="2376"/>
                  </a:cubicBezTo>
                  <a:cubicBezTo>
                    <a:pt x="2718" y="2376"/>
                    <a:pt x="2714" y="2378"/>
                    <a:pt x="2709" y="2381"/>
                  </a:cubicBezTo>
                  <a:cubicBezTo>
                    <a:pt x="2680" y="2400"/>
                    <a:pt x="2653" y="2432"/>
                    <a:pt x="2653" y="2480"/>
                  </a:cubicBezTo>
                  <a:cubicBezTo>
                    <a:pt x="2653" y="2526"/>
                    <a:pt x="2677" y="2625"/>
                    <a:pt x="2716" y="2665"/>
                  </a:cubicBezTo>
                  <a:cubicBezTo>
                    <a:pt x="2755" y="2704"/>
                    <a:pt x="2766" y="2743"/>
                    <a:pt x="2741" y="2743"/>
                  </a:cubicBezTo>
                  <a:cubicBezTo>
                    <a:pt x="2716" y="2743"/>
                    <a:pt x="2675" y="2755"/>
                    <a:pt x="2675" y="2755"/>
                  </a:cubicBezTo>
                  <a:cubicBezTo>
                    <a:pt x="2675" y="2755"/>
                    <a:pt x="2521" y="2493"/>
                    <a:pt x="2366" y="2493"/>
                  </a:cubicBezTo>
                  <a:cubicBezTo>
                    <a:pt x="2366" y="2493"/>
                    <a:pt x="2377" y="2319"/>
                    <a:pt x="2302" y="2226"/>
                  </a:cubicBezTo>
                  <a:cubicBezTo>
                    <a:pt x="2230" y="2134"/>
                    <a:pt x="2112" y="2110"/>
                    <a:pt x="1992" y="2110"/>
                  </a:cubicBezTo>
                  <a:cubicBezTo>
                    <a:pt x="1918" y="2110"/>
                    <a:pt x="1906" y="2097"/>
                    <a:pt x="1908" y="2097"/>
                  </a:cubicBezTo>
                  <a:lnTo>
                    <a:pt x="1909" y="2097"/>
                  </a:lnTo>
                  <a:cubicBezTo>
                    <a:pt x="1909" y="2097"/>
                    <a:pt x="1908" y="2082"/>
                    <a:pt x="1908" y="2082"/>
                  </a:cubicBezTo>
                  <a:cubicBezTo>
                    <a:pt x="1909" y="2075"/>
                    <a:pt x="1913" y="2062"/>
                    <a:pt x="1913" y="2062"/>
                  </a:cubicBezTo>
                  <a:cubicBezTo>
                    <a:pt x="1913" y="2062"/>
                    <a:pt x="1911" y="2033"/>
                    <a:pt x="1887" y="2033"/>
                  </a:cubicBezTo>
                  <a:cubicBezTo>
                    <a:pt x="1878" y="2033"/>
                    <a:pt x="1854" y="2028"/>
                    <a:pt x="1830" y="2024"/>
                  </a:cubicBezTo>
                  <a:cubicBezTo>
                    <a:pt x="1813" y="2016"/>
                    <a:pt x="1793" y="2009"/>
                    <a:pt x="1769" y="2006"/>
                  </a:cubicBezTo>
                  <a:cubicBezTo>
                    <a:pt x="1765" y="1986"/>
                    <a:pt x="1750" y="1903"/>
                    <a:pt x="1777" y="1878"/>
                  </a:cubicBezTo>
                  <a:cubicBezTo>
                    <a:pt x="1807" y="1848"/>
                    <a:pt x="1862" y="1734"/>
                    <a:pt x="1862" y="1734"/>
                  </a:cubicBezTo>
                  <a:cubicBezTo>
                    <a:pt x="1862" y="1734"/>
                    <a:pt x="1951" y="1702"/>
                    <a:pt x="1966" y="1660"/>
                  </a:cubicBezTo>
                  <a:cubicBezTo>
                    <a:pt x="1980" y="1616"/>
                    <a:pt x="1975" y="1555"/>
                    <a:pt x="1940" y="1555"/>
                  </a:cubicBezTo>
                  <a:cubicBezTo>
                    <a:pt x="1940" y="1555"/>
                    <a:pt x="1957" y="1338"/>
                    <a:pt x="1908" y="1262"/>
                  </a:cubicBezTo>
                  <a:cubicBezTo>
                    <a:pt x="1860" y="1186"/>
                    <a:pt x="1785" y="1070"/>
                    <a:pt x="1622" y="1070"/>
                  </a:cubicBezTo>
                  <a:cubicBezTo>
                    <a:pt x="1460" y="1070"/>
                    <a:pt x="1390" y="1185"/>
                    <a:pt x="1377" y="1198"/>
                  </a:cubicBezTo>
                  <a:cubicBezTo>
                    <a:pt x="1364" y="1211"/>
                    <a:pt x="1353" y="1268"/>
                    <a:pt x="1326" y="1295"/>
                  </a:cubicBezTo>
                  <a:cubicBezTo>
                    <a:pt x="1300" y="1322"/>
                    <a:pt x="1236" y="1410"/>
                    <a:pt x="1236" y="1478"/>
                  </a:cubicBezTo>
                  <a:cubicBezTo>
                    <a:pt x="1236" y="1546"/>
                    <a:pt x="1262" y="1645"/>
                    <a:pt x="1242" y="1695"/>
                  </a:cubicBezTo>
                  <a:cubicBezTo>
                    <a:pt x="1221" y="1744"/>
                    <a:pt x="1221" y="1792"/>
                    <a:pt x="1236" y="1792"/>
                  </a:cubicBezTo>
                  <a:cubicBezTo>
                    <a:pt x="1251" y="1792"/>
                    <a:pt x="1267" y="1885"/>
                    <a:pt x="1236" y="1945"/>
                  </a:cubicBezTo>
                  <a:cubicBezTo>
                    <a:pt x="1205" y="2005"/>
                    <a:pt x="1162" y="2046"/>
                    <a:pt x="1143" y="2046"/>
                  </a:cubicBezTo>
                  <a:cubicBezTo>
                    <a:pt x="1143" y="2046"/>
                    <a:pt x="1140" y="2033"/>
                    <a:pt x="1108" y="2033"/>
                  </a:cubicBezTo>
                  <a:cubicBezTo>
                    <a:pt x="1096" y="2033"/>
                    <a:pt x="1080" y="2035"/>
                    <a:pt x="1058" y="2040"/>
                  </a:cubicBezTo>
                  <a:cubicBezTo>
                    <a:pt x="1058" y="2040"/>
                    <a:pt x="997" y="2002"/>
                    <a:pt x="997" y="1961"/>
                  </a:cubicBezTo>
                  <a:cubicBezTo>
                    <a:pt x="997" y="1920"/>
                    <a:pt x="923" y="1751"/>
                    <a:pt x="851" y="1700"/>
                  </a:cubicBezTo>
                  <a:cubicBezTo>
                    <a:pt x="851" y="1700"/>
                    <a:pt x="894" y="1521"/>
                    <a:pt x="894" y="1448"/>
                  </a:cubicBezTo>
                  <a:cubicBezTo>
                    <a:pt x="894" y="1377"/>
                    <a:pt x="932" y="1291"/>
                    <a:pt x="971" y="1212"/>
                  </a:cubicBezTo>
                  <a:cubicBezTo>
                    <a:pt x="1009" y="1135"/>
                    <a:pt x="1012" y="995"/>
                    <a:pt x="1096" y="946"/>
                  </a:cubicBezTo>
                  <a:cubicBezTo>
                    <a:pt x="1181" y="896"/>
                    <a:pt x="1287" y="855"/>
                    <a:pt x="1307" y="799"/>
                  </a:cubicBezTo>
                  <a:cubicBezTo>
                    <a:pt x="1323" y="755"/>
                    <a:pt x="1329" y="727"/>
                    <a:pt x="1326" y="703"/>
                  </a:cubicBezTo>
                  <a:cubicBezTo>
                    <a:pt x="1385" y="633"/>
                    <a:pt x="1421" y="542"/>
                    <a:pt x="1421" y="443"/>
                  </a:cubicBezTo>
                  <a:cubicBezTo>
                    <a:pt x="1421" y="232"/>
                    <a:pt x="1261" y="60"/>
                    <a:pt x="1055" y="37"/>
                  </a:cubicBezTo>
                  <a:cubicBezTo>
                    <a:pt x="1016" y="19"/>
                    <a:pt x="971" y="8"/>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5946490" y="1562772"/>
              <a:ext cx="67743" cy="70717"/>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50"/>
          <p:cNvSpPr txBox="1"/>
          <p:nvPr>
            <p:ph type="title"/>
          </p:nvPr>
        </p:nvSpPr>
        <p:spPr>
          <a:xfrm>
            <a:off x="713250" y="36015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T.TEST RESULTS</a:t>
            </a:r>
            <a:endParaRPr sz="3100"/>
          </a:p>
        </p:txBody>
      </p:sp>
      <p:pic>
        <p:nvPicPr>
          <p:cNvPr id="586" name="Google Shape;586;p50"/>
          <p:cNvPicPr preferRelativeResize="0"/>
          <p:nvPr/>
        </p:nvPicPr>
        <p:blipFill>
          <a:blip r:embed="rId3">
            <a:alphaModFix/>
          </a:blip>
          <a:stretch>
            <a:fillRect/>
          </a:stretch>
        </p:blipFill>
        <p:spPr>
          <a:xfrm>
            <a:off x="1854525" y="786050"/>
            <a:ext cx="5273525" cy="198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1"/>
          <p:cNvSpPr txBox="1"/>
          <p:nvPr>
            <p:ph idx="1" type="subTitle"/>
          </p:nvPr>
        </p:nvSpPr>
        <p:spPr>
          <a:xfrm>
            <a:off x="1157025" y="1724600"/>
            <a:ext cx="2149800" cy="385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H0:   </a:t>
            </a:r>
            <a:endParaRPr/>
          </a:p>
        </p:txBody>
      </p:sp>
      <p:sp>
        <p:nvSpPr>
          <p:cNvPr id="592" name="Google Shape;592;p51"/>
          <p:cNvSpPr txBox="1"/>
          <p:nvPr>
            <p:ph idx="2" type="subTitle"/>
          </p:nvPr>
        </p:nvSpPr>
        <p:spPr>
          <a:xfrm>
            <a:off x="151100" y="2163425"/>
            <a:ext cx="3252000" cy="15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average days missed due to the top 10 injury types for different teams in 2021-2022 season are similar with all teams in the 2022-2023 season.</a:t>
            </a:r>
            <a:endParaRPr sz="2000"/>
          </a:p>
        </p:txBody>
      </p:sp>
      <p:sp>
        <p:nvSpPr>
          <p:cNvPr id="593" name="Google Shape;593;p51"/>
          <p:cNvSpPr txBox="1"/>
          <p:nvPr>
            <p:ph idx="3" type="subTitle"/>
          </p:nvPr>
        </p:nvSpPr>
        <p:spPr>
          <a:xfrm>
            <a:off x="5837075" y="1724600"/>
            <a:ext cx="21498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H1:</a:t>
            </a:r>
            <a:endParaRPr/>
          </a:p>
        </p:txBody>
      </p:sp>
      <p:sp>
        <p:nvSpPr>
          <p:cNvPr id="594" name="Google Shape;594;p51"/>
          <p:cNvSpPr txBox="1"/>
          <p:nvPr>
            <p:ph idx="4" type="subTitle"/>
          </p:nvPr>
        </p:nvSpPr>
        <p:spPr>
          <a:xfrm>
            <a:off x="5740800" y="2219850"/>
            <a:ext cx="3162900" cy="21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average days missed due to the top 10 injury types for different teams in the 2021 - 2022 season are different from those for all teams in the 2022-2023 seasons.</a:t>
            </a:r>
            <a:endParaRPr sz="2000"/>
          </a:p>
        </p:txBody>
      </p:sp>
      <p:sp>
        <p:nvSpPr>
          <p:cNvPr id="595" name="Google Shape;595;p5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FOLLOW UP HYPOTHESIS</a:t>
            </a:r>
            <a:endParaRPr/>
          </a:p>
        </p:txBody>
      </p:sp>
      <p:grpSp>
        <p:nvGrpSpPr>
          <p:cNvPr id="596" name="Google Shape;596;p51"/>
          <p:cNvGrpSpPr/>
          <p:nvPr/>
        </p:nvGrpSpPr>
        <p:grpSpPr>
          <a:xfrm>
            <a:off x="3552260" y="2110409"/>
            <a:ext cx="2039389" cy="1475281"/>
            <a:chOff x="7113463" y="4330463"/>
            <a:chExt cx="563025" cy="407300"/>
          </a:xfrm>
        </p:grpSpPr>
        <p:sp>
          <p:nvSpPr>
            <p:cNvPr id="597" name="Google Shape;597;p51"/>
            <p:cNvSpPr/>
            <p:nvPr/>
          </p:nvSpPr>
          <p:spPr>
            <a:xfrm>
              <a:off x="7318438" y="4400663"/>
              <a:ext cx="141600" cy="118175"/>
            </a:xfrm>
            <a:custGeom>
              <a:rect b="b" l="l" r="r" t="t"/>
              <a:pathLst>
                <a:path extrusionOk="0" h="4727" w="5664">
                  <a:moveTo>
                    <a:pt x="3023" y="0"/>
                  </a:moveTo>
                  <a:cubicBezTo>
                    <a:pt x="1322" y="1007"/>
                    <a:pt x="200" y="2761"/>
                    <a:pt x="0" y="4727"/>
                  </a:cubicBezTo>
                  <a:cubicBezTo>
                    <a:pt x="1439" y="4111"/>
                    <a:pt x="2961" y="3713"/>
                    <a:pt x="4515" y="3542"/>
                  </a:cubicBezTo>
                  <a:cubicBezTo>
                    <a:pt x="4892" y="3496"/>
                    <a:pt x="5277" y="3460"/>
                    <a:pt x="5664" y="3429"/>
                  </a:cubicBezTo>
                  <a:cubicBezTo>
                    <a:pt x="5289" y="1973"/>
                    <a:pt x="4335" y="733"/>
                    <a:pt x="3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p:nvPr/>
          </p:nvSpPr>
          <p:spPr>
            <a:xfrm>
              <a:off x="7317938" y="4505788"/>
              <a:ext cx="145225" cy="132775"/>
            </a:xfrm>
            <a:custGeom>
              <a:rect b="b" l="l" r="r" t="t"/>
              <a:pathLst>
                <a:path extrusionOk="0" h="5311" w="5809">
                  <a:moveTo>
                    <a:pt x="5797" y="0"/>
                  </a:moveTo>
                  <a:cubicBezTo>
                    <a:pt x="5405" y="29"/>
                    <a:pt x="5013" y="58"/>
                    <a:pt x="4634" y="108"/>
                  </a:cubicBezTo>
                  <a:cubicBezTo>
                    <a:pt x="3029" y="279"/>
                    <a:pt x="1464" y="711"/>
                    <a:pt x="1" y="1394"/>
                  </a:cubicBezTo>
                  <a:cubicBezTo>
                    <a:pt x="61" y="2850"/>
                    <a:pt x="633" y="4237"/>
                    <a:pt x="1618" y="5311"/>
                  </a:cubicBezTo>
                  <a:cubicBezTo>
                    <a:pt x="4132" y="4455"/>
                    <a:pt x="5809" y="2437"/>
                    <a:pt x="5809" y="226"/>
                  </a:cubicBezTo>
                  <a:cubicBezTo>
                    <a:pt x="5809" y="149"/>
                    <a:pt x="5799" y="75"/>
                    <a:pt x="5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p:nvPr/>
          </p:nvSpPr>
          <p:spPr>
            <a:xfrm>
              <a:off x="7113463" y="4330463"/>
              <a:ext cx="563025" cy="407300"/>
            </a:xfrm>
            <a:custGeom>
              <a:rect b="b" l="l" r="r" t="t"/>
              <a:pathLst>
                <a:path extrusionOk="0" h="16292" w="22521">
                  <a:moveTo>
                    <a:pt x="14375" y="1164"/>
                  </a:moveTo>
                  <a:cubicBezTo>
                    <a:pt x="18231" y="1164"/>
                    <a:pt x="21358" y="4291"/>
                    <a:pt x="21358" y="8147"/>
                  </a:cubicBezTo>
                  <a:cubicBezTo>
                    <a:pt x="21355" y="12002"/>
                    <a:pt x="18229" y="15126"/>
                    <a:pt x="14375" y="15128"/>
                  </a:cubicBezTo>
                  <a:cubicBezTo>
                    <a:pt x="10518" y="15128"/>
                    <a:pt x="7392" y="12002"/>
                    <a:pt x="7392" y="8147"/>
                  </a:cubicBezTo>
                  <a:cubicBezTo>
                    <a:pt x="7392" y="4291"/>
                    <a:pt x="10518" y="1164"/>
                    <a:pt x="14375" y="1164"/>
                  </a:cubicBezTo>
                  <a:close/>
                  <a:moveTo>
                    <a:pt x="14303" y="1"/>
                  </a:moveTo>
                  <a:cubicBezTo>
                    <a:pt x="14269" y="1"/>
                    <a:pt x="14234" y="1"/>
                    <a:pt x="14199" y="1"/>
                  </a:cubicBezTo>
                  <a:lnTo>
                    <a:pt x="5066" y="1"/>
                  </a:lnTo>
                  <a:cubicBezTo>
                    <a:pt x="4741" y="1"/>
                    <a:pt x="4434" y="136"/>
                    <a:pt x="4213" y="371"/>
                  </a:cubicBezTo>
                  <a:cubicBezTo>
                    <a:pt x="3994" y="609"/>
                    <a:pt x="3881" y="927"/>
                    <a:pt x="3905" y="1249"/>
                  </a:cubicBezTo>
                  <a:cubicBezTo>
                    <a:pt x="3971" y="1864"/>
                    <a:pt x="4487" y="2328"/>
                    <a:pt x="5102" y="2328"/>
                  </a:cubicBezTo>
                  <a:cubicBezTo>
                    <a:pt x="5112" y="2328"/>
                    <a:pt x="5121" y="2328"/>
                    <a:pt x="5130" y="2327"/>
                  </a:cubicBezTo>
                  <a:lnTo>
                    <a:pt x="5388" y="2327"/>
                  </a:lnTo>
                  <a:cubicBezTo>
                    <a:pt x="5397" y="2327"/>
                    <a:pt x="5406" y="2327"/>
                    <a:pt x="5416" y="2327"/>
                  </a:cubicBezTo>
                  <a:cubicBezTo>
                    <a:pt x="6028" y="2327"/>
                    <a:pt x="6547" y="2791"/>
                    <a:pt x="6613" y="3406"/>
                  </a:cubicBezTo>
                  <a:cubicBezTo>
                    <a:pt x="6637" y="3728"/>
                    <a:pt x="6524" y="4046"/>
                    <a:pt x="6306" y="4283"/>
                  </a:cubicBezTo>
                  <a:cubicBezTo>
                    <a:pt x="6084" y="4519"/>
                    <a:pt x="5774" y="4653"/>
                    <a:pt x="5452" y="4656"/>
                  </a:cubicBezTo>
                  <a:lnTo>
                    <a:pt x="1185" y="4656"/>
                  </a:lnTo>
                  <a:cubicBezTo>
                    <a:pt x="863" y="4656"/>
                    <a:pt x="553" y="4790"/>
                    <a:pt x="332" y="5026"/>
                  </a:cubicBezTo>
                  <a:cubicBezTo>
                    <a:pt x="113" y="5264"/>
                    <a:pt x="0" y="5581"/>
                    <a:pt x="24" y="5903"/>
                  </a:cubicBezTo>
                  <a:cubicBezTo>
                    <a:pt x="90" y="6518"/>
                    <a:pt x="609" y="6982"/>
                    <a:pt x="1222" y="6982"/>
                  </a:cubicBezTo>
                  <a:cubicBezTo>
                    <a:pt x="1231" y="6982"/>
                    <a:pt x="1240" y="6982"/>
                    <a:pt x="1250" y="6982"/>
                  </a:cubicBezTo>
                  <a:lnTo>
                    <a:pt x="4676" y="6982"/>
                  </a:lnTo>
                  <a:cubicBezTo>
                    <a:pt x="5318" y="6982"/>
                    <a:pt x="5839" y="7503"/>
                    <a:pt x="5839" y="8145"/>
                  </a:cubicBezTo>
                  <a:cubicBezTo>
                    <a:pt x="5839" y="8789"/>
                    <a:pt x="5318" y="9308"/>
                    <a:pt x="4676" y="9308"/>
                  </a:cubicBezTo>
                  <a:lnTo>
                    <a:pt x="2737" y="9308"/>
                  </a:lnTo>
                  <a:cubicBezTo>
                    <a:pt x="2413" y="9310"/>
                    <a:pt x="2105" y="9445"/>
                    <a:pt x="1884" y="9680"/>
                  </a:cubicBezTo>
                  <a:cubicBezTo>
                    <a:pt x="1665" y="9918"/>
                    <a:pt x="1552" y="10236"/>
                    <a:pt x="1577" y="10558"/>
                  </a:cubicBezTo>
                  <a:cubicBezTo>
                    <a:pt x="1643" y="11173"/>
                    <a:pt x="2159" y="11637"/>
                    <a:pt x="2774" y="11637"/>
                  </a:cubicBezTo>
                  <a:cubicBezTo>
                    <a:pt x="2783" y="11637"/>
                    <a:pt x="2793" y="11637"/>
                    <a:pt x="2802" y="11636"/>
                  </a:cubicBezTo>
                  <a:lnTo>
                    <a:pt x="4611" y="11636"/>
                  </a:lnTo>
                  <a:cubicBezTo>
                    <a:pt x="4619" y="11636"/>
                    <a:pt x="4627" y="11636"/>
                    <a:pt x="4635" y="11636"/>
                  </a:cubicBezTo>
                  <a:cubicBezTo>
                    <a:pt x="5249" y="11636"/>
                    <a:pt x="5768" y="12101"/>
                    <a:pt x="5837" y="12715"/>
                  </a:cubicBezTo>
                  <a:cubicBezTo>
                    <a:pt x="5861" y="13037"/>
                    <a:pt x="5748" y="13355"/>
                    <a:pt x="5529" y="13592"/>
                  </a:cubicBezTo>
                  <a:cubicBezTo>
                    <a:pt x="5308" y="13828"/>
                    <a:pt x="4998" y="13963"/>
                    <a:pt x="4676" y="13963"/>
                  </a:cubicBezTo>
                  <a:lnTo>
                    <a:pt x="4609" y="13963"/>
                  </a:lnTo>
                  <a:cubicBezTo>
                    <a:pt x="4287" y="13965"/>
                    <a:pt x="3977" y="14100"/>
                    <a:pt x="3758" y="14335"/>
                  </a:cubicBezTo>
                  <a:cubicBezTo>
                    <a:pt x="3537" y="14573"/>
                    <a:pt x="3427" y="14890"/>
                    <a:pt x="3451" y="15212"/>
                  </a:cubicBezTo>
                  <a:cubicBezTo>
                    <a:pt x="3515" y="15827"/>
                    <a:pt x="4033" y="16291"/>
                    <a:pt x="4648" y="16291"/>
                  </a:cubicBezTo>
                  <a:cubicBezTo>
                    <a:pt x="4658" y="16291"/>
                    <a:pt x="4667" y="16291"/>
                    <a:pt x="4676" y="16291"/>
                  </a:cubicBezTo>
                  <a:lnTo>
                    <a:pt x="14199" y="16291"/>
                  </a:lnTo>
                  <a:cubicBezTo>
                    <a:pt x="14234" y="16291"/>
                    <a:pt x="14269" y="16292"/>
                    <a:pt x="14303" y="16292"/>
                  </a:cubicBezTo>
                  <a:cubicBezTo>
                    <a:pt x="16196" y="16292"/>
                    <a:pt x="18035" y="15647"/>
                    <a:pt x="19517" y="14465"/>
                  </a:cubicBezTo>
                  <a:cubicBezTo>
                    <a:pt x="21418" y="12915"/>
                    <a:pt x="22521" y="10596"/>
                    <a:pt x="22521" y="8145"/>
                  </a:cubicBezTo>
                  <a:cubicBezTo>
                    <a:pt x="22521" y="5696"/>
                    <a:pt x="21418" y="3375"/>
                    <a:pt x="19519" y="1828"/>
                  </a:cubicBezTo>
                  <a:cubicBezTo>
                    <a:pt x="18037" y="645"/>
                    <a:pt x="16199" y="1"/>
                    <a:pt x="14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1"/>
            <p:cNvSpPr/>
            <p:nvPr/>
          </p:nvSpPr>
          <p:spPr>
            <a:xfrm>
              <a:off x="7414238" y="4378963"/>
              <a:ext cx="97100" cy="106300"/>
            </a:xfrm>
            <a:custGeom>
              <a:rect b="b" l="l" r="r" t="t"/>
              <a:pathLst>
                <a:path extrusionOk="0" h="4252" w="3884">
                  <a:moveTo>
                    <a:pt x="2344" y="1"/>
                  </a:moveTo>
                  <a:cubicBezTo>
                    <a:pt x="1541" y="1"/>
                    <a:pt x="746" y="157"/>
                    <a:pt x="1" y="462"/>
                  </a:cubicBezTo>
                  <a:cubicBezTo>
                    <a:pt x="1337" y="1334"/>
                    <a:pt x="2276" y="2694"/>
                    <a:pt x="2622" y="4251"/>
                  </a:cubicBezTo>
                  <a:cubicBezTo>
                    <a:pt x="2968" y="4239"/>
                    <a:pt x="3314" y="4227"/>
                    <a:pt x="3658" y="4227"/>
                  </a:cubicBezTo>
                  <a:lnTo>
                    <a:pt x="3709" y="4227"/>
                  </a:lnTo>
                  <a:cubicBezTo>
                    <a:pt x="3769" y="4227"/>
                    <a:pt x="3821" y="4232"/>
                    <a:pt x="3884" y="4232"/>
                  </a:cubicBezTo>
                  <a:cubicBezTo>
                    <a:pt x="3670" y="2327"/>
                    <a:pt x="3182" y="745"/>
                    <a:pt x="2570" y="13"/>
                  </a:cubicBezTo>
                  <a:cubicBezTo>
                    <a:pt x="2490" y="8"/>
                    <a:pt x="2418" y="1"/>
                    <a:pt x="2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1"/>
            <p:cNvSpPr/>
            <p:nvPr/>
          </p:nvSpPr>
          <p:spPr>
            <a:xfrm>
              <a:off x="7373863" y="4504038"/>
              <a:ext cx="140500" cy="185300"/>
            </a:xfrm>
            <a:custGeom>
              <a:rect b="b" l="l" r="r" t="t"/>
              <a:pathLst>
                <a:path extrusionOk="0" h="7412" w="5620">
                  <a:moveTo>
                    <a:pt x="5273" y="1"/>
                  </a:moveTo>
                  <a:cubicBezTo>
                    <a:pt x="4958" y="1"/>
                    <a:pt x="4646" y="17"/>
                    <a:pt x="4331" y="27"/>
                  </a:cubicBezTo>
                  <a:cubicBezTo>
                    <a:pt x="4338" y="118"/>
                    <a:pt x="4346" y="207"/>
                    <a:pt x="4346" y="296"/>
                  </a:cubicBezTo>
                  <a:cubicBezTo>
                    <a:pt x="4346" y="2733"/>
                    <a:pt x="2625" y="4946"/>
                    <a:pt x="1" y="5981"/>
                  </a:cubicBezTo>
                  <a:cubicBezTo>
                    <a:pt x="1114" y="6904"/>
                    <a:pt x="2514" y="7411"/>
                    <a:pt x="3959" y="7411"/>
                  </a:cubicBezTo>
                  <a:cubicBezTo>
                    <a:pt x="4153" y="7411"/>
                    <a:pt x="4343" y="7399"/>
                    <a:pt x="4528" y="7382"/>
                  </a:cubicBezTo>
                  <a:cubicBezTo>
                    <a:pt x="4569" y="7313"/>
                    <a:pt x="4607" y="7248"/>
                    <a:pt x="4646" y="7171"/>
                  </a:cubicBezTo>
                  <a:cubicBezTo>
                    <a:pt x="5254" y="5859"/>
                    <a:pt x="5619" y="3730"/>
                    <a:pt x="5619" y="1471"/>
                  </a:cubicBezTo>
                  <a:cubicBezTo>
                    <a:pt x="5619" y="966"/>
                    <a:pt x="5595" y="479"/>
                    <a:pt x="5561" y="5"/>
                  </a:cubicBezTo>
                  <a:cubicBezTo>
                    <a:pt x="5480" y="5"/>
                    <a:pt x="5400" y="1"/>
                    <a:pt x="5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1"/>
            <p:cNvSpPr/>
            <p:nvPr/>
          </p:nvSpPr>
          <p:spPr>
            <a:xfrm>
              <a:off x="7510363" y="4504763"/>
              <a:ext cx="92425" cy="179750"/>
            </a:xfrm>
            <a:custGeom>
              <a:rect b="b" l="l" r="r" t="t"/>
              <a:pathLst>
                <a:path extrusionOk="0" h="7190" w="3697">
                  <a:moveTo>
                    <a:pt x="885" y="0"/>
                  </a:moveTo>
                  <a:lnTo>
                    <a:pt x="885" y="0"/>
                  </a:lnTo>
                  <a:cubicBezTo>
                    <a:pt x="916" y="457"/>
                    <a:pt x="935" y="942"/>
                    <a:pt x="935" y="1442"/>
                  </a:cubicBezTo>
                  <a:cubicBezTo>
                    <a:pt x="935" y="3691"/>
                    <a:pt x="594" y="5760"/>
                    <a:pt x="1" y="7190"/>
                  </a:cubicBezTo>
                  <a:cubicBezTo>
                    <a:pt x="1522" y="6808"/>
                    <a:pt x="2841" y="5866"/>
                    <a:pt x="3696" y="4554"/>
                  </a:cubicBezTo>
                  <a:cubicBezTo>
                    <a:pt x="2538" y="3771"/>
                    <a:pt x="1776" y="2036"/>
                    <a:pt x="1752" y="53"/>
                  </a:cubicBezTo>
                  <a:cubicBezTo>
                    <a:pt x="1466" y="29"/>
                    <a:pt x="1176" y="1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1"/>
            <p:cNvSpPr/>
            <p:nvPr/>
          </p:nvSpPr>
          <p:spPr>
            <a:xfrm>
              <a:off x="7503388" y="4382038"/>
              <a:ext cx="72425" cy="104675"/>
            </a:xfrm>
            <a:custGeom>
              <a:rect b="b" l="l" r="r" t="t"/>
              <a:pathLst>
                <a:path extrusionOk="0" h="4187" w="2897">
                  <a:moveTo>
                    <a:pt x="1" y="0"/>
                  </a:moveTo>
                  <a:lnTo>
                    <a:pt x="1" y="0"/>
                  </a:lnTo>
                  <a:cubicBezTo>
                    <a:pt x="621" y="1298"/>
                    <a:pt x="991" y="2699"/>
                    <a:pt x="1097" y="4133"/>
                  </a:cubicBezTo>
                  <a:cubicBezTo>
                    <a:pt x="1419" y="4143"/>
                    <a:pt x="1741" y="4164"/>
                    <a:pt x="2060" y="4186"/>
                  </a:cubicBezTo>
                  <a:cubicBezTo>
                    <a:pt x="2127" y="3222"/>
                    <a:pt x="2416" y="2288"/>
                    <a:pt x="2896" y="1451"/>
                  </a:cubicBezTo>
                  <a:cubicBezTo>
                    <a:pt x="2077" y="719"/>
                    <a:pt x="1077" y="21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1"/>
            <p:cNvSpPr/>
            <p:nvPr/>
          </p:nvSpPr>
          <p:spPr>
            <a:xfrm>
              <a:off x="7574163" y="4432663"/>
              <a:ext cx="48975" cy="63525"/>
            </a:xfrm>
            <a:custGeom>
              <a:rect b="b" l="l" r="r" t="t"/>
              <a:pathLst>
                <a:path extrusionOk="0" h="2541" w="1959">
                  <a:moveTo>
                    <a:pt x="632" y="1"/>
                  </a:moveTo>
                  <a:cubicBezTo>
                    <a:pt x="274" y="693"/>
                    <a:pt x="61" y="1450"/>
                    <a:pt x="0" y="2228"/>
                  </a:cubicBezTo>
                  <a:cubicBezTo>
                    <a:pt x="63" y="2236"/>
                    <a:pt x="125" y="2240"/>
                    <a:pt x="188" y="2248"/>
                  </a:cubicBezTo>
                  <a:cubicBezTo>
                    <a:pt x="803" y="2317"/>
                    <a:pt x="1389" y="2421"/>
                    <a:pt x="1959" y="2541"/>
                  </a:cubicBezTo>
                  <a:cubicBezTo>
                    <a:pt x="1721" y="1604"/>
                    <a:pt x="1267" y="731"/>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1"/>
            <p:cNvSpPr/>
            <p:nvPr/>
          </p:nvSpPr>
          <p:spPr>
            <a:xfrm>
              <a:off x="7573563" y="4507813"/>
              <a:ext cx="54450" cy="93800"/>
            </a:xfrm>
            <a:custGeom>
              <a:rect b="b" l="l" r="r" t="t"/>
              <a:pathLst>
                <a:path extrusionOk="0" h="3752" w="2178">
                  <a:moveTo>
                    <a:pt x="0" y="1"/>
                  </a:moveTo>
                  <a:cubicBezTo>
                    <a:pt x="39" y="1647"/>
                    <a:pt x="654" y="3108"/>
                    <a:pt x="1553" y="3752"/>
                  </a:cubicBezTo>
                  <a:cubicBezTo>
                    <a:pt x="1964" y="2911"/>
                    <a:pt x="2175" y="1988"/>
                    <a:pt x="2178" y="1053"/>
                  </a:cubicBezTo>
                  <a:cubicBezTo>
                    <a:pt x="2178" y="823"/>
                    <a:pt x="2163" y="592"/>
                    <a:pt x="2139" y="361"/>
                  </a:cubicBezTo>
                  <a:cubicBezTo>
                    <a:pt x="1471" y="210"/>
                    <a:pt x="798" y="90"/>
                    <a:pt x="118" y="11"/>
                  </a:cubicBezTo>
                  <a:cubicBezTo>
                    <a:pt x="80" y="6"/>
                    <a:pt x="41" y="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1"/>
            <p:cNvSpPr/>
            <p:nvPr/>
          </p:nvSpPr>
          <p:spPr>
            <a:xfrm>
              <a:off x="7113988" y="4330488"/>
              <a:ext cx="58250" cy="58175"/>
            </a:xfrm>
            <a:custGeom>
              <a:rect b="b" l="l" r="r" t="t"/>
              <a:pathLst>
                <a:path extrusionOk="0" h="2327" w="2330">
                  <a:moveTo>
                    <a:pt x="1164" y="0"/>
                  </a:moveTo>
                  <a:cubicBezTo>
                    <a:pt x="522" y="0"/>
                    <a:pt x="1" y="519"/>
                    <a:pt x="1" y="1163"/>
                  </a:cubicBezTo>
                  <a:cubicBezTo>
                    <a:pt x="1" y="1805"/>
                    <a:pt x="522" y="2326"/>
                    <a:pt x="1164" y="2326"/>
                  </a:cubicBezTo>
                  <a:cubicBezTo>
                    <a:pt x="1808" y="2326"/>
                    <a:pt x="2329" y="1805"/>
                    <a:pt x="2329" y="1163"/>
                  </a:cubicBezTo>
                  <a:cubicBezTo>
                    <a:pt x="2329" y="519"/>
                    <a:pt x="1808" y="0"/>
                    <a:pt x="1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52"/>
          <p:cNvPicPr preferRelativeResize="0"/>
          <p:nvPr/>
        </p:nvPicPr>
        <p:blipFill>
          <a:blip r:embed="rId3">
            <a:alphaModFix/>
          </a:blip>
          <a:stretch>
            <a:fillRect/>
          </a:stretch>
        </p:blipFill>
        <p:spPr>
          <a:xfrm>
            <a:off x="418738" y="855150"/>
            <a:ext cx="4700676" cy="3785974"/>
          </a:xfrm>
          <a:prstGeom prst="rect">
            <a:avLst/>
          </a:prstGeom>
          <a:noFill/>
          <a:ln>
            <a:noFill/>
          </a:ln>
        </p:spPr>
      </p:pic>
      <p:sp>
        <p:nvSpPr>
          <p:cNvPr id="612" name="Google Shape;612;p52"/>
          <p:cNvSpPr txBox="1"/>
          <p:nvPr/>
        </p:nvSpPr>
        <p:spPr>
          <a:xfrm>
            <a:off x="5199475" y="1622375"/>
            <a:ext cx="3577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Injury Types’ order: Concussion, Health and safety, Illness, Left knee injury, Sore left ankle,Sore lower back, Sore right ankle, Sprained left ankle, Sprained right ankle.</a:t>
            </a:r>
            <a:endParaRPr/>
          </a:p>
        </p:txBody>
      </p:sp>
      <p:sp>
        <p:nvSpPr>
          <p:cNvPr id="613" name="Google Shape;613;p52"/>
          <p:cNvSpPr txBox="1"/>
          <p:nvPr/>
        </p:nvSpPr>
        <p:spPr>
          <a:xfrm>
            <a:off x="418750" y="160725"/>
            <a:ext cx="5041500" cy="7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The average day missed of different teams of different injury types  in 2 seasons: </a:t>
            </a:r>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3"/>
          <p:cNvSpPr txBox="1"/>
          <p:nvPr>
            <p:ph type="title"/>
          </p:nvPr>
        </p:nvSpPr>
        <p:spPr>
          <a:xfrm>
            <a:off x="2196325" y="2683275"/>
            <a:ext cx="4447800" cy="7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P-Value = 0.2862</a:t>
            </a:r>
            <a:endParaRPr sz="2100"/>
          </a:p>
          <a:p>
            <a:pPr indent="0" lvl="0" marL="0" rtl="0" algn="ctr">
              <a:spcBef>
                <a:spcPts val="0"/>
              </a:spcBef>
              <a:spcAft>
                <a:spcPts val="0"/>
              </a:spcAft>
              <a:buNone/>
            </a:pPr>
            <a:r>
              <a:rPr lang="en" sz="2100"/>
              <a:t> &gt; 0.05</a:t>
            </a:r>
            <a:endParaRPr sz="2100"/>
          </a:p>
        </p:txBody>
      </p:sp>
      <p:sp>
        <p:nvSpPr>
          <p:cNvPr id="619" name="Google Shape;619;p53"/>
          <p:cNvSpPr txBox="1"/>
          <p:nvPr>
            <p:ph idx="3" type="subTitle"/>
          </p:nvPr>
        </p:nvSpPr>
        <p:spPr>
          <a:xfrm>
            <a:off x="2196325" y="3307400"/>
            <a:ext cx="5574300" cy="140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do not have enough evidence to reject the H0.</a:t>
            </a:r>
            <a:endParaRPr sz="1800"/>
          </a:p>
          <a:p>
            <a:pPr indent="-342900" lvl="0" marL="457200" rtl="0" algn="l">
              <a:spcBef>
                <a:spcPts val="0"/>
              </a:spcBef>
              <a:spcAft>
                <a:spcPts val="0"/>
              </a:spcAft>
              <a:buSzPts val="1800"/>
              <a:buChar char="●"/>
            </a:pPr>
            <a:r>
              <a:rPr lang="en" sz="1800"/>
              <a:t>There is no significant difference of the average days missed in different teams.</a:t>
            </a:r>
            <a:endParaRPr sz="1800"/>
          </a:p>
          <a:p>
            <a:pPr indent="-342900" lvl="0" marL="457200" rtl="0" algn="l">
              <a:spcBef>
                <a:spcPts val="0"/>
              </a:spcBef>
              <a:spcAft>
                <a:spcPts val="0"/>
              </a:spcAft>
              <a:buSzPts val="1800"/>
              <a:buChar char="●"/>
            </a:pPr>
            <a:r>
              <a:rPr lang="en" sz="1800"/>
              <a:t>There is not enough evidence to support that different teams have special </a:t>
            </a:r>
            <a:r>
              <a:rPr lang="en" sz="1800"/>
              <a:t>therapy.</a:t>
            </a:r>
            <a:endParaRPr sz="1800"/>
          </a:p>
        </p:txBody>
      </p:sp>
      <p:grpSp>
        <p:nvGrpSpPr>
          <p:cNvPr id="620" name="Google Shape;620;p53"/>
          <p:cNvGrpSpPr/>
          <p:nvPr/>
        </p:nvGrpSpPr>
        <p:grpSpPr>
          <a:xfrm>
            <a:off x="713230" y="2011350"/>
            <a:ext cx="1483084" cy="2798005"/>
            <a:chOff x="5182328" y="1583102"/>
            <a:chExt cx="356493" cy="672565"/>
          </a:xfrm>
        </p:grpSpPr>
        <p:sp>
          <p:nvSpPr>
            <p:cNvPr id="621" name="Google Shape;621;p53"/>
            <p:cNvSpPr/>
            <p:nvPr/>
          </p:nvSpPr>
          <p:spPr>
            <a:xfrm>
              <a:off x="5182328" y="1583103"/>
              <a:ext cx="356493" cy="672564"/>
            </a:xfrm>
            <a:custGeom>
              <a:rect b="b" l="l" r="r" t="t"/>
              <a:pathLst>
                <a:path extrusionOk="0" h="8835" w="4683">
                  <a:moveTo>
                    <a:pt x="1472" y="847"/>
                  </a:moveTo>
                  <a:lnTo>
                    <a:pt x="1472" y="847"/>
                  </a:lnTo>
                  <a:cubicBezTo>
                    <a:pt x="1469" y="851"/>
                    <a:pt x="1466" y="855"/>
                    <a:pt x="1463" y="858"/>
                  </a:cubicBezTo>
                  <a:cubicBezTo>
                    <a:pt x="1425" y="928"/>
                    <a:pt x="1427" y="963"/>
                    <a:pt x="1427" y="963"/>
                  </a:cubicBezTo>
                  <a:cubicBezTo>
                    <a:pt x="1427" y="963"/>
                    <a:pt x="1441" y="908"/>
                    <a:pt x="1480" y="854"/>
                  </a:cubicBezTo>
                  <a:lnTo>
                    <a:pt x="1480" y="854"/>
                  </a:lnTo>
                  <a:cubicBezTo>
                    <a:pt x="1457" y="911"/>
                    <a:pt x="1450" y="962"/>
                    <a:pt x="1450" y="1014"/>
                  </a:cubicBezTo>
                  <a:cubicBezTo>
                    <a:pt x="1450" y="1106"/>
                    <a:pt x="1460" y="1240"/>
                    <a:pt x="1460" y="1279"/>
                  </a:cubicBezTo>
                  <a:cubicBezTo>
                    <a:pt x="1460" y="1320"/>
                    <a:pt x="1425" y="1378"/>
                    <a:pt x="1400" y="1405"/>
                  </a:cubicBezTo>
                  <a:cubicBezTo>
                    <a:pt x="1381" y="1424"/>
                    <a:pt x="1374" y="1460"/>
                    <a:pt x="1385" y="1460"/>
                  </a:cubicBezTo>
                  <a:cubicBezTo>
                    <a:pt x="1389" y="1460"/>
                    <a:pt x="1393" y="1457"/>
                    <a:pt x="1399" y="1451"/>
                  </a:cubicBezTo>
                  <a:cubicBezTo>
                    <a:pt x="1427" y="1424"/>
                    <a:pt x="1457" y="1394"/>
                    <a:pt x="1457" y="1394"/>
                  </a:cubicBezTo>
                  <a:lnTo>
                    <a:pt x="1457" y="1394"/>
                  </a:lnTo>
                  <a:lnTo>
                    <a:pt x="1440" y="1472"/>
                  </a:lnTo>
                  <a:cubicBezTo>
                    <a:pt x="1440" y="1472"/>
                    <a:pt x="1449" y="1488"/>
                    <a:pt x="1458" y="1488"/>
                  </a:cubicBezTo>
                  <a:cubicBezTo>
                    <a:pt x="1462" y="1488"/>
                    <a:pt x="1465" y="1484"/>
                    <a:pt x="1467" y="1472"/>
                  </a:cubicBezTo>
                  <a:cubicBezTo>
                    <a:pt x="1475" y="1435"/>
                    <a:pt x="1488" y="1397"/>
                    <a:pt x="1488" y="1397"/>
                  </a:cubicBezTo>
                  <a:cubicBezTo>
                    <a:pt x="1488" y="1397"/>
                    <a:pt x="1517" y="1496"/>
                    <a:pt x="1502" y="1511"/>
                  </a:cubicBezTo>
                  <a:cubicBezTo>
                    <a:pt x="1498" y="1515"/>
                    <a:pt x="1495" y="1517"/>
                    <a:pt x="1493" y="1517"/>
                  </a:cubicBezTo>
                  <a:cubicBezTo>
                    <a:pt x="1488" y="1517"/>
                    <a:pt x="1488" y="1507"/>
                    <a:pt x="1488" y="1507"/>
                  </a:cubicBezTo>
                  <a:cubicBezTo>
                    <a:pt x="1488" y="1507"/>
                    <a:pt x="1354" y="1470"/>
                    <a:pt x="1336" y="1453"/>
                  </a:cubicBezTo>
                  <a:cubicBezTo>
                    <a:pt x="1329" y="1445"/>
                    <a:pt x="1323" y="1443"/>
                    <a:pt x="1318" y="1443"/>
                  </a:cubicBezTo>
                  <a:cubicBezTo>
                    <a:pt x="1312" y="1443"/>
                    <a:pt x="1308" y="1447"/>
                    <a:pt x="1304" y="1451"/>
                  </a:cubicBezTo>
                  <a:cubicBezTo>
                    <a:pt x="1304" y="1452"/>
                    <a:pt x="1303" y="1452"/>
                    <a:pt x="1303" y="1452"/>
                  </a:cubicBezTo>
                  <a:cubicBezTo>
                    <a:pt x="1285" y="1452"/>
                    <a:pt x="1141" y="1367"/>
                    <a:pt x="1004" y="1367"/>
                  </a:cubicBezTo>
                  <a:cubicBezTo>
                    <a:pt x="1004" y="1367"/>
                    <a:pt x="518" y="1039"/>
                    <a:pt x="627" y="1039"/>
                  </a:cubicBezTo>
                  <a:cubicBezTo>
                    <a:pt x="676" y="1039"/>
                    <a:pt x="885" y="1022"/>
                    <a:pt x="1043" y="981"/>
                  </a:cubicBezTo>
                  <a:cubicBezTo>
                    <a:pt x="1148" y="954"/>
                    <a:pt x="1232" y="949"/>
                    <a:pt x="1288" y="949"/>
                  </a:cubicBezTo>
                  <a:cubicBezTo>
                    <a:pt x="1315" y="949"/>
                    <a:pt x="1336" y="950"/>
                    <a:pt x="1348" y="950"/>
                  </a:cubicBezTo>
                  <a:cubicBezTo>
                    <a:pt x="1386" y="950"/>
                    <a:pt x="1438" y="928"/>
                    <a:pt x="1438" y="906"/>
                  </a:cubicBezTo>
                  <a:cubicBezTo>
                    <a:pt x="1438" y="896"/>
                    <a:pt x="1435" y="876"/>
                    <a:pt x="1427" y="854"/>
                  </a:cubicBezTo>
                  <a:cubicBezTo>
                    <a:pt x="1443" y="853"/>
                    <a:pt x="1457" y="851"/>
                    <a:pt x="1472" y="847"/>
                  </a:cubicBezTo>
                  <a:close/>
                  <a:moveTo>
                    <a:pt x="1373" y="0"/>
                  </a:moveTo>
                  <a:cubicBezTo>
                    <a:pt x="1135" y="0"/>
                    <a:pt x="941" y="193"/>
                    <a:pt x="941" y="430"/>
                  </a:cubicBezTo>
                  <a:cubicBezTo>
                    <a:pt x="941" y="512"/>
                    <a:pt x="966" y="587"/>
                    <a:pt x="1006" y="652"/>
                  </a:cubicBezTo>
                  <a:cubicBezTo>
                    <a:pt x="1006" y="652"/>
                    <a:pt x="1004" y="653"/>
                    <a:pt x="1004" y="653"/>
                  </a:cubicBezTo>
                  <a:cubicBezTo>
                    <a:pt x="1004" y="653"/>
                    <a:pt x="912" y="773"/>
                    <a:pt x="868" y="773"/>
                  </a:cubicBezTo>
                  <a:cubicBezTo>
                    <a:pt x="867" y="773"/>
                    <a:pt x="865" y="773"/>
                    <a:pt x="864" y="772"/>
                  </a:cubicBezTo>
                  <a:cubicBezTo>
                    <a:pt x="822" y="765"/>
                    <a:pt x="532" y="707"/>
                    <a:pt x="417" y="700"/>
                  </a:cubicBezTo>
                  <a:cubicBezTo>
                    <a:pt x="405" y="699"/>
                    <a:pt x="392" y="699"/>
                    <a:pt x="379" y="699"/>
                  </a:cubicBezTo>
                  <a:cubicBezTo>
                    <a:pt x="260" y="699"/>
                    <a:pt x="83" y="727"/>
                    <a:pt x="62" y="772"/>
                  </a:cubicBezTo>
                  <a:cubicBezTo>
                    <a:pt x="38" y="822"/>
                    <a:pt x="32" y="912"/>
                    <a:pt x="95" y="992"/>
                  </a:cubicBezTo>
                  <a:cubicBezTo>
                    <a:pt x="159" y="1074"/>
                    <a:pt x="506" y="1469"/>
                    <a:pt x="576" y="1521"/>
                  </a:cubicBezTo>
                  <a:cubicBezTo>
                    <a:pt x="647" y="1572"/>
                    <a:pt x="889" y="1840"/>
                    <a:pt x="918" y="1885"/>
                  </a:cubicBezTo>
                  <a:cubicBezTo>
                    <a:pt x="944" y="1928"/>
                    <a:pt x="920" y="2193"/>
                    <a:pt x="965" y="2250"/>
                  </a:cubicBezTo>
                  <a:cubicBezTo>
                    <a:pt x="962" y="2268"/>
                    <a:pt x="960" y="2287"/>
                    <a:pt x="963" y="2303"/>
                  </a:cubicBezTo>
                  <a:cubicBezTo>
                    <a:pt x="965" y="2309"/>
                    <a:pt x="965" y="2317"/>
                    <a:pt x="966" y="2322"/>
                  </a:cubicBezTo>
                  <a:cubicBezTo>
                    <a:pt x="963" y="2386"/>
                    <a:pt x="963" y="2487"/>
                    <a:pt x="990" y="2573"/>
                  </a:cubicBezTo>
                  <a:cubicBezTo>
                    <a:pt x="990" y="2577"/>
                    <a:pt x="990" y="2583"/>
                    <a:pt x="991" y="2587"/>
                  </a:cubicBezTo>
                  <a:cubicBezTo>
                    <a:pt x="1014" y="2669"/>
                    <a:pt x="1007" y="2739"/>
                    <a:pt x="991" y="2767"/>
                  </a:cubicBezTo>
                  <a:cubicBezTo>
                    <a:pt x="976" y="2793"/>
                    <a:pt x="893" y="2879"/>
                    <a:pt x="890" y="2937"/>
                  </a:cubicBezTo>
                  <a:cubicBezTo>
                    <a:pt x="888" y="2975"/>
                    <a:pt x="896" y="3017"/>
                    <a:pt x="911" y="3049"/>
                  </a:cubicBezTo>
                  <a:cubicBezTo>
                    <a:pt x="914" y="3074"/>
                    <a:pt x="921" y="3096"/>
                    <a:pt x="930" y="3105"/>
                  </a:cubicBezTo>
                  <a:cubicBezTo>
                    <a:pt x="946" y="3121"/>
                    <a:pt x="933" y="3147"/>
                    <a:pt x="912" y="3170"/>
                  </a:cubicBezTo>
                  <a:cubicBezTo>
                    <a:pt x="899" y="3166"/>
                    <a:pt x="889" y="3163"/>
                    <a:pt x="889" y="3163"/>
                  </a:cubicBezTo>
                  <a:lnTo>
                    <a:pt x="889" y="3163"/>
                  </a:lnTo>
                  <a:cubicBezTo>
                    <a:pt x="890" y="3167"/>
                    <a:pt x="892" y="3170"/>
                    <a:pt x="893" y="3173"/>
                  </a:cubicBezTo>
                  <a:cubicBezTo>
                    <a:pt x="896" y="3173"/>
                    <a:pt x="901" y="3175"/>
                    <a:pt x="905" y="3176"/>
                  </a:cubicBezTo>
                  <a:cubicBezTo>
                    <a:pt x="901" y="3180"/>
                    <a:pt x="895" y="3185"/>
                    <a:pt x="889" y="3189"/>
                  </a:cubicBezTo>
                  <a:cubicBezTo>
                    <a:pt x="879" y="3186"/>
                    <a:pt x="872" y="3185"/>
                    <a:pt x="872" y="3185"/>
                  </a:cubicBezTo>
                  <a:lnTo>
                    <a:pt x="872" y="3185"/>
                  </a:lnTo>
                  <a:cubicBezTo>
                    <a:pt x="873" y="3188"/>
                    <a:pt x="874" y="3191"/>
                    <a:pt x="876" y="3193"/>
                  </a:cubicBezTo>
                  <a:cubicBezTo>
                    <a:pt x="877" y="3193"/>
                    <a:pt x="879" y="3193"/>
                    <a:pt x="880" y="3195"/>
                  </a:cubicBezTo>
                  <a:cubicBezTo>
                    <a:pt x="867" y="3202"/>
                    <a:pt x="853" y="3208"/>
                    <a:pt x="841" y="3208"/>
                  </a:cubicBezTo>
                  <a:cubicBezTo>
                    <a:pt x="794" y="3208"/>
                    <a:pt x="695" y="3281"/>
                    <a:pt x="695" y="3351"/>
                  </a:cubicBezTo>
                  <a:cubicBezTo>
                    <a:pt x="695" y="3419"/>
                    <a:pt x="625" y="3478"/>
                    <a:pt x="625" y="3555"/>
                  </a:cubicBezTo>
                  <a:cubicBezTo>
                    <a:pt x="625" y="3630"/>
                    <a:pt x="644" y="3750"/>
                    <a:pt x="644" y="3789"/>
                  </a:cubicBezTo>
                  <a:cubicBezTo>
                    <a:pt x="644" y="3827"/>
                    <a:pt x="621" y="4073"/>
                    <a:pt x="649" y="4132"/>
                  </a:cubicBezTo>
                  <a:cubicBezTo>
                    <a:pt x="675" y="4188"/>
                    <a:pt x="780" y="4285"/>
                    <a:pt x="780" y="4354"/>
                  </a:cubicBezTo>
                  <a:cubicBezTo>
                    <a:pt x="780" y="4423"/>
                    <a:pt x="870" y="4618"/>
                    <a:pt x="906" y="4655"/>
                  </a:cubicBezTo>
                  <a:cubicBezTo>
                    <a:pt x="944" y="4691"/>
                    <a:pt x="992" y="4720"/>
                    <a:pt x="992" y="4720"/>
                  </a:cubicBezTo>
                  <a:lnTo>
                    <a:pt x="992" y="4955"/>
                  </a:lnTo>
                  <a:cubicBezTo>
                    <a:pt x="992" y="4955"/>
                    <a:pt x="630" y="5255"/>
                    <a:pt x="580" y="5497"/>
                  </a:cubicBezTo>
                  <a:lnTo>
                    <a:pt x="561" y="5475"/>
                  </a:lnTo>
                  <a:cubicBezTo>
                    <a:pt x="561" y="5475"/>
                    <a:pt x="557" y="5499"/>
                    <a:pt x="545" y="5536"/>
                  </a:cubicBezTo>
                  <a:cubicBezTo>
                    <a:pt x="544" y="5528"/>
                    <a:pt x="542" y="5523"/>
                    <a:pt x="538" y="5523"/>
                  </a:cubicBezTo>
                  <a:cubicBezTo>
                    <a:pt x="531" y="5523"/>
                    <a:pt x="519" y="5536"/>
                    <a:pt x="500" y="5566"/>
                  </a:cubicBezTo>
                  <a:cubicBezTo>
                    <a:pt x="474" y="5609"/>
                    <a:pt x="452" y="5661"/>
                    <a:pt x="427" y="5711"/>
                  </a:cubicBezTo>
                  <a:cubicBezTo>
                    <a:pt x="410" y="5705"/>
                    <a:pt x="376" y="5696"/>
                    <a:pt x="337" y="5696"/>
                  </a:cubicBezTo>
                  <a:cubicBezTo>
                    <a:pt x="290" y="5696"/>
                    <a:pt x="236" y="5710"/>
                    <a:pt x="199" y="5762"/>
                  </a:cubicBezTo>
                  <a:cubicBezTo>
                    <a:pt x="117" y="5874"/>
                    <a:pt x="76" y="6165"/>
                    <a:pt x="76" y="6235"/>
                  </a:cubicBezTo>
                  <a:cubicBezTo>
                    <a:pt x="76" y="6304"/>
                    <a:pt x="2" y="6538"/>
                    <a:pt x="2" y="6580"/>
                  </a:cubicBezTo>
                  <a:cubicBezTo>
                    <a:pt x="2" y="6623"/>
                    <a:pt x="0" y="6928"/>
                    <a:pt x="79" y="7007"/>
                  </a:cubicBezTo>
                  <a:cubicBezTo>
                    <a:pt x="127" y="7056"/>
                    <a:pt x="176" y="7089"/>
                    <a:pt x="224" y="7089"/>
                  </a:cubicBezTo>
                  <a:cubicBezTo>
                    <a:pt x="254" y="7089"/>
                    <a:pt x="284" y="7076"/>
                    <a:pt x="314" y="7046"/>
                  </a:cubicBezTo>
                  <a:cubicBezTo>
                    <a:pt x="391" y="6969"/>
                    <a:pt x="452" y="6784"/>
                    <a:pt x="452" y="6727"/>
                  </a:cubicBezTo>
                  <a:cubicBezTo>
                    <a:pt x="452" y="6669"/>
                    <a:pt x="429" y="6557"/>
                    <a:pt x="487" y="6454"/>
                  </a:cubicBezTo>
                  <a:cubicBezTo>
                    <a:pt x="545" y="6350"/>
                    <a:pt x="638" y="6301"/>
                    <a:pt x="638" y="6255"/>
                  </a:cubicBezTo>
                  <a:cubicBezTo>
                    <a:pt x="638" y="6212"/>
                    <a:pt x="599" y="6162"/>
                    <a:pt x="672" y="6043"/>
                  </a:cubicBezTo>
                  <a:cubicBezTo>
                    <a:pt x="745" y="5923"/>
                    <a:pt x="860" y="5789"/>
                    <a:pt x="860" y="5789"/>
                  </a:cubicBezTo>
                  <a:lnTo>
                    <a:pt x="841" y="5769"/>
                  </a:lnTo>
                  <a:cubicBezTo>
                    <a:pt x="841" y="5769"/>
                    <a:pt x="1038" y="5550"/>
                    <a:pt x="1153" y="5508"/>
                  </a:cubicBezTo>
                  <a:lnTo>
                    <a:pt x="1153" y="5508"/>
                  </a:lnTo>
                  <a:cubicBezTo>
                    <a:pt x="1153" y="5508"/>
                    <a:pt x="1059" y="6003"/>
                    <a:pt x="979" y="6158"/>
                  </a:cubicBezTo>
                  <a:cubicBezTo>
                    <a:pt x="899" y="6312"/>
                    <a:pt x="815" y="6700"/>
                    <a:pt x="848" y="6838"/>
                  </a:cubicBezTo>
                  <a:cubicBezTo>
                    <a:pt x="883" y="6977"/>
                    <a:pt x="883" y="7011"/>
                    <a:pt x="883" y="7011"/>
                  </a:cubicBezTo>
                  <a:lnTo>
                    <a:pt x="867" y="7027"/>
                  </a:lnTo>
                  <a:cubicBezTo>
                    <a:pt x="867" y="7027"/>
                    <a:pt x="933" y="7635"/>
                    <a:pt x="899" y="7670"/>
                  </a:cubicBezTo>
                  <a:cubicBezTo>
                    <a:pt x="888" y="7680"/>
                    <a:pt x="881" y="7684"/>
                    <a:pt x="876" y="7684"/>
                  </a:cubicBezTo>
                  <a:cubicBezTo>
                    <a:pt x="864" y="7684"/>
                    <a:pt x="864" y="7666"/>
                    <a:pt x="864" y="7666"/>
                  </a:cubicBezTo>
                  <a:cubicBezTo>
                    <a:pt x="864" y="7666"/>
                    <a:pt x="606" y="7884"/>
                    <a:pt x="548" y="7907"/>
                  </a:cubicBezTo>
                  <a:cubicBezTo>
                    <a:pt x="491" y="7931"/>
                    <a:pt x="344" y="8062"/>
                    <a:pt x="433" y="8151"/>
                  </a:cubicBezTo>
                  <a:cubicBezTo>
                    <a:pt x="522" y="8238"/>
                    <a:pt x="695" y="8392"/>
                    <a:pt x="695" y="8458"/>
                  </a:cubicBezTo>
                  <a:cubicBezTo>
                    <a:pt x="695" y="8524"/>
                    <a:pt x="698" y="8662"/>
                    <a:pt x="749" y="8711"/>
                  </a:cubicBezTo>
                  <a:cubicBezTo>
                    <a:pt x="789" y="8752"/>
                    <a:pt x="932" y="8834"/>
                    <a:pt x="1015" y="8834"/>
                  </a:cubicBezTo>
                  <a:cubicBezTo>
                    <a:pt x="1034" y="8834"/>
                    <a:pt x="1050" y="8830"/>
                    <a:pt x="1061" y="8819"/>
                  </a:cubicBezTo>
                  <a:cubicBezTo>
                    <a:pt x="1116" y="8764"/>
                    <a:pt x="1158" y="8620"/>
                    <a:pt x="1138" y="8550"/>
                  </a:cubicBezTo>
                  <a:cubicBezTo>
                    <a:pt x="1116" y="8481"/>
                    <a:pt x="1116" y="8381"/>
                    <a:pt x="1116" y="8280"/>
                  </a:cubicBezTo>
                  <a:cubicBezTo>
                    <a:pt x="1116" y="8181"/>
                    <a:pt x="1064" y="8135"/>
                    <a:pt x="1116" y="8116"/>
                  </a:cubicBezTo>
                  <a:cubicBezTo>
                    <a:pt x="1169" y="8097"/>
                    <a:pt x="1196" y="8068"/>
                    <a:pt x="1169" y="8038"/>
                  </a:cubicBezTo>
                  <a:cubicBezTo>
                    <a:pt x="1140" y="8009"/>
                    <a:pt x="1202" y="7985"/>
                    <a:pt x="1202" y="7928"/>
                  </a:cubicBezTo>
                  <a:cubicBezTo>
                    <a:pt x="1202" y="7869"/>
                    <a:pt x="1202" y="7817"/>
                    <a:pt x="1151" y="7817"/>
                  </a:cubicBezTo>
                  <a:cubicBezTo>
                    <a:pt x="1151" y="7817"/>
                    <a:pt x="1153" y="7810"/>
                    <a:pt x="1156" y="7797"/>
                  </a:cubicBezTo>
                  <a:cubicBezTo>
                    <a:pt x="1156" y="7797"/>
                    <a:pt x="1156" y="7798"/>
                    <a:pt x="1157" y="7798"/>
                  </a:cubicBezTo>
                  <a:cubicBezTo>
                    <a:pt x="1158" y="7798"/>
                    <a:pt x="1159" y="7798"/>
                    <a:pt x="1160" y="7798"/>
                  </a:cubicBezTo>
                  <a:cubicBezTo>
                    <a:pt x="1192" y="7798"/>
                    <a:pt x="1187" y="7753"/>
                    <a:pt x="1183" y="7715"/>
                  </a:cubicBezTo>
                  <a:cubicBezTo>
                    <a:pt x="1183" y="7703"/>
                    <a:pt x="1186" y="7674"/>
                    <a:pt x="1192" y="7639"/>
                  </a:cubicBezTo>
                  <a:cubicBezTo>
                    <a:pt x="1223" y="7510"/>
                    <a:pt x="1263" y="7348"/>
                    <a:pt x="1288" y="7285"/>
                  </a:cubicBezTo>
                  <a:cubicBezTo>
                    <a:pt x="1330" y="7173"/>
                    <a:pt x="1345" y="7058"/>
                    <a:pt x="1303" y="7058"/>
                  </a:cubicBezTo>
                  <a:cubicBezTo>
                    <a:pt x="1303" y="7058"/>
                    <a:pt x="1403" y="6620"/>
                    <a:pt x="1422" y="6526"/>
                  </a:cubicBezTo>
                  <a:cubicBezTo>
                    <a:pt x="1441" y="6435"/>
                    <a:pt x="1415" y="6312"/>
                    <a:pt x="1441" y="6247"/>
                  </a:cubicBezTo>
                  <a:cubicBezTo>
                    <a:pt x="1469" y="6181"/>
                    <a:pt x="1649" y="5684"/>
                    <a:pt x="1649" y="5684"/>
                  </a:cubicBezTo>
                  <a:cubicBezTo>
                    <a:pt x="1649" y="5684"/>
                    <a:pt x="1652" y="5684"/>
                    <a:pt x="1656" y="5684"/>
                  </a:cubicBezTo>
                  <a:cubicBezTo>
                    <a:pt x="1674" y="5684"/>
                    <a:pt x="1725" y="5686"/>
                    <a:pt x="1725" y="5708"/>
                  </a:cubicBezTo>
                  <a:cubicBezTo>
                    <a:pt x="1725" y="5713"/>
                    <a:pt x="1731" y="5715"/>
                    <a:pt x="1741" y="5715"/>
                  </a:cubicBezTo>
                  <a:cubicBezTo>
                    <a:pt x="1786" y="5715"/>
                    <a:pt x="1911" y="5668"/>
                    <a:pt x="1949" y="5593"/>
                  </a:cubicBezTo>
                  <a:cubicBezTo>
                    <a:pt x="1995" y="5501"/>
                    <a:pt x="2003" y="5161"/>
                    <a:pt x="2003" y="5161"/>
                  </a:cubicBezTo>
                  <a:cubicBezTo>
                    <a:pt x="2003" y="5161"/>
                    <a:pt x="2175" y="4655"/>
                    <a:pt x="2145" y="4566"/>
                  </a:cubicBezTo>
                  <a:cubicBezTo>
                    <a:pt x="2114" y="4477"/>
                    <a:pt x="2222" y="4169"/>
                    <a:pt x="2222" y="4134"/>
                  </a:cubicBezTo>
                  <a:cubicBezTo>
                    <a:pt x="2222" y="4100"/>
                    <a:pt x="2286" y="3880"/>
                    <a:pt x="2226" y="3820"/>
                  </a:cubicBezTo>
                  <a:cubicBezTo>
                    <a:pt x="2167" y="3760"/>
                    <a:pt x="2226" y="3630"/>
                    <a:pt x="2252" y="3604"/>
                  </a:cubicBezTo>
                  <a:cubicBezTo>
                    <a:pt x="2280" y="3577"/>
                    <a:pt x="2241" y="3542"/>
                    <a:pt x="2241" y="3542"/>
                  </a:cubicBezTo>
                  <a:cubicBezTo>
                    <a:pt x="2241" y="3542"/>
                    <a:pt x="2403" y="2988"/>
                    <a:pt x="2403" y="2857"/>
                  </a:cubicBezTo>
                  <a:cubicBezTo>
                    <a:pt x="2403" y="2727"/>
                    <a:pt x="2541" y="2266"/>
                    <a:pt x="2541" y="2223"/>
                  </a:cubicBezTo>
                  <a:cubicBezTo>
                    <a:pt x="2541" y="2222"/>
                    <a:pt x="2542" y="2221"/>
                    <a:pt x="2543" y="2221"/>
                  </a:cubicBezTo>
                  <a:cubicBezTo>
                    <a:pt x="2577" y="2221"/>
                    <a:pt x="3057" y="2761"/>
                    <a:pt x="3057" y="2761"/>
                  </a:cubicBezTo>
                  <a:cubicBezTo>
                    <a:pt x="3057" y="2761"/>
                    <a:pt x="3162" y="2863"/>
                    <a:pt x="3337" y="2863"/>
                  </a:cubicBezTo>
                  <a:cubicBezTo>
                    <a:pt x="3351" y="2863"/>
                    <a:pt x="3365" y="2863"/>
                    <a:pt x="3380" y="2861"/>
                  </a:cubicBezTo>
                  <a:cubicBezTo>
                    <a:pt x="3580" y="2842"/>
                    <a:pt x="3864" y="2758"/>
                    <a:pt x="3941" y="2758"/>
                  </a:cubicBezTo>
                  <a:cubicBezTo>
                    <a:pt x="4018" y="2758"/>
                    <a:pt x="4081" y="2774"/>
                    <a:pt x="4174" y="2774"/>
                  </a:cubicBezTo>
                  <a:cubicBezTo>
                    <a:pt x="4269" y="2774"/>
                    <a:pt x="4353" y="2749"/>
                    <a:pt x="4379" y="2742"/>
                  </a:cubicBezTo>
                  <a:cubicBezTo>
                    <a:pt x="4384" y="2741"/>
                    <a:pt x="4389" y="2740"/>
                    <a:pt x="4395" y="2740"/>
                  </a:cubicBezTo>
                  <a:cubicBezTo>
                    <a:pt x="4421" y="2740"/>
                    <a:pt x="4455" y="2752"/>
                    <a:pt x="4478" y="2761"/>
                  </a:cubicBezTo>
                  <a:cubicBezTo>
                    <a:pt x="4506" y="2771"/>
                    <a:pt x="4623" y="2805"/>
                    <a:pt x="4647" y="2805"/>
                  </a:cubicBezTo>
                  <a:cubicBezTo>
                    <a:pt x="4655" y="2805"/>
                    <a:pt x="4661" y="2805"/>
                    <a:pt x="4666" y="2805"/>
                  </a:cubicBezTo>
                  <a:cubicBezTo>
                    <a:pt x="4677" y="2805"/>
                    <a:pt x="4682" y="2803"/>
                    <a:pt x="4682" y="2794"/>
                  </a:cubicBezTo>
                  <a:cubicBezTo>
                    <a:pt x="4682" y="2780"/>
                    <a:pt x="4681" y="2765"/>
                    <a:pt x="4655" y="2754"/>
                  </a:cubicBezTo>
                  <a:cubicBezTo>
                    <a:pt x="4630" y="2740"/>
                    <a:pt x="4512" y="2689"/>
                    <a:pt x="4494" y="2672"/>
                  </a:cubicBezTo>
                  <a:cubicBezTo>
                    <a:pt x="4478" y="2656"/>
                    <a:pt x="4468" y="2622"/>
                    <a:pt x="4499" y="2622"/>
                  </a:cubicBezTo>
                  <a:cubicBezTo>
                    <a:pt x="4502" y="2622"/>
                    <a:pt x="4505" y="2622"/>
                    <a:pt x="4509" y="2622"/>
                  </a:cubicBezTo>
                  <a:cubicBezTo>
                    <a:pt x="4551" y="2630"/>
                    <a:pt x="4628" y="2644"/>
                    <a:pt x="4640" y="2656"/>
                  </a:cubicBezTo>
                  <a:cubicBezTo>
                    <a:pt x="4643" y="2659"/>
                    <a:pt x="4648" y="2661"/>
                    <a:pt x="4652" y="2661"/>
                  </a:cubicBezTo>
                  <a:cubicBezTo>
                    <a:pt x="4665" y="2661"/>
                    <a:pt x="4681" y="2650"/>
                    <a:pt x="4681" y="2633"/>
                  </a:cubicBezTo>
                  <a:cubicBezTo>
                    <a:pt x="4681" y="2609"/>
                    <a:pt x="4669" y="2592"/>
                    <a:pt x="4643" y="2583"/>
                  </a:cubicBezTo>
                  <a:cubicBezTo>
                    <a:pt x="4617" y="2574"/>
                    <a:pt x="4567" y="2560"/>
                    <a:pt x="4567" y="2560"/>
                  </a:cubicBezTo>
                  <a:cubicBezTo>
                    <a:pt x="4567" y="2560"/>
                    <a:pt x="4592" y="2535"/>
                    <a:pt x="4569" y="2513"/>
                  </a:cubicBezTo>
                  <a:cubicBezTo>
                    <a:pt x="4547" y="2490"/>
                    <a:pt x="4529" y="2449"/>
                    <a:pt x="4506" y="2449"/>
                  </a:cubicBezTo>
                  <a:cubicBezTo>
                    <a:pt x="4506" y="2449"/>
                    <a:pt x="4523" y="2420"/>
                    <a:pt x="4523" y="2400"/>
                  </a:cubicBezTo>
                  <a:cubicBezTo>
                    <a:pt x="4523" y="2381"/>
                    <a:pt x="4506" y="2363"/>
                    <a:pt x="4468" y="2363"/>
                  </a:cubicBezTo>
                  <a:cubicBezTo>
                    <a:pt x="4430" y="2363"/>
                    <a:pt x="4301" y="2405"/>
                    <a:pt x="4301" y="2405"/>
                  </a:cubicBezTo>
                  <a:cubicBezTo>
                    <a:pt x="4301" y="2405"/>
                    <a:pt x="4288" y="2398"/>
                    <a:pt x="4262" y="2398"/>
                  </a:cubicBezTo>
                  <a:cubicBezTo>
                    <a:pt x="4238" y="2398"/>
                    <a:pt x="4203" y="2404"/>
                    <a:pt x="4158" y="2430"/>
                  </a:cubicBezTo>
                  <a:cubicBezTo>
                    <a:pt x="4065" y="2486"/>
                    <a:pt x="4025" y="2522"/>
                    <a:pt x="3977" y="2522"/>
                  </a:cubicBezTo>
                  <a:cubicBezTo>
                    <a:pt x="3948" y="2522"/>
                    <a:pt x="3871" y="2531"/>
                    <a:pt x="3787" y="2531"/>
                  </a:cubicBezTo>
                  <a:cubicBezTo>
                    <a:pt x="3730" y="2531"/>
                    <a:pt x="3670" y="2527"/>
                    <a:pt x="3617" y="2513"/>
                  </a:cubicBezTo>
                  <a:cubicBezTo>
                    <a:pt x="3488" y="2480"/>
                    <a:pt x="3325" y="2423"/>
                    <a:pt x="3266" y="2423"/>
                  </a:cubicBezTo>
                  <a:cubicBezTo>
                    <a:pt x="3266" y="2423"/>
                    <a:pt x="3025" y="2150"/>
                    <a:pt x="2963" y="2108"/>
                  </a:cubicBezTo>
                  <a:cubicBezTo>
                    <a:pt x="2901" y="2065"/>
                    <a:pt x="2863" y="1932"/>
                    <a:pt x="2829" y="1868"/>
                  </a:cubicBezTo>
                  <a:cubicBezTo>
                    <a:pt x="2797" y="1805"/>
                    <a:pt x="2653" y="1579"/>
                    <a:pt x="2595" y="1546"/>
                  </a:cubicBezTo>
                  <a:cubicBezTo>
                    <a:pt x="2552" y="1520"/>
                    <a:pt x="2458" y="1505"/>
                    <a:pt x="2380" y="1505"/>
                  </a:cubicBezTo>
                  <a:cubicBezTo>
                    <a:pt x="2352" y="1505"/>
                    <a:pt x="2327" y="1507"/>
                    <a:pt x="2306" y="1511"/>
                  </a:cubicBezTo>
                  <a:cubicBezTo>
                    <a:pt x="2300" y="1512"/>
                    <a:pt x="2294" y="1513"/>
                    <a:pt x="2288" y="1513"/>
                  </a:cubicBezTo>
                  <a:cubicBezTo>
                    <a:pt x="2250" y="1513"/>
                    <a:pt x="2227" y="1486"/>
                    <a:pt x="2184" y="1486"/>
                  </a:cubicBezTo>
                  <a:cubicBezTo>
                    <a:pt x="2163" y="1486"/>
                    <a:pt x="2139" y="1492"/>
                    <a:pt x="2105" y="1510"/>
                  </a:cubicBezTo>
                  <a:cubicBezTo>
                    <a:pt x="2095" y="1511"/>
                    <a:pt x="2083" y="1514"/>
                    <a:pt x="2075" y="1520"/>
                  </a:cubicBezTo>
                  <a:cubicBezTo>
                    <a:pt x="2054" y="1512"/>
                    <a:pt x="1999" y="1486"/>
                    <a:pt x="2025" y="1421"/>
                  </a:cubicBezTo>
                  <a:lnTo>
                    <a:pt x="2025" y="1421"/>
                  </a:lnTo>
                  <a:cubicBezTo>
                    <a:pt x="2025" y="1421"/>
                    <a:pt x="2034" y="1422"/>
                    <a:pt x="2051" y="1459"/>
                  </a:cubicBezTo>
                  <a:cubicBezTo>
                    <a:pt x="2051" y="1459"/>
                    <a:pt x="2064" y="1470"/>
                    <a:pt x="2072" y="1470"/>
                  </a:cubicBezTo>
                  <a:cubicBezTo>
                    <a:pt x="2077" y="1470"/>
                    <a:pt x="2080" y="1465"/>
                    <a:pt x="2075" y="1447"/>
                  </a:cubicBezTo>
                  <a:cubicBezTo>
                    <a:pt x="2062" y="1403"/>
                    <a:pt x="2062" y="1364"/>
                    <a:pt x="2062" y="1364"/>
                  </a:cubicBezTo>
                  <a:lnTo>
                    <a:pt x="2062" y="1364"/>
                  </a:lnTo>
                  <a:lnTo>
                    <a:pt x="2121" y="1457"/>
                  </a:lnTo>
                  <a:cubicBezTo>
                    <a:pt x="2121" y="1457"/>
                    <a:pt x="2122" y="1457"/>
                    <a:pt x="2122" y="1457"/>
                  </a:cubicBezTo>
                  <a:cubicBezTo>
                    <a:pt x="2126" y="1457"/>
                    <a:pt x="2136" y="1456"/>
                    <a:pt x="2136" y="1443"/>
                  </a:cubicBezTo>
                  <a:cubicBezTo>
                    <a:pt x="2136" y="1427"/>
                    <a:pt x="2108" y="1357"/>
                    <a:pt x="2108" y="1357"/>
                  </a:cubicBezTo>
                  <a:lnTo>
                    <a:pt x="2108" y="1357"/>
                  </a:lnTo>
                  <a:lnTo>
                    <a:pt x="2191" y="1466"/>
                  </a:lnTo>
                  <a:cubicBezTo>
                    <a:pt x="2191" y="1466"/>
                    <a:pt x="2198" y="1469"/>
                    <a:pt x="2204" y="1469"/>
                  </a:cubicBezTo>
                  <a:cubicBezTo>
                    <a:pt x="2211" y="1469"/>
                    <a:pt x="2216" y="1465"/>
                    <a:pt x="2210" y="1447"/>
                  </a:cubicBezTo>
                  <a:cubicBezTo>
                    <a:pt x="2199" y="1413"/>
                    <a:pt x="2108" y="1288"/>
                    <a:pt x="2108" y="1259"/>
                  </a:cubicBezTo>
                  <a:cubicBezTo>
                    <a:pt x="2108" y="1231"/>
                    <a:pt x="2151" y="1191"/>
                    <a:pt x="2140" y="1096"/>
                  </a:cubicBezTo>
                  <a:cubicBezTo>
                    <a:pt x="2130" y="1003"/>
                    <a:pt x="2043" y="775"/>
                    <a:pt x="1961" y="726"/>
                  </a:cubicBezTo>
                  <a:cubicBezTo>
                    <a:pt x="1913" y="698"/>
                    <a:pt x="1821" y="663"/>
                    <a:pt x="1734" y="660"/>
                  </a:cubicBezTo>
                  <a:cubicBezTo>
                    <a:pt x="1776" y="593"/>
                    <a:pt x="1802" y="515"/>
                    <a:pt x="1802" y="430"/>
                  </a:cubicBezTo>
                  <a:cubicBezTo>
                    <a:pt x="1802" y="193"/>
                    <a:pt x="1610" y="0"/>
                    <a:pt x="1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3"/>
            <p:cNvSpPr/>
            <p:nvPr/>
          </p:nvSpPr>
          <p:spPr>
            <a:xfrm>
              <a:off x="5252690" y="1583102"/>
              <a:ext cx="64751" cy="67594"/>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53"/>
          <p:cNvGrpSpPr/>
          <p:nvPr/>
        </p:nvGrpSpPr>
        <p:grpSpPr>
          <a:xfrm>
            <a:off x="7187123" y="539500"/>
            <a:ext cx="1243662" cy="2959695"/>
            <a:chOff x="5903613" y="1562772"/>
            <a:chExt cx="298943" cy="711431"/>
          </a:xfrm>
        </p:grpSpPr>
        <p:sp>
          <p:nvSpPr>
            <p:cNvPr id="624" name="Google Shape;624;p53"/>
            <p:cNvSpPr/>
            <p:nvPr/>
          </p:nvSpPr>
          <p:spPr>
            <a:xfrm>
              <a:off x="5903613" y="1564566"/>
              <a:ext cx="298943" cy="709637"/>
            </a:xfrm>
            <a:custGeom>
              <a:rect b="b" l="l" r="r" t="t"/>
              <a:pathLst>
                <a:path extrusionOk="0" h="9322" w="3927">
                  <a:moveTo>
                    <a:pt x="920" y="0"/>
                  </a:moveTo>
                  <a:lnTo>
                    <a:pt x="920" y="0"/>
                  </a:lnTo>
                  <a:cubicBezTo>
                    <a:pt x="945" y="6"/>
                    <a:pt x="980" y="15"/>
                    <a:pt x="1020" y="34"/>
                  </a:cubicBezTo>
                  <a:cubicBezTo>
                    <a:pt x="1018" y="34"/>
                    <a:pt x="1013" y="32"/>
                    <a:pt x="1009" y="32"/>
                  </a:cubicBezTo>
                  <a:cubicBezTo>
                    <a:pt x="870" y="32"/>
                    <a:pt x="750" y="101"/>
                    <a:pt x="675" y="206"/>
                  </a:cubicBezTo>
                  <a:cubicBezTo>
                    <a:pt x="659" y="201"/>
                    <a:pt x="649" y="199"/>
                    <a:pt x="649" y="199"/>
                  </a:cubicBezTo>
                  <a:lnTo>
                    <a:pt x="649" y="199"/>
                  </a:lnTo>
                  <a:cubicBezTo>
                    <a:pt x="649" y="199"/>
                    <a:pt x="658" y="201"/>
                    <a:pt x="674" y="207"/>
                  </a:cubicBezTo>
                  <a:cubicBezTo>
                    <a:pt x="626" y="274"/>
                    <a:pt x="598" y="356"/>
                    <a:pt x="598" y="443"/>
                  </a:cubicBezTo>
                  <a:cubicBezTo>
                    <a:pt x="598" y="609"/>
                    <a:pt x="696" y="751"/>
                    <a:pt x="837" y="816"/>
                  </a:cubicBezTo>
                  <a:cubicBezTo>
                    <a:pt x="840" y="839"/>
                    <a:pt x="843" y="857"/>
                    <a:pt x="847" y="861"/>
                  </a:cubicBezTo>
                  <a:cubicBezTo>
                    <a:pt x="863" y="877"/>
                    <a:pt x="879" y="946"/>
                    <a:pt x="851" y="973"/>
                  </a:cubicBezTo>
                  <a:cubicBezTo>
                    <a:pt x="822" y="1003"/>
                    <a:pt x="621" y="1285"/>
                    <a:pt x="563" y="1392"/>
                  </a:cubicBezTo>
                  <a:cubicBezTo>
                    <a:pt x="506" y="1498"/>
                    <a:pt x="393" y="1677"/>
                    <a:pt x="474" y="1842"/>
                  </a:cubicBezTo>
                  <a:cubicBezTo>
                    <a:pt x="557" y="2006"/>
                    <a:pt x="620" y="2260"/>
                    <a:pt x="789" y="2391"/>
                  </a:cubicBezTo>
                  <a:cubicBezTo>
                    <a:pt x="789" y="2391"/>
                    <a:pt x="349" y="3371"/>
                    <a:pt x="382" y="4008"/>
                  </a:cubicBezTo>
                  <a:cubicBezTo>
                    <a:pt x="382" y="4008"/>
                    <a:pt x="355" y="4222"/>
                    <a:pt x="333" y="4244"/>
                  </a:cubicBezTo>
                  <a:cubicBezTo>
                    <a:pt x="311" y="4266"/>
                    <a:pt x="382" y="4266"/>
                    <a:pt x="382" y="4266"/>
                  </a:cubicBezTo>
                  <a:cubicBezTo>
                    <a:pt x="382" y="4266"/>
                    <a:pt x="407" y="4411"/>
                    <a:pt x="345" y="4474"/>
                  </a:cubicBezTo>
                  <a:cubicBezTo>
                    <a:pt x="280" y="4537"/>
                    <a:pt x="240" y="4573"/>
                    <a:pt x="240" y="4716"/>
                  </a:cubicBezTo>
                  <a:cubicBezTo>
                    <a:pt x="240" y="4858"/>
                    <a:pt x="119" y="5017"/>
                    <a:pt x="119" y="5242"/>
                  </a:cubicBezTo>
                  <a:cubicBezTo>
                    <a:pt x="119" y="5467"/>
                    <a:pt x="174" y="5565"/>
                    <a:pt x="114" y="5730"/>
                  </a:cubicBezTo>
                  <a:cubicBezTo>
                    <a:pt x="53" y="5894"/>
                    <a:pt x="49" y="6031"/>
                    <a:pt x="49" y="6114"/>
                  </a:cubicBezTo>
                  <a:cubicBezTo>
                    <a:pt x="49" y="6196"/>
                    <a:pt x="94" y="6280"/>
                    <a:pt x="49" y="6328"/>
                  </a:cubicBezTo>
                  <a:cubicBezTo>
                    <a:pt x="1" y="6375"/>
                    <a:pt x="37" y="6404"/>
                    <a:pt x="125" y="6404"/>
                  </a:cubicBezTo>
                  <a:cubicBezTo>
                    <a:pt x="170" y="6404"/>
                    <a:pt x="288" y="6397"/>
                    <a:pt x="390" y="6391"/>
                  </a:cubicBezTo>
                  <a:cubicBezTo>
                    <a:pt x="399" y="6391"/>
                    <a:pt x="408" y="6392"/>
                    <a:pt x="418" y="6392"/>
                  </a:cubicBezTo>
                  <a:cubicBezTo>
                    <a:pt x="440" y="6392"/>
                    <a:pt x="461" y="6391"/>
                    <a:pt x="481" y="6389"/>
                  </a:cubicBezTo>
                  <a:cubicBezTo>
                    <a:pt x="490" y="6389"/>
                    <a:pt x="498" y="6389"/>
                    <a:pt x="505" y="6389"/>
                  </a:cubicBezTo>
                  <a:cubicBezTo>
                    <a:pt x="542" y="6389"/>
                    <a:pt x="566" y="6392"/>
                    <a:pt x="563" y="6400"/>
                  </a:cubicBezTo>
                  <a:cubicBezTo>
                    <a:pt x="543" y="6455"/>
                    <a:pt x="591" y="6633"/>
                    <a:pt x="591" y="6633"/>
                  </a:cubicBezTo>
                  <a:cubicBezTo>
                    <a:pt x="604" y="6711"/>
                    <a:pt x="656" y="6755"/>
                    <a:pt x="706" y="6773"/>
                  </a:cubicBezTo>
                  <a:cubicBezTo>
                    <a:pt x="755" y="6789"/>
                    <a:pt x="811" y="6832"/>
                    <a:pt x="835" y="6857"/>
                  </a:cubicBezTo>
                  <a:cubicBezTo>
                    <a:pt x="859" y="6882"/>
                    <a:pt x="1079" y="7128"/>
                    <a:pt x="1219" y="7215"/>
                  </a:cubicBezTo>
                  <a:cubicBezTo>
                    <a:pt x="1358" y="7304"/>
                    <a:pt x="1551" y="7473"/>
                    <a:pt x="1551" y="7492"/>
                  </a:cubicBezTo>
                  <a:cubicBezTo>
                    <a:pt x="1551" y="7513"/>
                    <a:pt x="1541" y="7521"/>
                    <a:pt x="1541" y="7521"/>
                  </a:cubicBezTo>
                  <a:cubicBezTo>
                    <a:pt x="1541" y="7521"/>
                    <a:pt x="1584" y="7645"/>
                    <a:pt x="1616" y="7676"/>
                  </a:cubicBezTo>
                  <a:cubicBezTo>
                    <a:pt x="1616" y="7676"/>
                    <a:pt x="1552" y="7717"/>
                    <a:pt x="1597" y="7762"/>
                  </a:cubicBezTo>
                  <a:cubicBezTo>
                    <a:pt x="1642" y="7807"/>
                    <a:pt x="1676" y="7902"/>
                    <a:pt x="1696" y="7957"/>
                  </a:cubicBezTo>
                  <a:cubicBezTo>
                    <a:pt x="1715" y="8011"/>
                    <a:pt x="1750" y="8159"/>
                    <a:pt x="1715" y="8272"/>
                  </a:cubicBezTo>
                  <a:cubicBezTo>
                    <a:pt x="1679" y="8384"/>
                    <a:pt x="1701" y="8489"/>
                    <a:pt x="1726" y="8513"/>
                  </a:cubicBezTo>
                  <a:lnTo>
                    <a:pt x="1750" y="8538"/>
                  </a:lnTo>
                  <a:cubicBezTo>
                    <a:pt x="1750" y="8538"/>
                    <a:pt x="1747" y="8560"/>
                    <a:pt x="1800" y="8560"/>
                  </a:cubicBezTo>
                  <a:cubicBezTo>
                    <a:pt x="1852" y="8560"/>
                    <a:pt x="2063" y="8455"/>
                    <a:pt x="2088" y="8356"/>
                  </a:cubicBezTo>
                  <a:cubicBezTo>
                    <a:pt x="2112" y="8258"/>
                    <a:pt x="2112" y="8072"/>
                    <a:pt x="2112" y="7973"/>
                  </a:cubicBezTo>
                  <a:cubicBezTo>
                    <a:pt x="2112" y="7874"/>
                    <a:pt x="2192" y="7795"/>
                    <a:pt x="2240" y="7746"/>
                  </a:cubicBezTo>
                  <a:cubicBezTo>
                    <a:pt x="2288" y="7699"/>
                    <a:pt x="2343" y="7588"/>
                    <a:pt x="2288" y="7532"/>
                  </a:cubicBezTo>
                  <a:cubicBezTo>
                    <a:pt x="2231" y="7475"/>
                    <a:pt x="2197" y="7422"/>
                    <a:pt x="2096" y="7422"/>
                  </a:cubicBezTo>
                  <a:lnTo>
                    <a:pt x="1871" y="7422"/>
                  </a:lnTo>
                  <a:lnTo>
                    <a:pt x="1871" y="7414"/>
                  </a:lnTo>
                  <a:cubicBezTo>
                    <a:pt x="1871" y="7414"/>
                    <a:pt x="1758" y="7370"/>
                    <a:pt x="1758" y="7339"/>
                  </a:cubicBezTo>
                  <a:cubicBezTo>
                    <a:pt x="1758" y="7339"/>
                    <a:pt x="1746" y="7330"/>
                    <a:pt x="1739" y="7330"/>
                  </a:cubicBezTo>
                  <a:cubicBezTo>
                    <a:pt x="1736" y="7330"/>
                    <a:pt x="1734" y="7332"/>
                    <a:pt x="1734" y="7336"/>
                  </a:cubicBezTo>
                  <a:cubicBezTo>
                    <a:pt x="1734" y="7336"/>
                    <a:pt x="1539" y="7044"/>
                    <a:pt x="1495" y="6933"/>
                  </a:cubicBezTo>
                  <a:cubicBezTo>
                    <a:pt x="1452" y="6824"/>
                    <a:pt x="1200" y="6503"/>
                    <a:pt x="1106" y="6459"/>
                  </a:cubicBezTo>
                  <a:lnTo>
                    <a:pt x="1093" y="6279"/>
                  </a:lnTo>
                  <a:lnTo>
                    <a:pt x="1093" y="6279"/>
                  </a:lnTo>
                  <a:cubicBezTo>
                    <a:pt x="1093" y="6279"/>
                    <a:pt x="1168" y="6416"/>
                    <a:pt x="1288" y="6416"/>
                  </a:cubicBezTo>
                  <a:cubicBezTo>
                    <a:pt x="1292" y="6416"/>
                    <a:pt x="1296" y="6416"/>
                    <a:pt x="1300" y="6416"/>
                  </a:cubicBezTo>
                  <a:cubicBezTo>
                    <a:pt x="1396" y="6407"/>
                    <a:pt x="1517" y="6351"/>
                    <a:pt x="1593" y="6351"/>
                  </a:cubicBezTo>
                  <a:cubicBezTo>
                    <a:pt x="1616" y="6351"/>
                    <a:pt x="1635" y="6356"/>
                    <a:pt x="1648" y="6369"/>
                  </a:cubicBezTo>
                  <a:cubicBezTo>
                    <a:pt x="1705" y="6424"/>
                    <a:pt x="1784" y="6598"/>
                    <a:pt x="1852" y="6665"/>
                  </a:cubicBezTo>
                  <a:cubicBezTo>
                    <a:pt x="1919" y="6732"/>
                    <a:pt x="2133" y="7045"/>
                    <a:pt x="2176" y="7045"/>
                  </a:cubicBezTo>
                  <a:cubicBezTo>
                    <a:pt x="2183" y="7045"/>
                    <a:pt x="2190" y="7045"/>
                    <a:pt x="2196" y="7045"/>
                  </a:cubicBezTo>
                  <a:cubicBezTo>
                    <a:pt x="2224" y="7045"/>
                    <a:pt x="2241" y="7050"/>
                    <a:pt x="2266" y="7103"/>
                  </a:cubicBezTo>
                  <a:cubicBezTo>
                    <a:pt x="2297" y="7169"/>
                    <a:pt x="2375" y="7224"/>
                    <a:pt x="2406" y="7224"/>
                  </a:cubicBezTo>
                  <a:cubicBezTo>
                    <a:pt x="2435" y="7224"/>
                    <a:pt x="2496" y="7309"/>
                    <a:pt x="2496" y="7342"/>
                  </a:cubicBezTo>
                  <a:cubicBezTo>
                    <a:pt x="2496" y="7374"/>
                    <a:pt x="2648" y="7491"/>
                    <a:pt x="2718" y="7561"/>
                  </a:cubicBezTo>
                  <a:cubicBezTo>
                    <a:pt x="2787" y="7631"/>
                    <a:pt x="3069" y="7883"/>
                    <a:pt x="3093" y="7973"/>
                  </a:cubicBezTo>
                  <a:lnTo>
                    <a:pt x="3080" y="7986"/>
                  </a:lnTo>
                  <a:cubicBezTo>
                    <a:pt x="3080" y="7986"/>
                    <a:pt x="3144" y="8207"/>
                    <a:pt x="3217" y="8279"/>
                  </a:cubicBezTo>
                  <a:cubicBezTo>
                    <a:pt x="3217" y="8279"/>
                    <a:pt x="3182" y="8363"/>
                    <a:pt x="3242" y="8422"/>
                  </a:cubicBezTo>
                  <a:cubicBezTo>
                    <a:pt x="3300" y="8481"/>
                    <a:pt x="3407" y="8601"/>
                    <a:pt x="3407" y="8800"/>
                  </a:cubicBezTo>
                  <a:cubicBezTo>
                    <a:pt x="3407" y="9001"/>
                    <a:pt x="3404" y="9229"/>
                    <a:pt x="3439" y="9264"/>
                  </a:cubicBezTo>
                  <a:cubicBezTo>
                    <a:pt x="3461" y="9286"/>
                    <a:pt x="3524" y="9321"/>
                    <a:pt x="3595" y="9321"/>
                  </a:cubicBezTo>
                  <a:cubicBezTo>
                    <a:pt x="3641" y="9321"/>
                    <a:pt x="3690" y="9306"/>
                    <a:pt x="3733" y="9264"/>
                  </a:cubicBezTo>
                  <a:cubicBezTo>
                    <a:pt x="3842" y="9156"/>
                    <a:pt x="3927" y="9036"/>
                    <a:pt x="3912" y="8875"/>
                  </a:cubicBezTo>
                  <a:cubicBezTo>
                    <a:pt x="3899" y="8713"/>
                    <a:pt x="3838" y="8615"/>
                    <a:pt x="3838" y="8554"/>
                  </a:cubicBezTo>
                  <a:cubicBezTo>
                    <a:pt x="3838" y="8494"/>
                    <a:pt x="3835" y="8368"/>
                    <a:pt x="3858" y="8272"/>
                  </a:cubicBezTo>
                  <a:cubicBezTo>
                    <a:pt x="3880" y="8175"/>
                    <a:pt x="3893" y="8116"/>
                    <a:pt x="3830" y="8088"/>
                  </a:cubicBezTo>
                  <a:cubicBezTo>
                    <a:pt x="3766" y="8060"/>
                    <a:pt x="3487" y="7948"/>
                    <a:pt x="3487" y="7920"/>
                  </a:cubicBezTo>
                  <a:cubicBezTo>
                    <a:pt x="3487" y="7920"/>
                    <a:pt x="3477" y="7916"/>
                    <a:pt x="3470" y="7916"/>
                  </a:cubicBezTo>
                  <a:cubicBezTo>
                    <a:pt x="3462" y="7916"/>
                    <a:pt x="3456" y="7921"/>
                    <a:pt x="3466" y="7942"/>
                  </a:cubicBezTo>
                  <a:cubicBezTo>
                    <a:pt x="3466" y="7942"/>
                    <a:pt x="3303" y="7798"/>
                    <a:pt x="3303" y="7784"/>
                  </a:cubicBezTo>
                  <a:cubicBezTo>
                    <a:pt x="3303" y="7779"/>
                    <a:pt x="3301" y="7776"/>
                    <a:pt x="3298" y="7776"/>
                  </a:cubicBezTo>
                  <a:cubicBezTo>
                    <a:pt x="3294" y="7776"/>
                    <a:pt x="3289" y="7783"/>
                    <a:pt x="3289" y="7800"/>
                  </a:cubicBezTo>
                  <a:cubicBezTo>
                    <a:pt x="3289" y="7800"/>
                    <a:pt x="2927" y="7242"/>
                    <a:pt x="2882" y="7131"/>
                  </a:cubicBezTo>
                  <a:cubicBezTo>
                    <a:pt x="2836" y="7022"/>
                    <a:pt x="2709" y="6857"/>
                    <a:pt x="2602" y="6780"/>
                  </a:cubicBezTo>
                  <a:cubicBezTo>
                    <a:pt x="2602" y="6780"/>
                    <a:pt x="2608" y="6713"/>
                    <a:pt x="2569" y="6674"/>
                  </a:cubicBezTo>
                  <a:cubicBezTo>
                    <a:pt x="2531" y="6636"/>
                    <a:pt x="2369" y="6448"/>
                    <a:pt x="2300" y="6448"/>
                  </a:cubicBezTo>
                  <a:cubicBezTo>
                    <a:pt x="2298" y="6448"/>
                    <a:pt x="2295" y="6448"/>
                    <a:pt x="2292" y="6449"/>
                  </a:cubicBezTo>
                  <a:cubicBezTo>
                    <a:pt x="2292" y="6449"/>
                    <a:pt x="2218" y="6344"/>
                    <a:pt x="2218" y="6317"/>
                  </a:cubicBezTo>
                  <a:lnTo>
                    <a:pt x="2230" y="6292"/>
                  </a:lnTo>
                  <a:cubicBezTo>
                    <a:pt x="2230" y="6292"/>
                    <a:pt x="2246" y="6164"/>
                    <a:pt x="2190" y="6108"/>
                  </a:cubicBezTo>
                  <a:cubicBezTo>
                    <a:pt x="2135" y="6054"/>
                    <a:pt x="2135" y="5974"/>
                    <a:pt x="2135" y="5931"/>
                  </a:cubicBezTo>
                  <a:cubicBezTo>
                    <a:pt x="2135" y="5887"/>
                    <a:pt x="2069" y="5757"/>
                    <a:pt x="2069" y="5692"/>
                  </a:cubicBezTo>
                  <a:cubicBezTo>
                    <a:pt x="2069" y="5626"/>
                    <a:pt x="2147" y="5505"/>
                    <a:pt x="2113" y="5446"/>
                  </a:cubicBezTo>
                  <a:cubicBezTo>
                    <a:pt x="2081" y="5384"/>
                    <a:pt x="2001" y="5285"/>
                    <a:pt x="2001" y="5108"/>
                  </a:cubicBezTo>
                  <a:cubicBezTo>
                    <a:pt x="2001" y="4930"/>
                    <a:pt x="1817" y="4424"/>
                    <a:pt x="1752" y="4359"/>
                  </a:cubicBezTo>
                  <a:cubicBezTo>
                    <a:pt x="1686" y="4293"/>
                    <a:pt x="1645" y="4293"/>
                    <a:pt x="1645" y="4293"/>
                  </a:cubicBezTo>
                  <a:cubicBezTo>
                    <a:pt x="1645" y="4293"/>
                    <a:pt x="1543" y="4126"/>
                    <a:pt x="1568" y="4126"/>
                  </a:cubicBezTo>
                  <a:cubicBezTo>
                    <a:pt x="1593" y="4126"/>
                    <a:pt x="1889" y="4113"/>
                    <a:pt x="1951" y="3957"/>
                  </a:cubicBezTo>
                  <a:cubicBezTo>
                    <a:pt x="2015" y="3799"/>
                    <a:pt x="2205" y="3448"/>
                    <a:pt x="2256" y="3339"/>
                  </a:cubicBezTo>
                  <a:cubicBezTo>
                    <a:pt x="2308" y="3230"/>
                    <a:pt x="2368" y="3029"/>
                    <a:pt x="2343" y="2975"/>
                  </a:cubicBezTo>
                  <a:cubicBezTo>
                    <a:pt x="2343" y="2975"/>
                    <a:pt x="2344" y="2975"/>
                    <a:pt x="2345" y="2975"/>
                  </a:cubicBezTo>
                  <a:cubicBezTo>
                    <a:pt x="2356" y="2975"/>
                    <a:pt x="2430" y="2980"/>
                    <a:pt x="2479" y="3106"/>
                  </a:cubicBezTo>
                  <a:cubicBezTo>
                    <a:pt x="2527" y="3233"/>
                    <a:pt x="2596" y="3329"/>
                    <a:pt x="2721" y="3329"/>
                  </a:cubicBezTo>
                  <a:cubicBezTo>
                    <a:pt x="2731" y="3329"/>
                    <a:pt x="2742" y="3329"/>
                    <a:pt x="2752" y="3328"/>
                  </a:cubicBezTo>
                  <a:cubicBezTo>
                    <a:pt x="2898" y="3311"/>
                    <a:pt x="2935" y="3275"/>
                    <a:pt x="2949" y="3259"/>
                  </a:cubicBezTo>
                  <a:cubicBezTo>
                    <a:pt x="2949" y="3259"/>
                    <a:pt x="3044" y="3234"/>
                    <a:pt x="3013" y="3164"/>
                  </a:cubicBezTo>
                  <a:cubicBezTo>
                    <a:pt x="3013" y="3164"/>
                    <a:pt x="3061" y="3147"/>
                    <a:pt x="3076" y="3131"/>
                  </a:cubicBezTo>
                  <a:cubicBezTo>
                    <a:pt x="3092" y="3116"/>
                    <a:pt x="3099" y="3070"/>
                    <a:pt x="3074" y="3045"/>
                  </a:cubicBezTo>
                  <a:cubicBezTo>
                    <a:pt x="3074" y="3045"/>
                    <a:pt x="3104" y="3001"/>
                    <a:pt x="3104" y="2965"/>
                  </a:cubicBezTo>
                  <a:cubicBezTo>
                    <a:pt x="3104" y="2928"/>
                    <a:pt x="3093" y="2885"/>
                    <a:pt x="3060" y="2885"/>
                  </a:cubicBezTo>
                  <a:cubicBezTo>
                    <a:pt x="3060" y="2885"/>
                    <a:pt x="3093" y="2840"/>
                    <a:pt x="3076" y="2794"/>
                  </a:cubicBezTo>
                  <a:cubicBezTo>
                    <a:pt x="3060" y="2749"/>
                    <a:pt x="3012" y="2724"/>
                    <a:pt x="2980" y="2724"/>
                  </a:cubicBezTo>
                  <a:cubicBezTo>
                    <a:pt x="2946" y="2724"/>
                    <a:pt x="2876" y="2638"/>
                    <a:pt x="2824" y="2585"/>
                  </a:cubicBezTo>
                  <a:cubicBezTo>
                    <a:pt x="2770" y="2531"/>
                    <a:pt x="2751" y="2486"/>
                    <a:pt x="2751" y="2443"/>
                  </a:cubicBezTo>
                  <a:cubicBezTo>
                    <a:pt x="2751" y="2407"/>
                    <a:pt x="2741" y="2376"/>
                    <a:pt x="2722" y="2376"/>
                  </a:cubicBezTo>
                  <a:cubicBezTo>
                    <a:pt x="2718" y="2376"/>
                    <a:pt x="2714" y="2378"/>
                    <a:pt x="2709" y="2381"/>
                  </a:cubicBezTo>
                  <a:cubicBezTo>
                    <a:pt x="2680" y="2400"/>
                    <a:pt x="2653" y="2432"/>
                    <a:pt x="2653" y="2480"/>
                  </a:cubicBezTo>
                  <a:cubicBezTo>
                    <a:pt x="2653" y="2526"/>
                    <a:pt x="2677" y="2625"/>
                    <a:pt x="2716" y="2665"/>
                  </a:cubicBezTo>
                  <a:cubicBezTo>
                    <a:pt x="2755" y="2704"/>
                    <a:pt x="2766" y="2743"/>
                    <a:pt x="2741" y="2743"/>
                  </a:cubicBezTo>
                  <a:cubicBezTo>
                    <a:pt x="2716" y="2743"/>
                    <a:pt x="2675" y="2755"/>
                    <a:pt x="2675" y="2755"/>
                  </a:cubicBezTo>
                  <a:cubicBezTo>
                    <a:pt x="2675" y="2755"/>
                    <a:pt x="2521" y="2493"/>
                    <a:pt x="2366" y="2493"/>
                  </a:cubicBezTo>
                  <a:cubicBezTo>
                    <a:pt x="2366" y="2493"/>
                    <a:pt x="2377" y="2319"/>
                    <a:pt x="2302" y="2226"/>
                  </a:cubicBezTo>
                  <a:cubicBezTo>
                    <a:pt x="2230" y="2134"/>
                    <a:pt x="2112" y="2110"/>
                    <a:pt x="1992" y="2110"/>
                  </a:cubicBezTo>
                  <a:cubicBezTo>
                    <a:pt x="1918" y="2110"/>
                    <a:pt x="1906" y="2097"/>
                    <a:pt x="1908" y="2097"/>
                  </a:cubicBezTo>
                  <a:lnTo>
                    <a:pt x="1909" y="2097"/>
                  </a:lnTo>
                  <a:cubicBezTo>
                    <a:pt x="1909" y="2097"/>
                    <a:pt x="1908" y="2082"/>
                    <a:pt x="1908" y="2082"/>
                  </a:cubicBezTo>
                  <a:cubicBezTo>
                    <a:pt x="1909" y="2075"/>
                    <a:pt x="1913" y="2062"/>
                    <a:pt x="1913" y="2062"/>
                  </a:cubicBezTo>
                  <a:cubicBezTo>
                    <a:pt x="1913" y="2062"/>
                    <a:pt x="1911" y="2033"/>
                    <a:pt x="1887" y="2033"/>
                  </a:cubicBezTo>
                  <a:cubicBezTo>
                    <a:pt x="1878" y="2033"/>
                    <a:pt x="1854" y="2028"/>
                    <a:pt x="1830" y="2024"/>
                  </a:cubicBezTo>
                  <a:cubicBezTo>
                    <a:pt x="1813" y="2016"/>
                    <a:pt x="1793" y="2009"/>
                    <a:pt x="1769" y="2006"/>
                  </a:cubicBezTo>
                  <a:cubicBezTo>
                    <a:pt x="1765" y="1986"/>
                    <a:pt x="1750" y="1903"/>
                    <a:pt x="1777" y="1878"/>
                  </a:cubicBezTo>
                  <a:cubicBezTo>
                    <a:pt x="1807" y="1848"/>
                    <a:pt x="1862" y="1734"/>
                    <a:pt x="1862" y="1734"/>
                  </a:cubicBezTo>
                  <a:cubicBezTo>
                    <a:pt x="1862" y="1734"/>
                    <a:pt x="1951" y="1702"/>
                    <a:pt x="1966" y="1660"/>
                  </a:cubicBezTo>
                  <a:cubicBezTo>
                    <a:pt x="1980" y="1616"/>
                    <a:pt x="1975" y="1555"/>
                    <a:pt x="1940" y="1555"/>
                  </a:cubicBezTo>
                  <a:cubicBezTo>
                    <a:pt x="1940" y="1555"/>
                    <a:pt x="1957" y="1338"/>
                    <a:pt x="1908" y="1262"/>
                  </a:cubicBezTo>
                  <a:cubicBezTo>
                    <a:pt x="1860" y="1186"/>
                    <a:pt x="1785" y="1070"/>
                    <a:pt x="1622" y="1070"/>
                  </a:cubicBezTo>
                  <a:cubicBezTo>
                    <a:pt x="1460" y="1070"/>
                    <a:pt x="1390" y="1185"/>
                    <a:pt x="1377" y="1198"/>
                  </a:cubicBezTo>
                  <a:cubicBezTo>
                    <a:pt x="1364" y="1211"/>
                    <a:pt x="1353" y="1268"/>
                    <a:pt x="1326" y="1295"/>
                  </a:cubicBezTo>
                  <a:cubicBezTo>
                    <a:pt x="1300" y="1322"/>
                    <a:pt x="1236" y="1410"/>
                    <a:pt x="1236" y="1478"/>
                  </a:cubicBezTo>
                  <a:cubicBezTo>
                    <a:pt x="1236" y="1546"/>
                    <a:pt x="1262" y="1645"/>
                    <a:pt x="1242" y="1695"/>
                  </a:cubicBezTo>
                  <a:cubicBezTo>
                    <a:pt x="1221" y="1744"/>
                    <a:pt x="1221" y="1792"/>
                    <a:pt x="1236" y="1792"/>
                  </a:cubicBezTo>
                  <a:cubicBezTo>
                    <a:pt x="1251" y="1792"/>
                    <a:pt x="1267" y="1885"/>
                    <a:pt x="1236" y="1945"/>
                  </a:cubicBezTo>
                  <a:cubicBezTo>
                    <a:pt x="1205" y="2005"/>
                    <a:pt x="1162" y="2046"/>
                    <a:pt x="1143" y="2046"/>
                  </a:cubicBezTo>
                  <a:cubicBezTo>
                    <a:pt x="1143" y="2046"/>
                    <a:pt x="1140" y="2033"/>
                    <a:pt x="1108" y="2033"/>
                  </a:cubicBezTo>
                  <a:cubicBezTo>
                    <a:pt x="1096" y="2033"/>
                    <a:pt x="1080" y="2035"/>
                    <a:pt x="1058" y="2040"/>
                  </a:cubicBezTo>
                  <a:cubicBezTo>
                    <a:pt x="1058" y="2040"/>
                    <a:pt x="997" y="2002"/>
                    <a:pt x="997" y="1961"/>
                  </a:cubicBezTo>
                  <a:cubicBezTo>
                    <a:pt x="997" y="1920"/>
                    <a:pt x="923" y="1751"/>
                    <a:pt x="851" y="1700"/>
                  </a:cubicBezTo>
                  <a:cubicBezTo>
                    <a:pt x="851" y="1700"/>
                    <a:pt x="894" y="1521"/>
                    <a:pt x="894" y="1448"/>
                  </a:cubicBezTo>
                  <a:cubicBezTo>
                    <a:pt x="894" y="1377"/>
                    <a:pt x="932" y="1291"/>
                    <a:pt x="971" y="1212"/>
                  </a:cubicBezTo>
                  <a:cubicBezTo>
                    <a:pt x="1009" y="1135"/>
                    <a:pt x="1012" y="995"/>
                    <a:pt x="1096" y="946"/>
                  </a:cubicBezTo>
                  <a:cubicBezTo>
                    <a:pt x="1181" y="896"/>
                    <a:pt x="1287" y="855"/>
                    <a:pt x="1307" y="799"/>
                  </a:cubicBezTo>
                  <a:cubicBezTo>
                    <a:pt x="1323" y="755"/>
                    <a:pt x="1329" y="727"/>
                    <a:pt x="1326" y="703"/>
                  </a:cubicBezTo>
                  <a:cubicBezTo>
                    <a:pt x="1385" y="633"/>
                    <a:pt x="1421" y="542"/>
                    <a:pt x="1421" y="443"/>
                  </a:cubicBezTo>
                  <a:cubicBezTo>
                    <a:pt x="1421" y="232"/>
                    <a:pt x="1261" y="60"/>
                    <a:pt x="1055" y="37"/>
                  </a:cubicBezTo>
                  <a:cubicBezTo>
                    <a:pt x="1016" y="19"/>
                    <a:pt x="971" y="8"/>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3"/>
            <p:cNvSpPr/>
            <p:nvPr/>
          </p:nvSpPr>
          <p:spPr>
            <a:xfrm>
              <a:off x="5946490" y="1562772"/>
              <a:ext cx="67743" cy="70717"/>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53"/>
          <p:cNvSpPr txBox="1"/>
          <p:nvPr>
            <p:ph type="title"/>
          </p:nvPr>
        </p:nvSpPr>
        <p:spPr>
          <a:xfrm>
            <a:off x="713250" y="360150"/>
            <a:ext cx="7717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T.TEST RESULTS </a:t>
            </a:r>
            <a:endParaRPr sz="3100"/>
          </a:p>
        </p:txBody>
      </p:sp>
      <p:pic>
        <p:nvPicPr>
          <p:cNvPr id="627" name="Google Shape;627;p53"/>
          <p:cNvPicPr preferRelativeResize="0"/>
          <p:nvPr/>
        </p:nvPicPr>
        <p:blipFill>
          <a:blip r:embed="rId3">
            <a:alphaModFix/>
          </a:blip>
          <a:stretch>
            <a:fillRect/>
          </a:stretch>
        </p:blipFill>
        <p:spPr>
          <a:xfrm>
            <a:off x="2202249" y="877600"/>
            <a:ext cx="4739501" cy="177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4"/>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PRIMARY QUESTION 3</a:t>
            </a:r>
            <a:endParaRPr/>
          </a:p>
        </p:txBody>
      </p:sp>
      <p:grpSp>
        <p:nvGrpSpPr>
          <p:cNvPr id="634" name="Google Shape;634;p54"/>
          <p:cNvGrpSpPr/>
          <p:nvPr/>
        </p:nvGrpSpPr>
        <p:grpSpPr>
          <a:xfrm>
            <a:off x="6196406" y="1156247"/>
            <a:ext cx="1621383" cy="3439657"/>
            <a:chOff x="3259800" y="1151125"/>
            <a:chExt cx="1522425" cy="3229725"/>
          </a:xfrm>
        </p:grpSpPr>
        <p:sp>
          <p:nvSpPr>
            <p:cNvPr id="635" name="Google Shape;635;p54"/>
            <p:cNvSpPr/>
            <p:nvPr/>
          </p:nvSpPr>
          <p:spPr>
            <a:xfrm>
              <a:off x="4728325" y="3974375"/>
              <a:ext cx="28550" cy="27250"/>
            </a:xfrm>
            <a:custGeom>
              <a:rect b="b" l="l" r="r" t="t"/>
              <a:pathLst>
                <a:path extrusionOk="0" h="1090" w="1142">
                  <a:moveTo>
                    <a:pt x="502" y="1"/>
                  </a:moveTo>
                  <a:cubicBezTo>
                    <a:pt x="436" y="1"/>
                    <a:pt x="368" y="16"/>
                    <a:pt x="305" y="47"/>
                  </a:cubicBezTo>
                  <a:cubicBezTo>
                    <a:pt x="89" y="154"/>
                    <a:pt x="0" y="419"/>
                    <a:pt x="110" y="635"/>
                  </a:cubicBezTo>
                  <a:cubicBezTo>
                    <a:pt x="112" y="640"/>
                    <a:pt x="115" y="645"/>
                    <a:pt x="117" y="648"/>
                  </a:cubicBezTo>
                  <a:cubicBezTo>
                    <a:pt x="117" y="664"/>
                    <a:pt x="117" y="679"/>
                    <a:pt x="120" y="695"/>
                  </a:cubicBezTo>
                  <a:cubicBezTo>
                    <a:pt x="141" y="848"/>
                    <a:pt x="260" y="1041"/>
                    <a:pt x="523" y="1080"/>
                  </a:cubicBezTo>
                  <a:cubicBezTo>
                    <a:pt x="570" y="1087"/>
                    <a:pt x="627" y="1090"/>
                    <a:pt x="702" y="1090"/>
                  </a:cubicBezTo>
                  <a:cubicBezTo>
                    <a:pt x="947" y="1090"/>
                    <a:pt x="1142" y="892"/>
                    <a:pt x="1142" y="651"/>
                  </a:cubicBezTo>
                  <a:cubicBezTo>
                    <a:pt x="1142" y="479"/>
                    <a:pt x="1046" y="333"/>
                    <a:pt x="903" y="261"/>
                  </a:cubicBezTo>
                  <a:cubicBezTo>
                    <a:pt x="900" y="255"/>
                    <a:pt x="897" y="248"/>
                    <a:pt x="895" y="242"/>
                  </a:cubicBezTo>
                  <a:cubicBezTo>
                    <a:pt x="817" y="90"/>
                    <a:pt x="663" y="1"/>
                    <a:pt x="5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4"/>
            <p:cNvSpPr/>
            <p:nvPr/>
          </p:nvSpPr>
          <p:spPr>
            <a:xfrm>
              <a:off x="4480800" y="2833150"/>
              <a:ext cx="248775" cy="1110650"/>
            </a:xfrm>
            <a:custGeom>
              <a:rect b="b" l="l" r="r" t="t"/>
              <a:pathLst>
                <a:path extrusionOk="0" h="44426" w="9951">
                  <a:moveTo>
                    <a:pt x="3993" y="0"/>
                  </a:moveTo>
                  <a:cubicBezTo>
                    <a:pt x="3803" y="0"/>
                    <a:pt x="3627" y="126"/>
                    <a:pt x="3573" y="319"/>
                  </a:cubicBezTo>
                  <a:cubicBezTo>
                    <a:pt x="3534" y="449"/>
                    <a:pt x="3498" y="582"/>
                    <a:pt x="3464" y="706"/>
                  </a:cubicBezTo>
                  <a:cubicBezTo>
                    <a:pt x="3401" y="940"/>
                    <a:pt x="3542" y="1182"/>
                    <a:pt x="3776" y="1245"/>
                  </a:cubicBezTo>
                  <a:cubicBezTo>
                    <a:pt x="3812" y="1255"/>
                    <a:pt x="3851" y="1258"/>
                    <a:pt x="3888" y="1258"/>
                  </a:cubicBezTo>
                  <a:cubicBezTo>
                    <a:pt x="4083" y="1258"/>
                    <a:pt x="4259" y="1130"/>
                    <a:pt x="4311" y="933"/>
                  </a:cubicBezTo>
                  <a:cubicBezTo>
                    <a:pt x="4345" y="813"/>
                    <a:pt x="4379" y="686"/>
                    <a:pt x="4415" y="558"/>
                  </a:cubicBezTo>
                  <a:cubicBezTo>
                    <a:pt x="4483" y="327"/>
                    <a:pt x="4348" y="83"/>
                    <a:pt x="4114" y="18"/>
                  </a:cubicBezTo>
                  <a:cubicBezTo>
                    <a:pt x="4073" y="6"/>
                    <a:pt x="4033" y="0"/>
                    <a:pt x="3993" y="0"/>
                  </a:cubicBezTo>
                  <a:close/>
                  <a:moveTo>
                    <a:pt x="3383" y="2634"/>
                  </a:moveTo>
                  <a:cubicBezTo>
                    <a:pt x="3185" y="2634"/>
                    <a:pt x="3006" y="2769"/>
                    <a:pt x="2959" y="2971"/>
                  </a:cubicBezTo>
                  <a:cubicBezTo>
                    <a:pt x="2931" y="3091"/>
                    <a:pt x="2900" y="3218"/>
                    <a:pt x="2866" y="3351"/>
                  </a:cubicBezTo>
                  <a:cubicBezTo>
                    <a:pt x="2806" y="3585"/>
                    <a:pt x="2949" y="3824"/>
                    <a:pt x="3183" y="3884"/>
                  </a:cubicBezTo>
                  <a:cubicBezTo>
                    <a:pt x="3219" y="3891"/>
                    <a:pt x="3256" y="3897"/>
                    <a:pt x="3292" y="3897"/>
                  </a:cubicBezTo>
                  <a:cubicBezTo>
                    <a:pt x="3487" y="3897"/>
                    <a:pt x="3667" y="3764"/>
                    <a:pt x="3716" y="3564"/>
                  </a:cubicBezTo>
                  <a:cubicBezTo>
                    <a:pt x="3750" y="3429"/>
                    <a:pt x="3784" y="3299"/>
                    <a:pt x="3812" y="3174"/>
                  </a:cubicBezTo>
                  <a:cubicBezTo>
                    <a:pt x="3869" y="2937"/>
                    <a:pt x="3721" y="2703"/>
                    <a:pt x="3487" y="2646"/>
                  </a:cubicBezTo>
                  <a:cubicBezTo>
                    <a:pt x="3452" y="2638"/>
                    <a:pt x="3418" y="2634"/>
                    <a:pt x="3383" y="2634"/>
                  </a:cubicBezTo>
                  <a:close/>
                  <a:moveTo>
                    <a:pt x="2675" y="5245"/>
                  </a:moveTo>
                  <a:cubicBezTo>
                    <a:pt x="2487" y="5245"/>
                    <a:pt x="2312" y="5369"/>
                    <a:pt x="2255" y="5561"/>
                  </a:cubicBezTo>
                  <a:cubicBezTo>
                    <a:pt x="2218" y="5685"/>
                    <a:pt x="2182" y="5810"/>
                    <a:pt x="2143" y="5938"/>
                  </a:cubicBezTo>
                  <a:cubicBezTo>
                    <a:pt x="2073" y="6169"/>
                    <a:pt x="2205" y="6413"/>
                    <a:pt x="2437" y="6484"/>
                  </a:cubicBezTo>
                  <a:cubicBezTo>
                    <a:pt x="2478" y="6497"/>
                    <a:pt x="2523" y="6502"/>
                    <a:pt x="2564" y="6502"/>
                  </a:cubicBezTo>
                  <a:cubicBezTo>
                    <a:pt x="2751" y="6502"/>
                    <a:pt x="2926" y="6380"/>
                    <a:pt x="2983" y="6190"/>
                  </a:cubicBezTo>
                  <a:cubicBezTo>
                    <a:pt x="3022" y="6062"/>
                    <a:pt x="3061" y="5935"/>
                    <a:pt x="3097" y="5808"/>
                  </a:cubicBezTo>
                  <a:cubicBezTo>
                    <a:pt x="3165" y="5576"/>
                    <a:pt x="3032" y="5332"/>
                    <a:pt x="2801" y="5264"/>
                  </a:cubicBezTo>
                  <a:cubicBezTo>
                    <a:pt x="2759" y="5252"/>
                    <a:pt x="2717" y="5245"/>
                    <a:pt x="2675" y="5245"/>
                  </a:cubicBezTo>
                  <a:close/>
                  <a:moveTo>
                    <a:pt x="1867" y="7828"/>
                  </a:moveTo>
                  <a:cubicBezTo>
                    <a:pt x="1684" y="7828"/>
                    <a:pt x="1514" y="7945"/>
                    <a:pt x="1454" y="8129"/>
                  </a:cubicBezTo>
                  <a:cubicBezTo>
                    <a:pt x="1412" y="8254"/>
                    <a:pt x="1371" y="8379"/>
                    <a:pt x="1329" y="8501"/>
                  </a:cubicBezTo>
                  <a:cubicBezTo>
                    <a:pt x="1251" y="8733"/>
                    <a:pt x="1373" y="8980"/>
                    <a:pt x="1605" y="9058"/>
                  </a:cubicBezTo>
                  <a:cubicBezTo>
                    <a:pt x="1652" y="9073"/>
                    <a:pt x="1698" y="9081"/>
                    <a:pt x="1745" y="9081"/>
                  </a:cubicBezTo>
                  <a:cubicBezTo>
                    <a:pt x="1927" y="9081"/>
                    <a:pt x="2099" y="8967"/>
                    <a:pt x="2161" y="8782"/>
                  </a:cubicBezTo>
                  <a:cubicBezTo>
                    <a:pt x="2203" y="8660"/>
                    <a:pt x="2244" y="8532"/>
                    <a:pt x="2286" y="8405"/>
                  </a:cubicBezTo>
                  <a:cubicBezTo>
                    <a:pt x="2361" y="8174"/>
                    <a:pt x="2237" y="7927"/>
                    <a:pt x="2008" y="7851"/>
                  </a:cubicBezTo>
                  <a:cubicBezTo>
                    <a:pt x="1961" y="7835"/>
                    <a:pt x="1914" y="7828"/>
                    <a:pt x="1867" y="7828"/>
                  </a:cubicBezTo>
                  <a:close/>
                  <a:moveTo>
                    <a:pt x="950" y="10373"/>
                  </a:moveTo>
                  <a:cubicBezTo>
                    <a:pt x="778" y="10373"/>
                    <a:pt x="615" y="10475"/>
                    <a:pt x="547" y="10644"/>
                  </a:cubicBezTo>
                  <a:cubicBezTo>
                    <a:pt x="534" y="10672"/>
                    <a:pt x="521" y="10698"/>
                    <a:pt x="510" y="10724"/>
                  </a:cubicBezTo>
                  <a:cubicBezTo>
                    <a:pt x="469" y="10823"/>
                    <a:pt x="427" y="10927"/>
                    <a:pt x="391" y="11036"/>
                  </a:cubicBezTo>
                  <a:cubicBezTo>
                    <a:pt x="310" y="11265"/>
                    <a:pt x="432" y="11515"/>
                    <a:pt x="661" y="11595"/>
                  </a:cubicBezTo>
                  <a:cubicBezTo>
                    <a:pt x="708" y="11611"/>
                    <a:pt x="757" y="11619"/>
                    <a:pt x="804" y="11619"/>
                  </a:cubicBezTo>
                  <a:cubicBezTo>
                    <a:pt x="986" y="11619"/>
                    <a:pt x="1158" y="11504"/>
                    <a:pt x="1217" y="11322"/>
                  </a:cubicBezTo>
                  <a:cubicBezTo>
                    <a:pt x="1249" y="11236"/>
                    <a:pt x="1282" y="11151"/>
                    <a:pt x="1316" y="11070"/>
                  </a:cubicBezTo>
                  <a:cubicBezTo>
                    <a:pt x="1329" y="11041"/>
                    <a:pt x="1342" y="11010"/>
                    <a:pt x="1355" y="10982"/>
                  </a:cubicBezTo>
                  <a:cubicBezTo>
                    <a:pt x="1449" y="10758"/>
                    <a:pt x="1342" y="10501"/>
                    <a:pt x="1119" y="10407"/>
                  </a:cubicBezTo>
                  <a:cubicBezTo>
                    <a:pt x="1064" y="10384"/>
                    <a:pt x="1006" y="10373"/>
                    <a:pt x="950" y="10373"/>
                  </a:cubicBezTo>
                  <a:close/>
                  <a:moveTo>
                    <a:pt x="447" y="13012"/>
                  </a:moveTo>
                  <a:cubicBezTo>
                    <a:pt x="211" y="13012"/>
                    <a:pt x="16" y="13199"/>
                    <a:pt x="8" y="13436"/>
                  </a:cubicBezTo>
                  <a:cubicBezTo>
                    <a:pt x="3" y="13569"/>
                    <a:pt x="1" y="13706"/>
                    <a:pt x="1" y="13844"/>
                  </a:cubicBezTo>
                  <a:cubicBezTo>
                    <a:pt x="1" y="14086"/>
                    <a:pt x="196" y="14284"/>
                    <a:pt x="437" y="14284"/>
                  </a:cubicBezTo>
                  <a:lnTo>
                    <a:pt x="440" y="14284"/>
                  </a:lnTo>
                  <a:cubicBezTo>
                    <a:pt x="682" y="14284"/>
                    <a:pt x="877" y="14089"/>
                    <a:pt x="879" y="13847"/>
                  </a:cubicBezTo>
                  <a:cubicBezTo>
                    <a:pt x="879" y="13717"/>
                    <a:pt x="882" y="13589"/>
                    <a:pt x="885" y="13465"/>
                  </a:cubicBezTo>
                  <a:cubicBezTo>
                    <a:pt x="892" y="13223"/>
                    <a:pt x="703" y="13020"/>
                    <a:pt x="461" y="13012"/>
                  </a:cubicBezTo>
                  <a:cubicBezTo>
                    <a:pt x="456" y="13012"/>
                    <a:pt x="451" y="13012"/>
                    <a:pt x="447" y="13012"/>
                  </a:cubicBezTo>
                  <a:close/>
                  <a:moveTo>
                    <a:pt x="613" y="15707"/>
                  </a:moveTo>
                  <a:cubicBezTo>
                    <a:pt x="589" y="15707"/>
                    <a:pt x="564" y="15709"/>
                    <a:pt x="539" y="15714"/>
                  </a:cubicBezTo>
                  <a:cubicBezTo>
                    <a:pt x="300" y="15753"/>
                    <a:pt x="138" y="15979"/>
                    <a:pt x="177" y="16218"/>
                  </a:cubicBezTo>
                  <a:cubicBezTo>
                    <a:pt x="198" y="16351"/>
                    <a:pt x="222" y="16465"/>
                    <a:pt x="242" y="16553"/>
                  </a:cubicBezTo>
                  <a:cubicBezTo>
                    <a:pt x="253" y="16598"/>
                    <a:pt x="268" y="16644"/>
                    <a:pt x="287" y="16694"/>
                  </a:cubicBezTo>
                  <a:cubicBezTo>
                    <a:pt x="357" y="16865"/>
                    <a:pt x="521" y="16969"/>
                    <a:pt x="695" y="16969"/>
                  </a:cubicBezTo>
                  <a:cubicBezTo>
                    <a:pt x="749" y="16969"/>
                    <a:pt x="804" y="16959"/>
                    <a:pt x="859" y="16938"/>
                  </a:cubicBezTo>
                  <a:cubicBezTo>
                    <a:pt x="1082" y="16850"/>
                    <a:pt x="1191" y="16592"/>
                    <a:pt x="1103" y="16369"/>
                  </a:cubicBezTo>
                  <a:cubicBezTo>
                    <a:pt x="1098" y="16361"/>
                    <a:pt x="1098" y="16356"/>
                    <a:pt x="1098" y="16356"/>
                  </a:cubicBezTo>
                  <a:cubicBezTo>
                    <a:pt x="1098" y="16353"/>
                    <a:pt x="1095" y="16351"/>
                    <a:pt x="1095" y="16348"/>
                  </a:cubicBezTo>
                  <a:cubicBezTo>
                    <a:pt x="1085" y="16301"/>
                    <a:pt x="1067" y="16215"/>
                    <a:pt x="1043" y="16075"/>
                  </a:cubicBezTo>
                  <a:cubicBezTo>
                    <a:pt x="1006" y="15861"/>
                    <a:pt x="823" y="15707"/>
                    <a:pt x="613" y="15707"/>
                  </a:cubicBezTo>
                  <a:close/>
                  <a:moveTo>
                    <a:pt x="2118" y="17900"/>
                  </a:moveTo>
                  <a:cubicBezTo>
                    <a:pt x="2017" y="17900"/>
                    <a:pt x="1915" y="17935"/>
                    <a:pt x="1831" y="18007"/>
                  </a:cubicBezTo>
                  <a:cubicBezTo>
                    <a:pt x="1649" y="18168"/>
                    <a:pt x="1631" y="18444"/>
                    <a:pt x="1789" y="18628"/>
                  </a:cubicBezTo>
                  <a:cubicBezTo>
                    <a:pt x="1873" y="18724"/>
                    <a:pt x="1958" y="18823"/>
                    <a:pt x="2047" y="18925"/>
                  </a:cubicBezTo>
                  <a:cubicBezTo>
                    <a:pt x="2135" y="19026"/>
                    <a:pt x="2257" y="19075"/>
                    <a:pt x="2380" y="19075"/>
                  </a:cubicBezTo>
                  <a:cubicBezTo>
                    <a:pt x="2481" y="19075"/>
                    <a:pt x="2585" y="19042"/>
                    <a:pt x="2666" y="18969"/>
                  </a:cubicBezTo>
                  <a:cubicBezTo>
                    <a:pt x="2850" y="18810"/>
                    <a:pt x="2871" y="18535"/>
                    <a:pt x="2712" y="18350"/>
                  </a:cubicBezTo>
                  <a:cubicBezTo>
                    <a:pt x="2621" y="18249"/>
                    <a:pt x="2536" y="18147"/>
                    <a:pt x="2450" y="18051"/>
                  </a:cubicBezTo>
                  <a:cubicBezTo>
                    <a:pt x="2363" y="17951"/>
                    <a:pt x="2241" y="17900"/>
                    <a:pt x="2118" y="17900"/>
                  </a:cubicBezTo>
                  <a:close/>
                  <a:moveTo>
                    <a:pt x="3852" y="19976"/>
                  </a:moveTo>
                  <a:cubicBezTo>
                    <a:pt x="3758" y="19976"/>
                    <a:pt x="3663" y="20006"/>
                    <a:pt x="3583" y="20068"/>
                  </a:cubicBezTo>
                  <a:cubicBezTo>
                    <a:pt x="3391" y="20217"/>
                    <a:pt x="3357" y="20495"/>
                    <a:pt x="3508" y="20685"/>
                  </a:cubicBezTo>
                  <a:cubicBezTo>
                    <a:pt x="3589" y="20789"/>
                    <a:pt x="3669" y="20893"/>
                    <a:pt x="3747" y="20994"/>
                  </a:cubicBezTo>
                  <a:cubicBezTo>
                    <a:pt x="3833" y="21106"/>
                    <a:pt x="3963" y="21166"/>
                    <a:pt x="4096" y="21166"/>
                  </a:cubicBezTo>
                  <a:cubicBezTo>
                    <a:pt x="4189" y="21166"/>
                    <a:pt x="4283" y="21137"/>
                    <a:pt x="4361" y="21075"/>
                  </a:cubicBezTo>
                  <a:cubicBezTo>
                    <a:pt x="4553" y="20929"/>
                    <a:pt x="4592" y="20653"/>
                    <a:pt x="4444" y="20461"/>
                  </a:cubicBezTo>
                  <a:cubicBezTo>
                    <a:pt x="4363" y="20357"/>
                    <a:pt x="4283" y="20250"/>
                    <a:pt x="4200" y="20144"/>
                  </a:cubicBezTo>
                  <a:cubicBezTo>
                    <a:pt x="4112" y="20034"/>
                    <a:pt x="3983" y="19976"/>
                    <a:pt x="3852" y="19976"/>
                  </a:cubicBezTo>
                  <a:close/>
                  <a:moveTo>
                    <a:pt x="5421" y="22176"/>
                  </a:moveTo>
                  <a:cubicBezTo>
                    <a:pt x="5340" y="22176"/>
                    <a:pt x="5258" y="22198"/>
                    <a:pt x="5185" y="22245"/>
                  </a:cubicBezTo>
                  <a:cubicBezTo>
                    <a:pt x="4982" y="22375"/>
                    <a:pt x="4920" y="22645"/>
                    <a:pt x="5050" y="22850"/>
                  </a:cubicBezTo>
                  <a:cubicBezTo>
                    <a:pt x="5115" y="22952"/>
                    <a:pt x="5180" y="23058"/>
                    <a:pt x="5242" y="23170"/>
                  </a:cubicBezTo>
                  <a:cubicBezTo>
                    <a:pt x="5323" y="23313"/>
                    <a:pt x="5471" y="23394"/>
                    <a:pt x="5624" y="23394"/>
                  </a:cubicBezTo>
                  <a:cubicBezTo>
                    <a:pt x="5697" y="23394"/>
                    <a:pt x="5770" y="23376"/>
                    <a:pt x="5840" y="23337"/>
                  </a:cubicBezTo>
                  <a:cubicBezTo>
                    <a:pt x="6051" y="23217"/>
                    <a:pt x="6124" y="22949"/>
                    <a:pt x="6007" y="22739"/>
                  </a:cubicBezTo>
                  <a:cubicBezTo>
                    <a:pt x="5936" y="22616"/>
                    <a:pt x="5864" y="22494"/>
                    <a:pt x="5791" y="22380"/>
                  </a:cubicBezTo>
                  <a:cubicBezTo>
                    <a:pt x="5707" y="22248"/>
                    <a:pt x="5566" y="22176"/>
                    <a:pt x="5421" y="22176"/>
                  </a:cubicBezTo>
                  <a:close/>
                  <a:moveTo>
                    <a:pt x="6530" y="24635"/>
                  </a:moveTo>
                  <a:cubicBezTo>
                    <a:pt x="6485" y="24635"/>
                    <a:pt x="6439" y="24643"/>
                    <a:pt x="6394" y="24657"/>
                  </a:cubicBezTo>
                  <a:cubicBezTo>
                    <a:pt x="6163" y="24733"/>
                    <a:pt x="6038" y="24980"/>
                    <a:pt x="6113" y="25211"/>
                  </a:cubicBezTo>
                  <a:cubicBezTo>
                    <a:pt x="6152" y="25331"/>
                    <a:pt x="6191" y="25456"/>
                    <a:pt x="6228" y="25578"/>
                  </a:cubicBezTo>
                  <a:cubicBezTo>
                    <a:pt x="6285" y="25768"/>
                    <a:pt x="6459" y="25890"/>
                    <a:pt x="6649" y="25890"/>
                  </a:cubicBezTo>
                  <a:cubicBezTo>
                    <a:pt x="6690" y="25890"/>
                    <a:pt x="6735" y="25885"/>
                    <a:pt x="6776" y="25872"/>
                  </a:cubicBezTo>
                  <a:cubicBezTo>
                    <a:pt x="7008" y="25801"/>
                    <a:pt x="7138" y="25557"/>
                    <a:pt x="7067" y="25326"/>
                  </a:cubicBezTo>
                  <a:cubicBezTo>
                    <a:pt x="7028" y="25196"/>
                    <a:pt x="6989" y="25066"/>
                    <a:pt x="6948" y="24938"/>
                  </a:cubicBezTo>
                  <a:cubicBezTo>
                    <a:pt x="6887" y="24753"/>
                    <a:pt x="6715" y="24635"/>
                    <a:pt x="6530" y="24635"/>
                  </a:cubicBezTo>
                  <a:close/>
                  <a:moveTo>
                    <a:pt x="7194" y="27257"/>
                  </a:moveTo>
                  <a:cubicBezTo>
                    <a:pt x="7166" y="27257"/>
                    <a:pt x="7138" y="27260"/>
                    <a:pt x="7109" y="27265"/>
                  </a:cubicBezTo>
                  <a:cubicBezTo>
                    <a:pt x="6872" y="27309"/>
                    <a:pt x="6716" y="27541"/>
                    <a:pt x="6761" y="27777"/>
                  </a:cubicBezTo>
                  <a:cubicBezTo>
                    <a:pt x="6784" y="27902"/>
                    <a:pt x="6807" y="28032"/>
                    <a:pt x="6831" y="28160"/>
                  </a:cubicBezTo>
                  <a:cubicBezTo>
                    <a:pt x="6870" y="28373"/>
                    <a:pt x="7054" y="28524"/>
                    <a:pt x="7262" y="28524"/>
                  </a:cubicBezTo>
                  <a:cubicBezTo>
                    <a:pt x="7288" y="28524"/>
                    <a:pt x="7314" y="28521"/>
                    <a:pt x="7340" y="28516"/>
                  </a:cubicBezTo>
                  <a:cubicBezTo>
                    <a:pt x="7577" y="28474"/>
                    <a:pt x="7738" y="28248"/>
                    <a:pt x="7694" y="28009"/>
                  </a:cubicBezTo>
                  <a:cubicBezTo>
                    <a:pt x="7671" y="27876"/>
                    <a:pt x="7647" y="27744"/>
                    <a:pt x="7624" y="27614"/>
                  </a:cubicBezTo>
                  <a:cubicBezTo>
                    <a:pt x="7583" y="27403"/>
                    <a:pt x="7400" y="27257"/>
                    <a:pt x="7194" y="27257"/>
                  </a:cubicBezTo>
                  <a:close/>
                  <a:moveTo>
                    <a:pt x="7576" y="29933"/>
                  </a:moveTo>
                  <a:cubicBezTo>
                    <a:pt x="7562" y="29933"/>
                    <a:pt x="7547" y="29934"/>
                    <a:pt x="7533" y="29935"/>
                  </a:cubicBezTo>
                  <a:cubicBezTo>
                    <a:pt x="7294" y="29961"/>
                    <a:pt x="7117" y="30175"/>
                    <a:pt x="7143" y="30416"/>
                  </a:cubicBezTo>
                  <a:cubicBezTo>
                    <a:pt x="7156" y="30546"/>
                    <a:pt x="7166" y="30676"/>
                    <a:pt x="7179" y="30806"/>
                  </a:cubicBezTo>
                  <a:cubicBezTo>
                    <a:pt x="7200" y="31035"/>
                    <a:pt x="7390" y="31207"/>
                    <a:pt x="7616" y="31207"/>
                  </a:cubicBezTo>
                  <a:cubicBezTo>
                    <a:pt x="7629" y="31207"/>
                    <a:pt x="7642" y="31204"/>
                    <a:pt x="7655" y="31204"/>
                  </a:cubicBezTo>
                  <a:cubicBezTo>
                    <a:pt x="7897" y="31183"/>
                    <a:pt x="8074" y="30970"/>
                    <a:pt x="8053" y="30728"/>
                  </a:cubicBezTo>
                  <a:cubicBezTo>
                    <a:pt x="8040" y="30596"/>
                    <a:pt x="8029" y="30461"/>
                    <a:pt x="8014" y="30328"/>
                  </a:cubicBezTo>
                  <a:cubicBezTo>
                    <a:pt x="7992" y="30101"/>
                    <a:pt x="7800" y="29933"/>
                    <a:pt x="7576" y="29933"/>
                  </a:cubicBezTo>
                  <a:close/>
                  <a:moveTo>
                    <a:pt x="7807" y="32625"/>
                  </a:moveTo>
                  <a:cubicBezTo>
                    <a:pt x="7754" y="32625"/>
                    <a:pt x="7700" y="32634"/>
                    <a:pt x="7647" y="32655"/>
                  </a:cubicBezTo>
                  <a:cubicBezTo>
                    <a:pt x="7424" y="32743"/>
                    <a:pt x="7312" y="32998"/>
                    <a:pt x="7400" y="33224"/>
                  </a:cubicBezTo>
                  <a:cubicBezTo>
                    <a:pt x="7478" y="33419"/>
                    <a:pt x="7593" y="33586"/>
                    <a:pt x="7741" y="33716"/>
                  </a:cubicBezTo>
                  <a:cubicBezTo>
                    <a:pt x="7824" y="33789"/>
                    <a:pt x="7928" y="33825"/>
                    <a:pt x="8032" y="33825"/>
                  </a:cubicBezTo>
                  <a:cubicBezTo>
                    <a:pt x="8154" y="33825"/>
                    <a:pt x="8274" y="33776"/>
                    <a:pt x="8362" y="33677"/>
                  </a:cubicBezTo>
                  <a:cubicBezTo>
                    <a:pt x="8521" y="33495"/>
                    <a:pt x="8503" y="33217"/>
                    <a:pt x="8321" y="33055"/>
                  </a:cubicBezTo>
                  <a:cubicBezTo>
                    <a:pt x="8276" y="33016"/>
                    <a:pt x="8243" y="32970"/>
                    <a:pt x="8217" y="32905"/>
                  </a:cubicBezTo>
                  <a:cubicBezTo>
                    <a:pt x="8149" y="32731"/>
                    <a:pt x="7983" y="32625"/>
                    <a:pt x="7807" y="32625"/>
                  </a:cubicBezTo>
                  <a:close/>
                  <a:moveTo>
                    <a:pt x="8231" y="35125"/>
                  </a:moveTo>
                  <a:cubicBezTo>
                    <a:pt x="7998" y="35125"/>
                    <a:pt x="7803" y="35314"/>
                    <a:pt x="7795" y="35554"/>
                  </a:cubicBezTo>
                  <a:cubicBezTo>
                    <a:pt x="7795" y="35583"/>
                    <a:pt x="7795" y="35614"/>
                    <a:pt x="7795" y="35645"/>
                  </a:cubicBezTo>
                  <a:cubicBezTo>
                    <a:pt x="7795" y="35726"/>
                    <a:pt x="7803" y="35843"/>
                    <a:pt x="7816" y="35999"/>
                  </a:cubicBezTo>
                  <a:cubicBezTo>
                    <a:pt x="7834" y="36227"/>
                    <a:pt x="8027" y="36399"/>
                    <a:pt x="8253" y="36399"/>
                  </a:cubicBezTo>
                  <a:cubicBezTo>
                    <a:pt x="8266" y="36399"/>
                    <a:pt x="8279" y="36399"/>
                    <a:pt x="8292" y="36396"/>
                  </a:cubicBezTo>
                  <a:cubicBezTo>
                    <a:pt x="8534" y="36376"/>
                    <a:pt x="8711" y="36162"/>
                    <a:pt x="8690" y="35921"/>
                  </a:cubicBezTo>
                  <a:cubicBezTo>
                    <a:pt x="8677" y="35762"/>
                    <a:pt x="8674" y="35681"/>
                    <a:pt x="8674" y="35645"/>
                  </a:cubicBezTo>
                  <a:cubicBezTo>
                    <a:pt x="8674" y="35622"/>
                    <a:pt x="8674" y="35598"/>
                    <a:pt x="8674" y="35575"/>
                  </a:cubicBezTo>
                  <a:cubicBezTo>
                    <a:pt x="8679" y="35333"/>
                    <a:pt x="8487" y="35130"/>
                    <a:pt x="8245" y="35125"/>
                  </a:cubicBezTo>
                  <a:cubicBezTo>
                    <a:pt x="8240" y="35125"/>
                    <a:pt x="8236" y="35125"/>
                    <a:pt x="8231" y="35125"/>
                  </a:cubicBezTo>
                  <a:close/>
                  <a:moveTo>
                    <a:pt x="8536" y="37817"/>
                  </a:moveTo>
                  <a:cubicBezTo>
                    <a:pt x="8515" y="37817"/>
                    <a:pt x="8495" y="37818"/>
                    <a:pt x="8474" y="37821"/>
                  </a:cubicBezTo>
                  <a:cubicBezTo>
                    <a:pt x="8235" y="37852"/>
                    <a:pt x="8066" y="38073"/>
                    <a:pt x="8100" y="38315"/>
                  </a:cubicBezTo>
                  <a:cubicBezTo>
                    <a:pt x="8115" y="38445"/>
                    <a:pt x="8133" y="38575"/>
                    <a:pt x="8152" y="38708"/>
                  </a:cubicBezTo>
                  <a:cubicBezTo>
                    <a:pt x="8183" y="38929"/>
                    <a:pt x="8370" y="39087"/>
                    <a:pt x="8586" y="39087"/>
                  </a:cubicBezTo>
                  <a:cubicBezTo>
                    <a:pt x="8607" y="39087"/>
                    <a:pt x="8627" y="39085"/>
                    <a:pt x="8646" y="39082"/>
                  </a:cubicBezTo>
                  <a:cubicBezTo>
                    <a:pt x="8887" y="39051"/>
                    <a:pt x="9054" y="38830"/>
                    <a:pt x="9023" y="38588"/>
                  </a:cubicBezTo>
                  <a:cubicBezTo>
                    <a:pt x="9004" y="38456"/>
                    <a:pt x="8986" y="38326"/>
                    <a:pt x="8968" y="38196"/>
                  </a:cubicBezTo>
                  <a:cubicBezTo>
                    <a:pt x="8939" y="37977"/>
                    <a:pt x="8752" y="37817"/>
                    <a:pt x="8536" y="37817"/>
                  </a:cubicBezTo>
                  <a:close/>
                  <a:moveTo>
                    <a:pt x="8908" y="40500"/>
                  </a:moveTo>
                  <a:cubicBezTo>
                    <a:pt x="8887" y="40500"/>
                    <a:pt x="8867" y="40501"/>
                    <a:pt x="8846" y="40504"/>
                  </a:cubicBezTo>
                  <a:cubicBezTo>
                    <a:pt x="8607" y="40538"/>
                    <a:pt x="8438" y="40759"/>
                    <a:pt x="8471" y="40998"/>
                  </a:cubicBezTo>
                  <a:lnTo>
                    <a:pt x="8529" y="41391"/>
                  </a:lnTo>
                  <a:cubicBezTo>
                    <a:pt x="8560" y="41612"/>
                    <a:pt x="8747" y="41770"/>
                    <a:pt x="8963" y="41770"/>
                  </a:cubicBezTo>
                  <a:cubicBezTo>
                    <a:pt x="8981" y="41770"/>
                    <a:pt x="9002" y="41768"/>
                    <a:pt x="9023" y="41765"/>
                  </a:cubicBezTo>
                  <a:cubicBezTo>
                    <a:pt x="9264" y="41731"/>
                    <a:pt x="9431" y="41510"/>
                    <a:pt x="9397" y="41269"/>
                  </a:cubicBezTo>
                  <a:lnTo>
                    <a:pt x="9342" y="40876"/>
                  </a:lnTo>
                  <a:cubicBezTo>
                    <a:pt x="9312" y="40658"/>
                    <a:pt x="9122" y="40500"/>
                    <a:pt x="8908" y="40500"/>
                  </a:cubicBezTo>
                  <a:close/>
                  <a:moveTo>
                    <a:pt x="9324" y="43174"/>
                  </a:moveTo>
                  <a:cubicBezTo>
                    <a:pt x="9279" y="43174"/>
                    <a:pt x="9234" y="43181"/>
                    <a:pt x="9189" y="43195"/>
                  </a:cubicBezTo>
                  <a:cubicBezTo>
                    <a:pt x="8958" y="43268"/>
                    <a:pt x="8830" y="43518"/>
                    <a:pt x="8906" y="43746"/>
                  </a:cubicBezTo>
                  <a:cubicBezTo>
                    <a:pt x="8945" y="43866"/>
                    <a:pt x="8991" y="43999"/>
                    <a:pt x="9046" y="44142"/>
                  </a:cubicBezTo>
                  <a:cubicBezTo>
                    <a:pt x="9111" y="44316"/>
                    <a:pt x="9277" y="44425"/>
                    <a:pt x="9454" y="44425"/>
                  </a:cubicBezTo>
                  <a:cubicBezTo>
                    <a:pt x="9506" y="44425"/>
                    <a:pt x="9561" y="44415"/>
                    <a:pt x="9610" y="44396"/>
                  </a:cubicBezTo>
                  <a:cubicBezTo>
                    <a:pt x="9836" y="44311"/>
                    <a:pt x="9951" y="44056"/>
                    <a:pt x="9865" y="43830"/>
                  </a:cubicBezTo>
                  <a:cubicBezTo>
                    <a:pt x="9816" y="43702"/>
                    <a:pt x="9774" y="43583"/>
                    <a:pt x="9740" y="43476"/>
                  </a:cubicBezTo>
                  <a:cubicBezTo>
                    <a:pt x="9682" y="43292"/>
                    <a:pt x="9509" y="43174"/>
                    <a:pt x="9324" y="4317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4"/>
            <p:cNvSpPr/>
            <p:nvPr/>
          </p:nvSpPr>
          <p:spPr>
            <a:xfrm>
              <a:off x="4585975" y="2772725"/>
              <a:ext cx="31025" cy="28775"/>
            </a:xfrm>
            <a:custGeom>
              <a:rect b="b" l="l" r="r" t="t"/>
              <a:pathLst>
                <a:path extrusionOk="0" h="1151" w="1241">
                  <a:moveTo>
                    <a:pt x="739" y="0"/>
                  </a:moveTo>
                  <a:cubicBezTo>
                    <a:pt x="661" y="0"/>
                    <a:pt x="583" y="20"/>
                    <a:pt x="513" y="63"/>
                  </a:cubicBezTo>
                  <a:cubicBezTo>
                    <a:pt x="442" y="105"/>
                    <a:pt x="396" y="126"/>
                    <a:pt x="396" y="126"/>
                  </a:cubicBezTo>
                  <a:cubicBezTo>
                    <a:pt x="286" y="173"/>
                    <a:pt x="203" y="258"/>
                    <a:pt x="159" y="368"/>
                  </a:cubicBezTo>
                  <a:cubicBezTo>
                    <a:pt x="159" y="368"/>
                    <a:pt x="133" y="435"/>
                    <a:pt x="86" y="557"/>
                  </a:cubicBezTo>
                  <a:cubicBezTo>
                    <a:pt x="0" y="784"/>
                    <a:pt x="115" y="1036"/>
                    <a:pt x="341" y="1122"/>
                  </a:cubicBezTo>
                  <a:cubicBezTo>
                    <a:pt x="393" y="1142"/>
                    <a:pt x="445" y="1150"/>
                    <a:pt x="497" y="1150"/>
                  </a:cubicBezTo>
                  <a:cubicBezTo>
                    <a:pt x="674" y="1150"/>
                    <a:pt x="840" y="1044"/>
                    <a:pt x="908" y="867"/>
                  </a:cubicBezTo>
                  <a:cubicBezTo>
                    <a:pt x="910" y="859"/>
                    <a:pt x="913" y="851"/>
                    <a:pt x="916" y="843"/>
                  </a:cubicBezTo>
                  <a:cubicBezTo>
                    <a:pt x="931" y="833"/>
                    <a:pt x="949" y="825"/>
                    <a:pt x="965" y="815"/>
                  </a:cubicBezTo>
                  <a:cubicBezTo>
                    <a:pt x="1173" y="687"/>
                    <a:pt x="1241" y="420"/>
                    <a:pt x="1113" y="212"/>
                  </a:cubicBezTo>
                  <a:cubicBezTo>
                    <a:pt x="1031" y="75"/>
                    <a:pt x="887" y="0"/>
                    <a:pt x="7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4"/>
            <p:cNvSpPr/>
            <p:nvPr/>
          </p:nvSpPr>
          <p:spPr>
            <a:xfrm>
              <a:off x="3259800" y="1151125"/>
              <a:ext cx="1414400" cy="1595250"/>
            </a:xfrm>
            <a:custGeom>
              <a:rect b="b" l="l" r="r" t="t"/>
              <a:pathLst>
                <a:path extrusionOk="0" h="63810" w="56576">
                  <a:moveTo>
                    <a:pt x="15695" y="1"/>
                  </a:moveTo>
                  <a:cubicBezTo>
                    <a:pt x="15481" y="1"/>
                    <a:pt x="15292" y="156"/>
                    <a:pt x="15259" y="373"/>
                  </a:cubicBezTo>
                  <a:cubicBezTo>
                    <a:pt x="15220" y="612"/>
                    <a:pt x="15384" y="835"/>
                    <a:pt x="15623" y="874"/>
                  </a:cubicBezTo>
                  <a:cubicBezTo>
                    <a:pt x="15738" y="893"/>
                    <a:pt x="15852" y="916"/>
                    <a:pt x="15961" y="945"/>
                  </a:cubicBezTo>
                  <a:cubicBezTo>
                    <a:pt x="15998" y="952"/>
                    <a:pt x="16034" y="958"/>
                    <a:pt x="16071" y="958"/>
                  </a:cubicBezTo>
                  <a:cubicBezTo>
                    <a:pt x="16266" y="958"/>
                    <a:pt x="16445" y="828"/>
                    <a:pt x="16494" y="630"/>
                  </a:cubicBezTo>
                  <a:cubicBezTo>
                    <a:pt x="16557" y="393"/>
                    <a:pt x="16416" y="154"/>
                    <a:pt x="16180" y="94"/>
                  </a:cubicBezTo>
                  <a:cubicBezTo>
                    <a:pt x="16045" y="61"/>
                    <a:pt x="15904" y="29"/>
                    <a:pt x="15761" y="6"/>
                  </a:cubicBezTo>
                  <a:cubicBezTo>
                    <a:pt x="15739" y="3"/>
                    <a:pt x="15717" y="1"/>
                    <a:pt x="15695" y="1"/>
                  </a:cubicBezTo>
                  <a:close/>
                  <a:moveTo>
                    <a:pt x="13442" y="54"/>
                  </a:moveTo>
                  <a:cubicBezTo>
                    <a:pt x="13421" y="54"/>
                    <a:pt x="13400" y="55"/>
                    <a:pt x="13380" y="58"/>
                  </a:cubicBezTo>
                  <a:cubicBezTo>
                    <a:pt x="13252" y="76"/>
                    <a:pt x="13122" y="97"/>
                    <a:pt x="12987" y="120"/>
                  </a:cubicBezTo>
                  <a:cubicBezTo>
                    <a:pt x="12748" y="159"/>
                    <a:pt x="12587" y="386"/>
                    <a:pt x="12626" y="625"/>
                  </a:cubicBezTo>
                  <a:cubicBezTo>
                    <a:pt x="12662" y="838"/>
                    <a:pt x="12849" y="991"/>
                    <a:pt x="13060" y="991"/>
                  </a:cubicBezTo>
                  <a:cubicBezTo>
                    <a:pt x="13083" y="991"/>
                    <a:pt x="13107" y="989"/>
                    <a:pt x="13133" y="984"/>
                  </a:cubicBezTo>
                  <a:cubicBezTo>
                    <a:pt x="13260" y="963"/>
                    <a:pt x="13385" y="945"/>
                    <a:pt x="13505" y="926"/>
                  </a:cubicBezTo>
                  <a:cubicBezTo>
                    <a:pt x="13744" y="893"/>
                    <a:pt x="13910" y="669"/>
                    <a:pt x="13876" y="430"/>
                  </a:cubicBezTo>
                  <a:cubicBezTo>
                    <a:pt x="13845" y="211"/>
                    <a:pt x="13656" y="54"/>
                    <a:pt x="13442" y="54"/>
                  </a:cubicBezTo>
                  <a:close/>
                  <a:moveTo>
                    <a:pt x="10907" y="781"/>
                  </a:moveTo>
                  <a:cubicBezTo>
                    <a:pt x="10847" y="781"/>
                    <a:pt x="10786" y="794"/>
                    <a:pt x="10728" y="820"/>
                  </a:cubicBezTo>
                  <a:cubicBezTo>
                    <a:pt x="10608" y="874"/>
                    <a:pt x="10483" y="932"/>
                    <a:pt x="10364" y="989"/>
                  </a:cubicBezTo>
                  <a:cubicBezTo>
                    <a:pt x="10145" y="1095"/>
                    <a:pt x="10054" y="1358"/>
                    <a:pt x="10161" y="1576"/>
                  </a:cubicBezTo>
                  <a:cubicBezTo>
                    <a:pt x="10239" y="1732"/>
                    <a:pt x="10395" y="1823"/>
                    <a:pt x="10556" y="1823"/>
                  </a:cubicBezTo>
                  <a:cubicBezTo>
                    <a:pt x="10621" y="1823"/>
                    <a:pt x="10686" y="1808"/>
                    <a:pt x="10749" y="1777"/>
                  </a:cubicBezTo>
                  <a:cubicBezTo>
                    <a:pt x="10860" y="1722"/>
                    <a:pt x="10975" y="1670"/>
                    <a:pt x="11087" y="1621"/>
                  </a:cubicBezTo>
                  <a:cubicBezTo>
                    <a:pt x="11308" y="1522"/>
                    <a:pt x="11406" y="1262"/>
                    <a:pt x="11308" y="1041"/>
                  </a:cubicBezTo>
                  <a:cubicBezTo>
                    <a:pt x="11235" y="878"/>
                    <a:pt x="11074" y="781"/>
                    <a:pt x="10907" y="781"/>
                  </a:cubicBezTo>
                  <a:close/>
                  <a:moveTo>
                    <a:pt x="17990" y="1223"/>
                  </a:moveTo>
                  <a:cubicBezTo>
                    <a:pt x="17870" y="1223"/>
                    <a:pt x="17751" y="1273"/>
                    <a:pt x="17664" y="1368"/>
                  </a:cubicBezTo>
                  <a:cubicBezTo>
                    <a:pt x="17501" y="1548"/>
                    <a:pt x="17514" y="1823"/>
                    <a:pt x="17693" y="1987"/>
                  </a:cubicBezTo>
                  <a:cubicBezTo>
                    <a:pt x="17776" y="2063"/>
                    <a:pt x="17867" y="2146"/>
                    <a:pt x="17971" y="2245"/>
                  </a:cubicBezTo>
                  <a:cubicBezTo>
                    <a:pt x="18054" y="2325"/>
                    <a:pt x="18164" y="2364"/>
                    <a:pt x="18273" y="2364"/>
                  </a:cubicBezTo>
                  <a:cubicBezTo>
                    <a:pt x="18387" y="2364"/>
                    <a:pt x="18504" y="2317"/>
                    <a:pt x="18590" y="2226"/>
                  </a:cubicBezTo>
                  <a:cubicBezTo>
                    <a:pt x="18756" y="2050"/>
                    <a:pt x="18749" y="1774"/>
                    <a:pt x="18574" y="1608"/>
                  </a:cubicBezTo>
                  <a:cubicBezTo>
                    <a:pt x="18465" y="1504"/>
                    <a:pt x="18369" y="1415"/>
                    <a:pt x="18283" y="1337"/>
                  </a:cubicBezTo>
                  <a:cubicBezTo>
                    <a:pt x="18200" y="1261"/>
                    <a:pt x="18095" y="1223"/>
                    <a:pt x="17990" y="1223"/>
                  </a:cubicBezTo>
                  <a:close/>
                  <a:moveTo>
                    <a:pt x="8620" y="2105"/>
                  </a:moveTo>
                  <a:cubicBezTo>
                    <a:pt x="8531" y="2105"/>
                    <a:pt x="8442" y="2132"/>
                    <a:pt x="8364" y="2187"/>
                  </a:cubicBezTo>
                  <a:cubicBezTo>
                    <a:pt x="8258" y="2263"/>
                    <a:pt x="8149" y="2343"/>
                    <a:pt x="8042" y="2424"/>
                  </a:cubicBezTo>
                  <a:cubicBezTo>
                    <a:pt x="7850" y="2570"/>
                    <a:pt x="7811" y="2843"/>
                    <a:pt x="7956" y="3038"/>
                  </a:cubicBezTo>
                  <a:cubicBezTo>
                    <a:pt x="8042" y="3152"/>
                    <a:pt x="8172" y="3212"/>
                    <a:pt x="8307" y="3212"/>
                  </a:cubicBezTo>
                  <a:cubicBezTo>
                    <a:pt x="8398" y="3212"/>
                    <a:pt x="8492" y="3183"/>
                    <a:pt x="8570" y="3123"/>
                  </a:cubicBezTo>
                  <a:cubicBezTo>
                    <a:pt x="8671" y="3048"/>
                    <a:pt x="8773" y="2975"/>
                    <a:pt x="8874" y="2902"/>
                  </a:cubicBezTo>
                  <a:cubicBezTo>
                    <a:pt x="9072" y="2762"/>
                    <a:pt x="9116" y="2486"/>
                    <a:pt x="8975" y="2289"/>
                  </a:cubicBezTo>
                  <a:cubicBezTo>
                    <a:pt x="8890" y="2169"/>
                    <a:pt x="8756" y="2105"/>
                    <a:pt x="8620" y="2105"/>
                  </a:cubicBezTo>
                  <a:close/>
                  <a:moveTo>
                    <a:pt x="19790" y="3146"/>
                  </a:moveTo>
                  <a:cubicBezTo>
                    <a:pt x="19713" y="3146"/>
                    <a:pt x="19636" y="3165"/>
                    <a:pt x="19565" y="3207"/>
                  </a:cubicBezTo>
                  <a:cubicBezTo>
                    <a:pt x="19357" y="3331"/>
                    <a:pt x="19289" y="3599"/>
                    <a:pt x="19414" y="3810"/>
                  </a:cubicBezTo>
                  <a:cubicBezTo>
                    <a:pt x="19471" y="3906"/>
                    <a:pt x="19529" y="4013"/>
                    <a:pt x="19583" y="4122"/>
                  </a:cubicBezTo>
                  <a:cubicBezTo>
                    <a:pt x="19661" y="4275"/>
                    <a:pt x="19815" y="4364"/>
                    <a:pt x="19976" y="4364"/>
                  </a:cubicBezTo>
                  <a:cubicBezTo>
                    <a:pt x="20043" y="4364"/>
                    <a:pt x="20108" y="4348"/>
                    <a:pt x="20173" y="4317"/>
                  </a:cubicBezTo>
                  <a:cubicBezTo>
                    <a:pt x="20389" y="4208"/>
                    <a:pt x="20478" y="3945"/>
                    <a:pt x="20368" y="3727"/>
                  </a:cubicBezTo>
                  <a:cubicBezTo>
                    <a:pt x="20303" y="3599"/>
                    <a:pt x="20236" y="3477"/>
                    <a:pt x="20168" y="3360"/>
                  </a:cubicBezTo>
                  <a:cubicBezTo>
                    <a:pt x="20085" y="3222"/>
                    <a:pt x="19940" y="3146"/>
                    <a:pt x="19790" y="3146"/>
                  </a:cubicBezTo>
                  <a:close/>
                  <a:moveTo>
                    <a:pt x="6612" y="3830"/>
                  </a:moveTo>
                  <a:cubicBezTo>
                    <a:pt x="6497" y="3830"/>
                    <a:pt x="6382" y="3875"/>
                    <a:pt x="6295" y="3966"/>
                  </a:cubicBezTo>
                  <a:cubicBezTo>
                    <a:pt x="6201" y="4062"/>
                    <a:pt x="6110" y="4161"/>
                    <a:pt x="6022" y="4260"/>
                  </a:cubicBezTo>
                  <a:cubicBezTo>
                    <a:pt x="5861" y="4439"/>
                    <a:pt x="5876" y="4717"/>
                    <a:pt x="6056" y="4878"/>
                  </a:cubicBezTo>
                  <a:cubicBezTo>
                    <a:pt x="6139" y="4954"/>
                    <a:pt x="6243" y="4990"/>
                    <a:pt x="6349" y="4990"/>
                  </a:cubicBezTo>
                  <a:cubicBezTo>
                    <a:pt x="6469" y="4990"/>
                    <a:pt x="6589" y="4941"/>
                    <a:pt x="6674" y="4845"/>
                  </a:cubicBezTo>
                  <a:cubicBezTo>
                    <a:pt x="6758" y="4754"/>
                    <a:pt x="6843" y="4663"/>
                    <a:pt x="6929" y="4572"/>
                  </a:cubicBezTo>
                  <a:cubicBezTo>
                    <a:pt x="7096" y="4397"/>
                    <a:pt x="7090" y="4119"/>
                    <a:pt x="6916" y="3953"/>
                  </a:cubicBezTo>
                  <a:cubicBezTo>
                    <a:pt x="6831" y="3870"/>
                    <a:pt x="6722" y="3830"/>
                    <a:pt x="6612" y="3830"/>
                  </a:cubicBezTo>
                  <a:close/>
                  <a:moveTo>
                    <a:pt x="20686" y="5626"/>
                  </a:moveTo>
                  <a:cubicBezTo>
                    <a:pt x="20656" y="5626"/>
                    <a:pt x="20625" y="5629"/>
                    <a:pt x="20595" y="5635"/>
                  </a:cubicBezTo>
                  <a:cubicBezTo>
                    <a:pt x="20358" y="5687"/>
                    <a:pt x="20207" y="5921"/>
                    <a:pt x="20259" y="6158"/>
                  </a:cubicBezTo>
                  <a:cubicBezTo>
                    <a:pt x="20285" y="6277"/>
                    <a:pt x="20311" y="6402"/>
                    <a:pt x="20335" y="6527"/>
                  </a:cubicBezTo>
                  <a:cubicBezTo>
                    <a:pt x="20374" y="6737"/>
                    <a:pt x="20558" y="6883"/>
                    <a:pt x="20764" y="6883"/>
                  </a:cubicBezTo>
                  <a:cubicBezTo>
                    <a:pt x="20792" y="6883"/>
                    <a:pt x="20818" y="6880"/>
                    <a:pt x="20847" y="6875"/>
                  </a:cubicBezTo>
                  <a:cubicBezTo>
                    <a:pt x="21086" y="6831"/>
                    <a:pt x="21242" y="6602"/>
                    <a:pt x="21198" y="6363"/>
                  </a:cubicBezTo>
                  <a:cubicBezTo>
                    <a:pt x="21172" y="6230"/>
                    <a:pt x="21146" y="6100"/>
                    <a:pt x="21117" y="5973"/>
                  </a:cubicBezTo>
                  <a:cubicBezTo>
                    <a:pt x="21072" y="5767"/>
                    <a:pt x="20890" y="5626"/>
                    <a:pt x="20686" y="5626"/>
                  </a:cubicBezTo>
                  <a:close/>
                  <a:moveTo>
                    <a:pt x="5068" y="5966"/>
                  </a:moveTo>
                  <a:cubicBezTo>
                    <a:pt x="4902" y="5966"/>
                    <a:pt x="4744" y="6061"/>
                    <a:pt x="4670" y="6223"/>
                  </a:cubicBezTo>
                  <a:cubicBezTo>
                    <a:pt x="4607" y="6355"/>
                    <a:pt x="4553" y="6490"/>
                    <a:pt x="4506" y="6620"/>
                  </a:cubicBezTo>
                  <a:cubicBezTo>
                    <a:pt x="4428" y="6849"/>
                    <a:pt x="4548" y="7099"/>
                    <a:pt x="4776" y="7177"/>
                  </a:cubicBezTo>
                  <a:cubicBezTo>
                    <a:pt x="4826" y="7195"/>
                    <a:pt x="4873" y="7203"/>
                    <a:pt x="4922" y="7203"/>
                  </a:cubicBezTo>
                  <a:cubicBezTo>
                    <a:pt x="5104" y="7203"/>
                    <a:pt x="5273" y="7088"/>
                    <a:pt x="5335" y="6909"/>
                  </a:cubicBezTo>
                  <a:cubicBezTo>
                    <a:pt x="5372" y="6805"/>
                    <a:pt x="5416" y="6698"/>
                    <a:pt x="5465" y="6589"/>
                  </a:cubicBezTo>
                  <a:cubicBezTo>
                    <a:pt x="5567" y="6368"/>
                    <a:pt x="5471" y="6108"/>
                    <a:pt x="5250" y="6007"/>
                  </a:cubicBezTo>
                  <a:cubicBezTo>
                    <a:pt x="5191" y="5979"/>
                    <a:pt x="5129" y="5966"/>
                    <a:pt x="5068" y="5966"/>
                  </a:cubicBezTo>
                  <a:close/>
                  <a:moveTo>
                    <a:pt x="21042" y="8250"/>
                  </a:moveTo>
                  <a:cubicBezTo>
                    <a:pt x="21033" y="8250"/>
                    <a:pt x="21023" y="8250"/>
                    <a:pt x="21013" y="8251"/>
                  </a:cubicBezTo>
                  <a:cubicBezTo>
                    <a:pt x="20771" y="8269"/>
                    <a:pt x="20589" y="8479"/>
                    <a:pt x="20608" y="8721"/>
                  </a:cubicBezTo>
                  <a:cubicBezTo>
                    <a:pt x="20615" y="8843"/>
                    <a:pt x="20623" y="8973"/>
                    <a:pt x="20631" y="9101"/>
                  </a:cubicBezTo>
                  <a:cubicBezTo>
                    <a:pt x="20644" y="9335"/>
                    <a:pt x="20836" y="9514"/>
                    <a:pt x="21068" y="9514"/>
                  </a:cubicBezTo>
                  <a:lnTo>
                    <a:pt x="21094" y="9514"/>
                  </a:lnTo>
                  <a:cubicBezTo>
                    <a:pt x="21336" y="9501"/>
                    <a:pt x="21520" y="9293"/>
                    <a:pt x="21507" y="9051"/>
                  </a:cubicBezTo>
                  <a:cubicBezTo>
                    <a:pt x="21499" y="8919"/>
                    <a:pt x="21492" y="8786"/>
                    <a:pt x="21481" y="8659"/>
                  </a:cubicBezTo>
                  <a:cubicBezTo>
                    <a:pt x="21466" y="8427"/>
                    <a:pt x="21272" y="8250"/>
                    <a:pt x="21042" y="8250"/>
                  </a:cubicBezTo>
                  <a:close/>
                  <a:moveTo>
                    <a:pt x="4844" y="8561"/>
                  </a:moveTo>
                  <a:cubicBezTo>
                    <a:pt x="4819" y="8561"/>
                    <a:pt x="4794" y="8563"/>
                    <a:pt x="4769" y="8568"/>
                  </a:cubicBezTo>
                  <a:cubicBezTo>
                    <a:pt x="4529" y="8607"/>
                    <a:pt x="4371" y="8836"/>
                    <a:pt x="4412" y="9075"/>
                  </a:cubicBezTo>
                  <a:cubicBezTo>
                    <a:pt x="4436" y="9218"/>
                    <a:pt x="4467" y="9358"/>
                    <a:pt x="4503" y="9491"/>
                  </a:cubicBezTo>
                  <a:cubicBezTo>
                    <a:pt x="4555" y="9688"/>
                    <a:pt x="4732" y="9816"/>
                    <a:pt x="4927" y="9816"/>
                  </a:cubicBezTo>
                  <a:cubicBezTo>
                    <a:pt x="4964" y="9816"/>
                    <a:pt x="5003" y="9811"/>
                    <a:pt x="5042" y="9800"/>
                  </a:cubicBezTo>
                  <a:cubicBezTo>
                    <a:pt x="5273" y="9738"/>
                    <a:pt x="5413" y="9496"/>
                    <a:pt x="5348" y="9262"/>
                  </a:cubicBezTo>
                  <a:cubicBezTo>
                    <a:pt x="5320" y="9155"/>
                    <a:pt x="5296" y="9044"/>
                    <a:pt x="5276" y="8924"/>
                  </a:cubicBezTo>
                  <a:cubicBezTo>
                    <a:pt x="5238" y="8712"/>
                    <a:pt x="5054" y="8561"/>
                    <a:pt x="4844" y="8561"/>
                  </a:cubicBezTo>
                  <a:close/>
                  <a:moveTo>
                    <a:pt x="21180" y="10899"/>
                  </a:moveTo>
                  <a:cubicBezTo>
                    <a:pt x="21172" y="10899"/>
                    <a:pt x="21164" y="10899"/>
                    <a:pt x="21156" y="10900"/>
                  </a:cubicBezTo>
                  <a:cubicBezTo>
                    <a:pt x="20914" y="10910"/>
                    <a:pt x="20727" y="11118"/>
                    <a:pt x="20740" y="11360"/>
                  </a:cubicBezTo>
                  <a:cubicBezTo>
                    <a:pt x="20745" y="11487"/>
                    <a:pt x="20753" y="11617"/>
                    <a:pt x="20761" y="11747"/>
                  </a:cubicBezTo>
                  <a:cubicBezTo>
                    <a:pt x="20774" y="11981"/>
                    <a:pt x="20966" y="12163"/>
                    <a:pt x="21198" y="12163"/>
                  </a:cubicBezTo>
                  <a:cubicBezTo>
                    <a:pt x="21206" y="12163"/>
                    <a:pt x="21216" y="12163"/>
                    <a:pt x="21224" y="12161"/>
                  </a:cubicBezTo>
                  <a:cubicBezTo>
                    <a:pt x="21466" y="12148"/>
                    <a:pt x="21650" y="11940"/>
                    <a:pt x="21637" y="11698"/>
                  </a:cubicBezTo>
                  <a:cubicBezTo>
                    <a:pt x="21629" y="11571"/>
                    <a:pt x="21622" y="11441"/>
                    <a:pt x="21616" y="11313"/>
                  </a:cubicBezTo>
                  <a:cubicBezTo>
                    <a:pt x="21604" y="11080"/>
                    <a:pt x="21411" y="10899"/>
                    <a:pt x="21180" y="10899"/>
                  </a:cubicBezTo>
                  <a:close/>
                  <a:moveTo>
                    <a:pt x="5284" y="11113"/>
                  </a:moveTo>
                  <a:cubicBezTo>
                    <a:pt x="5044" y="11113"/>
                    <a:pt x="4847" y="11302"/>
                    <a:pt x="4841" y="11545"/>
                  </a:cubicBezTo>
                  <a:cubicBezTo>
                    <a:pt x="4841" y="11620"/>
                    <a:pt x="4839" y="11698"/>
                    <a:pt x="4839" y="11771"/>
                  </a:cubicBezTo>
                  <a:cubicBezTo>
                    <a:pt x="4839" y="11828"/>
                    <a:pt x="4841" y="11888"/>
                    <a:pt x="4841" y="11948"/>
                  </a:cubicBezTo>
                  <a:cubicBezTo>
                    <a:pt x="4847" y="12187"/>
                    <a:pt x="5042" y="12379"/>
                    <a:pt x="5281" y="12379"/>
                  </a:cubicBezTo>
                  <a:lnTo>
                    <a:pt x="5286" y="12379"/>
                  </a:lnTo>
                  <a:cubicBezTo>
                    <a:pt x="5530" y="12374"/>
                    <a:pt x="5723" y="12174"/>
                    <a:pt x="5718" y="11932"/>
                  </a:cubicBezTo>
                  <a:cubicBezTo>
                    <a:pt x="5718" y="11877"/>
                    <a:pt x="5718" y="11825"/>
                    <a:pt x="5718" y="11771"/>
                  </a:cubicBezTo>
                  <a:cubicBezTo>
                    <a:pt x="5718" y="11703"/>
                    <a:pt x="5718" y="11633"/>
                    <a:pt x="5718" y="11560"/>
                  </a:cubicBezTo>
                  <a:cubicBezTo>
                    <a:pt x="5723" y="11318"/>
                    <a:pt x="5530" y="11118"/>
                    <a:pt x="5289" y="11113"/>
                  </a:cubicBezTo>
                  <a:cubicBezTo>
                    <a:pt x="5287" y="11113"/>
                    <a:pt x="5285" y="11113"/>
                    <a:pt x="5284" y="11113"/>
                  </a:cubicBezTo>
                  <a:close/>
                  <a:moveTo>
                    <a:pt x="21058" y="13516"/>
                  </a:moveTo>
                  <a:cubicBezTo>
                    <a:pt x="20867" y="13516"/>
                    <a:pt x="20692" y="13640"/>
                    <a:pt x="20636" y="13833"/>
                  </a:cubicBezTo>
                  <a:cubicBezTo>
                    <a:pt x="20602" y="13950"/>
                    <a:pt x="20569" y="14087"/>
                    <a:pt x="20569" y="14230"/>
                  </a:cubicBezTo>
                  <a:cubicBezTo>
                    <a:pt x="20569" y="14314"/>
                    <a:pt x="20579" y="14394"/>
                    <a:pt x="20605" y="14470"/>
                  </a:cubicBezTo>
                  <a:cubicBezTo>
                    <a:pt x="20665" y="14654"/>
                    <a:pt x="20836" y="14774"/>
                    <a:pt x="21021" y="14774"/>
                  </a:cubicBezTo>
                  <a:cubicBezTo>
                    <a:pt x="21065" y="14774"/>
                    <a:pt x="21112" y="14766"/>
                    <a:pt x="21156" y="14753"/>
                  </a:cubicBezTo>
                  <a:cubicBezTo>
                    <a:pt x="21380" y="14680"/>
                    <a:pt x="21505" y="14446"/>
                    <a:pt x="21447" y="14223"/>
                  </a:cubicBezTo>
                  <a:cubicBezTo>
                    <a:pt x="21447" y="14204"/>
                    <a:pt x="21455" y="14165"/>
                    <a:pt x="21479" y="14077"/>
                  </a:cubicBezTo>
                  <a:cubicBezTo>
                    <a:pt x="21546" y="13846"/>
                    <a:pt x="21414" y="13601"/>
                    <a:pt x="21182" y="13534"/>
                  </a:cubicBezTo>
                  <a:cubicBezTo>
                    <a:pt x="21141" y="13522"/>
                    <a:pt x="21099" y="13516"/>
                    <a:pt x="21058" y="13516"/>
                  </a:cubicBezTo>
                  <a:close/>
                  <a:moveTo>
                    <a:pt x="5964" y="13594"/>
                  </a:moveTo>
                  <a:cubicBezTo>
                    <a:pt x="5912" y="13594"/>
                    <a:pt x="5860" y="13603"/>
                    <a:pt x="5809" y="13622"/>
                  </a:cubicBezTo>
                  <a:cubicBezTo>
                    <a:pt x="5582" y="13708"/>
                    <a:pt x="5468" y="13963"/>
                    <a:pt x="5554" y="14189"/>
                  </a:cubicBezTo>
                  <a:cubicBezTo>
                    <a:pt x="5590" y="14282"/>
                    <a:pt x="5619" y="14384"/>
                    <a:pt x="5637" y="14485"/>
                  </a:cubicBezTo>
                  <a:cubicBezTo>
                    <a:pt x="5676" y="14698"/>
                    <a:pt x="5861" y="14844"/>
                    <a:pt x="6069" y="14844"/>
                  </a:cubicBezTo>
                  <a:cubicBezTo>
                    <a:pt x="6095" y="14844"/>
                    <a:pt x="6121" y="14844"/>
                    <a:pt x="6149" y="14836"/>
                  </a:cubicBezTo>
                  <a:cubicBezTo>
                    <a:pt x="6386" y="14792"/>
                    <a:pt x="6544" y="14563"/>
                    <a:pt x="6500" y="14327"/>
                  </a:cubicBezTo>
                  <a:cubicBezTo>
                    <a:pt x="6472" y="14171"/>
                    <a:pt x="6430" y="14020"/>
                    <a:pt x="6375" y="13877"/>
                  </a:cubicBezTo>
                  <a:cubicBezTo>
                    <a:pt x="6309" y="13702"/>
                    <a:pt x="6141" y="13594"/>
                    <a:pt x="5964" y="13594"/>
                  </a:cubicBezTo>
                  <a:close/>
                  <a:moveTo>
                    <a:pt x="23024" y="14792"/>
                  </a:moveTo>
                  <a:cubicBezTo>
                    <a:pt x="22811" y="14792"/>
                    <a:pt x="22624" y="14947"/>
                    <a:pt x="22591" y="15164"/>
                  </a:cubicBezTo>
                  <a:cubicBezTo>
                    <a:pt x="22555" y="15403"/>
                    <a:pt x="22719" y="15627"/>
                    <a:pt x="22958" y="15663"/>
                  </a:cubicBezTo>
                  <a:cubicBezTo>
                    <a:pt x="23041" y="15676"/>
                    <a:pt x="23153" y="15702"/>
                    <a:pt x="23283" y="15738"/>
                  </a:cubicBezTo>
                  <a:cubicBezTo>
                    <a:pt x="23322" y="15751"/>
                    <a:pt x="23364" y="15757"/>
                    <a:pt x="23403" y="15757"/>
                  </a:cubicBezTo>
                  <a:cubicBezTo>
                    <a:pt x="23595" y="15757"/>
                    <a:pt x="23769" y="15632"/>
                    <a:pt x="23824" y="15437"/>
                  </a:cubicBezTo>
                  <a:cubicBezTo>
                    <a:pt x="23891" y="15205"/>
                    <a:pt x="23756" y="14961"/>
                    <a:pt x="23522" y="14896"/>
                  </a:cubicBezTo>
                  <a:cubicBezTo>
                    <a:pt x="23356" y="14847"/>
                    <a:pt x="23210" y="14815"/>
                    <a:pt x="23091" y="14797"/>
                  </a:cubicBezTo>
                  <a:cubicBezTo>
                    <a:pt x="23068" y="14794"/>
                    <a:pt x="23046" y="14792"/>
                    <a:pt x="23024" y="14792"/>
                  </a:cubicBezTo>
                  <a:close/>
                  <a:moveTo>
                    <a:pt x="25503" y="15719"/>
                  </a:moveTo>
                  <a:cubicBezTo>
                    <a:pt x="25342" y="15719"/>
                    <a:pt x="25186" y="15808"/>
                    <a:pt x="25108" y="15962"/>
                  </a:cubicBezTo>
                  <a:cubicBezTo>
                    <a:pt x="25002" y="16180"/>
                    <a:pt x="25090" y="16443"/>
                    <a:pt x="25308" y="16550"/>
                  </a:cubicBezTo>
                  <a:cubicBezTo>
                    <a:pt x="25431" y="16612"/>
                    <a:pt x="25540" y="16669"/>
                    <a:pt x="25631" y="16719"/>
                  </a:cubicBezTo>
                  <a:cubicBezTo>
                    <a:pt x="25698" y="16758"/>
                    <a:pt x="25774" y="16776"/>
                    <a:pt x="25847" y="16776"/>
                  </a:cubicBezTo>
                  <a:cubicBezTo>
                    <a:pt x="26000" y="16776"/>
                    <a:pt x="26148" y="16695"/>
                    <a:pt x="26229" y="16552"/>
                  </a:cubicBezTo>
                  <a:cubicBezTo>
                    <a:pt x="26348" y="16342"/>
                    <a:pt x="26273" y="16074"/>
                    <a:pt x="26060" y="15954"/>
                  </a:cubicBezTo>
                  <a:cubicBezTo>
                    <a:pt x="25956" y="15897"/>
                    <a:pt x="25834" y="15832"/>
                    <a:pt x="25696" y="15764"/>
                  </a:cubicBezTo>
                  <a:cubicBezTo>
                    <a:pt x="25634" y="15734"/>
                    <a:pt x="25568" y="15719"/>
                    <a:pt x="25503" y="15719"/>
                  </a:cubicBezTo>
                  <a:close/>
                  <a:moveTo>
                    <a:pt x="6449" y="16191"/>
                  </a:moveTo>
                  <a:cubicBezTo>
                    <a:pt x="6408" y="16191"/>
                    <a:pt x="6367" y="16197"/>
                    <a:pt x="6326" y="16209"/>
                  </a:cubicBezTo>
                  <a:cubicBezTo>
                    <a:pt x="6092" y="16279"/>
                    <a:pt x="5959" y="16524"/>
                    <a:pt x="6030" y="16755"/>
                  </a:cubicBezTo>
                  <a:cubicBezTo>
                    <a:pt x="6071" y="16898"/>
                    <a:pt x="6115" y="17033"/>
                    <a:pt x="6160" y="17153"/>
                  </a:cubicBezTo>
                  <a:cubicBezTo>
                    <a:pt x="6227" y="17330"/>
                    <a:pt x="6394" y="17439"/>
                    <a:pt x="6573" y="17439"/>
                  </a:cubicBezTo>
                  <a:cubicBezTo>
                    <a:pt x="6622" y="17439"/>
                    <a:pt x="6674" y="17428"/>
                    <a:pt x="6724" y="17410"/>
                  </a:cubicBezTo>
                  <a:cubicBezTo>
                    <a:pt x="6953" y="17327"/>
                    <a:pt x="7067" y="17072"/>
                    <a:pt x="6984" y="16846"/>
                  </a:cubicBezTo>
                  <a:cubicBezTo>
                    <a:pt x="6945" y="16745"/>
                    <a:pt x="6908" y="16630"/>
                    <a:pt x="6869" y="16505"/>
                  </a:cubicBezTo>
                  <a:cubicBezTo>
                    <a:pt x="6814" y="16315"/>
                    <a:pt x="6638" y="16191"/>
                    <a:pt x="6449" y="16191"/>
                  </a:cubicBezTo>
                  <a:close/>
                  <a:moveTo>
                    <a:pt x="27952" y="16618"/>
                  </a:moveTo>
                  <a:cubicBezTo>
                    <a:pt x="27748" y="16618"/>
                    <a:pt x="27564" y="16762"/>
                    <a:pt x="27524" y="16968"/>
                  </a:cubicBezTo>
                  <a:cubicBezTo>
                    <a:pt x="27474" y="17207"/>
                    <a:pt x="27628" y="17439"/>
                    <a:pt x="27864" y="17488"/>
                  </a:cubicBezTo>
                  <a:cubicBezTo>
                    <a:pt x="27989" y="17512"/>
                    <a:pt x="28114" y="17538"/>
                    <a:pt x="28241" y="17566"/>
                  </a:cubicBezTo>
                  <a:cubicBezTo>
                    <a:pt x="28272" y="17571"/>
                    <a:pt x="28301" y="17577"/>
                    <a:pt x="28332" y="17577"/>
                  </a:cubicBezTo>
                  <a:cubicBezTo>
                    <a:pt x="28535" y="17577"/>
                    <a:pt x="28717" y="17434"/>
                    <a:pt x="28761" y="17228"/>
                  </a:cubicBezTo>
                  <a:cubicBezTo>
                    <a:pt x="28811" y="16992"/>
                    <a:pt x="28660" y="16758"/>
                    <a:pt x="28423" y="16708"/>
                  </a:cubicBezTo>
                  <a:cubicBezTo>
                    <a:pt x="28296" y="16680"/>
                    <a:pt x="28166" y="16654"/>
                    <a:pt x="28041" y="16628"/>
                  </a:cubicBezTo>
                  <a:cubicBezTo>
                    <a:pt x="28011" y="16621"/>
                    <a:pt x="27981" y="16618"/>
                    <a:pt x="27952" y="16618"/>
                  </a:cubicBezTo>
                  <a:close/>
                  <a:moveTo>
                    <a:pt x="30497" y="17346"/>
                  </a:moveTo>
                  <a:cubicBezTo>
                    <a:pt x="30316" y="17346"/>
                    <a:pt x="30145" y="17458"/>
                    <a:pt x="30082" y="17636"/>
                  </a:cubicBezTo>
                  <a:cubicBezTo>
                    <a:pt x="30001" y="17865"/>
                    <a:pt x="30118" y="18117"/>
                    <a:pt x="30347" y="18198"/>
                  </a:cubicBezTo>
                  <a:cubicBezTo>
                    <a:pt x="30469" y="18242"/>
                    <a:pt x="30597" y="18284"/>
                    <a:pt x="30724" y="18328"/>
                  </a:cubicBezTo>
                  <a:cubicBezTo>
                    <a:pt x="30768" y="18341"/>
                    <a:pt x="30815" y="18349"/>
                    <a:pt x="30862" y="18349"/>
                  </a:cubicBezTo>
                  <a:cubicBezTo>
                    <a:pt x="31046" y="18349"/>
                    <a:pt x="31218" y="18232"/>
                    <a:pt x="31278" y="18047"/>
                  </a:cubicBezTo>
                  <a:cubicBezTo>
                    <a:pt x="31353" y="17816"/>
                    <a:pt x="31228" y="17569"/>
                    <a:pt x="30997" y="17493"/>
                  </a:cubicBezTo>
                  <a:cubicBezTo>
                    <a:pt x="30877" y="17454"/>
                    <a:pt x="30758" y="17413"/>
                    <a:pt x="30644" y="17371"/>
                  </a:cubicBezTo>
                  <a:cubicBezTo>
                    <a:pt x="30595" y="17354"/>
                    <a:pt x="30546" y="17346"/>
                    <a:pt x="30497" y="17346"/>
                  </a:cubicBezTo>
                  <a:close/>
                  <a:moveTo>
                    <a:pt x="33032" y="18100"/>
                  </a:moveTo>
                  <a:cubicBezTo>
                    <a:pt x="32843" y="18100"/>
                    <a:pt x="32667" y="18223"/>
                    <a:pt x="32609" y="18414"/>
                  </a:cubicBezTo>
                  <a:cubicBezTo>
                    <a:pt x="32539" y="18645"/>
                    <a:pt x="32671" y="18890"/>
                    <a:pt x="32905" y="18960"/>
                  </a:cubicBezTo>
                  <a:cubicBezTo>
                    <a:pt x="33033" y="18996"/>
                    <a:pt x="33150" y="19033"/>
                    <a:pt x="33267" y="19072"/>
                  </a:cubicBezTo>
                  <a:cubicBezTo>
                    <a:pt x="33311" y="19085"/>
                    <a:pt x="33355" y="19092"/>
                    <a:pt x="33399" y="19092"/>
                  </a:cubicBezTo>
                  <a:cubicBezTo>
                    <a:pt x="33584" y="19092"/>
                    <a:pt x="33758" y="18973"/>
                    <a:pt x="33818" y="18786"/>
                  </a:cubicBezTo>
                  <a:cubicBezTo>
                    <a:pt x="33891" y="18557"/>
                    <a:pt x="33763" y="18310"/>
                    <a:pt x="33535" y="18234"/>
                  </a:cubicBezTo>
                  <a:cubicBezTo>
                    <a:pt x="33412" y="18195"/>
                    <a:pt x="33288" y="18159"/>
                    <a:pt x="33155" y="18117"/>
                  </a:cubicBezTo>
                  <a:cubicBezTo>
                    <a:pt x="33114" y="18105"/>
                    <a:pt x="33073" y="18100"/>
                    <a:pt x="33032" y="18100"/>
                  </a:cubicBezTo>
                  <a:close/>
                  <a:moveTo>
                    <a:pt x="7630" y="18556"/>
                  </a:moveTo>
                  <a:cubicBezTo>
                    <a:pt x="7565" y="18556"/>
                    <a:pt x="7499" y="18570"/>
                    <a:pt x="7436" y="18601"/>
                  </a:cubicBezTo>
                  <a:cubicBezTo>
                    <a:pt x="7220" y="18708"/>
                    <a:pt x="7129" y="18970"/>
                    <a:pt x="7236" y="19189"/>
                  </a:cubicBezTo>
                  <a:cubicBezTo>
                    <a:pt x="7291" y="19300"/>
                    <a:pt x="7348" y="19417"/>
                    <a:pt x="7405" y="19534"/>
                  </a:cubicBezTo>
                  <a:cubicBezTo>
                    <a:pt x="7480" y="19690"/>
                    <a:pt x="7639" y="19781"/>
                    <a:pt x="7800" y="19781"/>
                  </a:cubicBezTo>
                  <a:cubicBezTo>
                    <a:pt x="7865" y="19781"/>
                    <a:pt x="7930" y="19768"/>
                    <a:pt x="7993" y="19737"/>
                  </a:cubicBezTo>
                  <a:cubicBezTo>
                    <a:pt x="8211" y="19631"/>
                    <a:pt x="8299" y="19368"/>
                    <a:pt x="8195" y="19150"/>
                  </a:cubicBezTo>
                  <a:cubicBezTo>
                    <a:pt x="8138" y="19033"/>
                    <a:pt x="8081" y="18916"/>
                    <a:pt x="8024" y="18801"/>
                  </a:cubicBezTo>
                  <a:cubicBezTo>
                    <a:pt x="7948" y="18646"/>
                    <a:pt x="7792" y="18556"/>
                    <a:pt x="7630" y="18556"/>
                  </a:cubicBezTo>
                  <a:close/>
                  <a:moveTo>
                    <a:pt x="35471" y="19098"/>
                  </a:moveTo>
                  <a:cubicBezTo>
                    <a:pt x="35329" y="19098"/>
                    <a:pt x="35189" y="19167"/>
                    <a:pt x="35105" y="19295"/>
                  </a:cubicBezTo>
                  <a:cubicBezTo>
                    <a:pt x="34972" y="19498"/>
                    <a:pt x="35030" y="19771"/>
                    <a:pt x="35232" y="19904"/>
                  </a:cubicBezTo>
                  <a:cubicBezTo>
                    <a:pt x="35321" y="19963"/>
                    <a:pt x="35409" y="20028"/>
                    <a:pt x="35495" y="20101"/>
                  </a:cubicBezTo>
                  <a:cubicBezTo>
                    <a:pt x="35578" y="20174"/>
                    <a:pt x="35680" y="20208"/>
                    <a:pt x="35781" y="20208"/>
                  </a:cubicBezTo>
                  <a:cubicBezTo>
                    <a:pt x="35906" y="20208"/>
                    <a:pt x="36028" y="20156"/>
                    <a:pt x="36114" y="20054"/>
                  </a:cubicBezTo>
                  <a:cubicBezTo>
                    <a:pt x="36272" y="19870"/>
                    <a:pt x="36249" y="19592"/>
                    <a:pt x="36067" y="19436"/>
                  </a:cubicBezTo>
                  <a:cubicBezTo>
                    <a:pt x="35953" y="19337"/>
                    <a:pt x="35833" y="19248"/>
                    <a:pt x="35713" y="19170"/>
                  </a:cubicBezTo>
                  <a:cubicBezTo>
                    <a:pt x="35639" y="19122"/>
                    <a:pt x="35555" y="19098"/>
                    <a:pt x="35471" y="19098"/>
                  </a:cubicBezTo>
                  <a:close/>
                  <a:moveTo>
                    <a:pt x="8830" y="20917"/>
                  </a:moveTo>
                  <a:cubicBezTo>
                    <a:pt x="8752" y="20917"/>
                    <a:pt x="8674" y="20937"/>
                    <a:pt x="8604" y="20980"/>
                  </a:cubicBezTo>
                  <a:cubicBezTo>
                    <a:pt x="8396" y="21107"/>
                    <a:pt x="8331" y="21378"/>
                    <a:pt x="8455" y="21583"/>
                  </a:cubicBezTo>
                  <a:lnTo>
                    <a:pt x="8466" y="21599"/>
                  </a:lnTo>
                  <a:cubicBezTo>
                    <a:pt x="8531" y="21705"/>
                    <a:pt x="8593" y="21809"/>
                    <a:pt x="8653" y="21913"/>
                  </a:cubicBezTo>
                  <a:cubicBezTo>
                    <a:pt x="8736" y="22051"/>
                    <a:pt x="8882" y="22127"/>
                    <a:pt x="9030" y="22127"/>
                  </a:cubicBezTo>
                  <a:cubicBezTo>
                    <a:pt x="9108" y="22127"/>
                    <a:pt x="9186" y="22106"/>
                    <a:pt x="9256" y="22064"/>
                  </a:cubicBezTo>
                  <a:cubicBezTo>
                    <a:pt x="9464" y="21939"/>
                    <a:pt x="9532" y="21672"/>
                    <a:pt x="9407" y="21464"/>
                  </a:cubicBezTo>
                  <a:cubicBezTo>
                    <a:pt x="9345" y="21360"/>
                    <a:pt x="9282" y="21253"/>
                    <a:pt x="9215" y="21144"/>
                  </a:cubicBezTo>
                  <a:lnTo>
                    <a:pt x="9207" y="21128"/>
                  </a:lnTo>
                  <a:cubicBezTo>
                    <a:pt x="9123" y="20992"/>
                    <a:pt x="8978" y="20917"/>
                    <a:pt x="8830" y="20917"/>
                  </a:cubicBezTo>
                  <a:close/>
                  <a:moveTo>
                    <a:pt x="37057" y="21173"/>
                  </a:moveTo>
                  <a:cubicBezTo>
                    <a:pt x="36997" y="21173"/>
                    <a:pt x="36936" y="21185"/>
                    <a:pt x="36878" y="21211"/>
                  </a:cubicBezTo>
                  <a:cubicBezTo>
                    <a:pt x="36657" y="21310"/>
                    <a:pt x="36558" y="21570"/>
                    <a:pt x="36660" y="21791"/>
                  </a:cubicBezTo>
                  <a:cubicBezTo>
                    <a:pt x="36709" y="21900"/>
                    <a:pt x="36756" y="22015"/>
                    <a:pt x="36803" y="22132"/>
                  </a:cubicBezTo>
                  <a:cubicBezTo>
                    <a:pt x="36873" y="22303"/>
                    <a:pt x="37037" y="22407"/>
                    <a:pt x="37211" y="22407"/>
                  </a:cubicBezTo>
                  <a:cubicBezTo>
                    <a:pt x="37266" y="22407"/>
                    <a:pt x="37320" y="22397"/>
                    <a:pt x="37375" y="22376"/>
                  </a:cubicBezTo>
                  <a:cubicBezTo>
                    <a:pt x="37601" y="22285"/>
                    <a:pt x="37708" y="22030"/>
                    <a:pt x="37619" y="21804"/>
                  </a:cubicBezTo>
                  <a:cubicBezTo>
                    <a:pt x="37567" y="21677"/>
                    <a:pt x="37513" y="21552"/>
                    <a:pt x="37461" y="21432"/>
                  </a:cubicBezTo>
                  <a:cubicBezTo>
                    <a:pt x="37386" y="21270"/>
                    <a:pt x="37225" y="21173"/>
                    <a:pt x="37057" y="21173"/>
                  </a:cubicBezTo>
                  <a:close/>
                  <a:moveTo>
                    <a:pt x="10129" y="23222"/>
                  </a:moveTo>
                  <a:cubicBezTo>
                    <a:pt x="10038" y="23222"/>
                    <a:pt x="9946" y="23251"/>
                    <a:pt x="9867" y="23310"/>
                  </a:cubicBezTo>
                  <a:cubicBezTo>
                    <a:pt x="9672" y="23453"/>
                    <a:pt x="9633" y="23728"/>
                    <a:pt x="9776" y="23923"/>
                  </a:cubicBezTo>
                  <a:cubicBezTo>
                    <a:pt x="9872" y="24051"/>
                    <a:pt x="9982" y="24168"/>
                    <a:pt x="10104" y="24274"/>
                  </a:cubicBezTo>
                  <a:cubicBezTo>
                    <a:pt x="10187" y="24347"/>
                    <a:pt x="10291" y="24383"/>
                    <a:pt x="10392" y="24383"/>
                  </a:cubicBezTo>
                  <a:cubicBezTo>
                    <a:pt x="10515" y="24383"/>
                    <a:pt x="10637" y="24331"/>
                    <a:pt x="10723" y="24233"/>
                  </a:cubicBezTo>
                  <a:cubicBezTo>
                    <a:pt x="10881" y="24051"/>
                    <a:pt x="10863" y="23775"/>
                    <a:pt x="10681" y="23614"/>
                  </a:cubicBezTo>
                  <a:cubicBezTo>
                    <a:pt x="10606" y="23549"/>
                    <a:pt x="10541" y="23476"/>
                    <a:pt x="10481" y="23398"/>
                  </a:cubicBezTo>
                  <a:cubicBezTo>
                    <a:pt x="10396" y="23283"/>
                    <a:pt x="10264" y="23222"/>
                    <a:pt x="10129" y="23222"/>
                  </a:cubicBezTo>
                  <a:close/>
                  <a:moveTo>
                    <a:pt x="12928" y="23921"/>
                  </a:moveTo>
                  <a:cubicBezTo>
                    <a:pt x="12912" y="23921"/>
                    <a:pt x="12896" y="23921"/>
                    <a:pt x="12881" y="23923"/>
                  </a:cubicBezTo>
                  <a:cubicBezTo>
                    <a:pt x="12756" y="23939"/>
                    <a:pt x="12636" y="23947"/>
                    <a:pt x="12514" y="23954"/>
                  </a:cubicBezTo>
                  <a:cubicBezTo>
                    <a:pt x="12272" y="23970"/>
                    <a:pt x="12088" y="24178"/>
                    <a:pt x="12103" y="24420"/>
                  </a:cubicBezTo>
                  <a:cubicBezTo>
                    <a:pt x="12116" y="24651"/>
                    <a:pt x="12309" y="24831"/>
                    <a:pt x="12540" y="24831"/>
                  </a:cubicBezTo>
                  <a:lnTo>
                    <a:pt x="12566" y="24831"/>
                  </a:lnTo>
                  <a:cubicBezTo>
                    <a:pt x="12704" y="24823"/>
                    <a:pt x="12836" y="24812"/>
                    <a:pt x="12974" y="24797"/>
                  </a:cubicBezTo>
                  <a:cubicBezTo>
                    <a:pt x="13213" y="24771"/>
                    <a:pt x="13388" y="24555"/>
                    <a:pt x="13362" y="24313"/>
                  </a:cubicBezTo>
                  <a:cubicBezTo>
                    <a:pt x="13337" y="24087"/>
                    <a:pt x="13148" y="23921"/>
                    <a:pt x="12928" y="23921"/>
                  </a:cubicBezTo>
                  <a:close/>
                  <a:moveTo>
                    <a:pt x="37985" y="23650"/>
                  </a:moveTo>
                  <a:cubicBezTo>
                    <a:pt x="37899" y="23650"/>
                    <a:pt x="37812" y="23675"/>
                    <a:pt x="37736" y="23728"/>
                  </a:cubicBezTo>
                  <a:cubicBezTo>
                    <a:pt x="37536" y="23869"/>
                    <a:pt x="37487" y="24142"/>
                    <a:pt x="37627" y="24339"/>
                  </a:cubicBezTo>
                  <a:cubicBezTo>
                    <a:pt x="37684" y="24420"/>
                    <a:pt x="37762" y="24529"/>
                    <a:pt x="37864" y="24664"/>
                  </a:cubicBezTo>
                  <a:cubicBezTo>
                    <a:pt x="37949" y="24781"/>
                    <a:pt x="38082" y="24841"/>
                    <a:pt x="38215" y="24841"/>
                  </a:cubicBezTo>
                  <a:cubicBezTo>
                    <a:pt x="38306" y="24841"/>
                    <a:pt x="38399" y="24812"/>
                    <a:pt x="38477" y="24755"/>
                  </a:cubicBezTo>
                  <a:cubicBezTo>
                    <a:pt x="38672" y="24610"/>
                    <a:pt x="38711" y="24334"/>
                    <a:pt x="38566" y="24142"/>
                  </a:cubicBezTo>
                  <a:cubicBezTo>
                    <a:pt x="38472" y="24012"/>
                    <a:pt x="38397" y="23910"/>
                    <a:pt x="38347" y="23837"/>
                  </a:cubicBezTo>
                  <a:cubicBezTo>
                    <a:pt x="38261" y="23716"/>
                    <a:pt x="38124" y="23650"/>
                    <a:pt x="37985" y="23650"/>
                  </a:cubicBezTo>
                  <a:close/>
                  <a:moveTo>
                    <a:pt x="14621" y="25080"/>
                  </a:moveTo>
                  <a:cubicBezTo>
                    <a:pt x="14540" y="25080"/>
                    <a:pt x="14457" y="25103"/>
                    <a:pt x="14383" y="25150"/>
                  </a:cubicBezTo>
                  <a:cubicBezTo>
                    <a:pt x="14180" y="25280"/>
                    <a:pt x="14121" y="25551"/>
                    <a:pt x="14251" y="25756"/>
                  </a:cubicBezTo>
                  <a:cubicBezTo>
                    <a:pt x="14279" y="25800"/>
                    <a:pt x="14310" y="25847"/>
                    <a:pt x="14342" y="25897"/>
                  </a:cubicBezTo>
                  <a:cubicBezTo>
                    <a:pt x="14381" y="25956"/>
                    <a:pt x="14420" y="26016"/>
                    <a:pt x="14459" y="26079"/>
                  </a:cubicBezTo>
                  <a:cubicBezTo>
                    <a:pt x="14544" y="26211"/>
                    <a:pt x="14685" y="26284"/>
                    <a:pt x="14830" y="26284"/>
                  </a:cubicBezTo>
                  <a:cubicBezTo>
                    <a:pt x="14911" y="26284"/>
                    <a:pt x="14992" y="26261"/>
                    <a:pt x="15064" y="26216"/>
                  </a:cubicBezTo>
                  <a:cubicBezTo>
                    <a:pt x="15270" y="26086"/>
                    <a:pt x="15330" y="25813"/>
                    <a:pt x="15200" y="25611"/>
                  </a:cubicBezTo>
                  <a:cubicBezTo>
                    <a:pt x="15158" y="25543"/>
                    <a:pt x="15116" y="25481"/>
                    <a:pt x="15077" y="25418"/>
                  </a:cubicBezTo>
                  <a:cubicBezTo>
                    <a:pt x="15046" y="25371"/>
                    <a:pt x="15018" y="25327"/>
                    <a:pt x="14989" y="25283"/>
                  </a:cubicBezTo>
                  <a:cubicBezTo>
                    <a:pt x="14906" y="25152"/>
                    <a:pt x="14765" y="25080"/>
                    <a:pt x="14621" y="25080"/>
                  </a:cubicBezTo>
                  <a:close/>
                  <a:moveTo>
                    <a:pt x="39595" y="25757"/>
                  </a:moveTo>
                  <a:cubicBezTo>
                    <a:pt x="39501" y="25757"/>
                    <a:pt x="39406" y="25788"/>
                    <a:pt x="39325" y="25850"/>
                  </a:cubicBezTo>
                  <a:cubicBezTo>
                    <a:pt x="39135" y="26001"/>
                    <a:pt x="39101" y="26276"/>
                    <a:pt x="39252" y="26466"/>
                  </a:cubicBezTo>
                  <a:cubicBezTo>
                    <a:pt x="39333" y="26567"/>
                    <a:pt x="39411" y="26671"/>
                    <a:pt x="39491" y="26773"/>
                  </a:cubicBezTo>
                  <a:cubicBezTo>
                    <a:pt x="39577" y="26882"/>
                    <a:pt x="39707" y="26939"/>
                    <a:pt x="39837" y="26939"/>
                  </a:cubicBezTo>
                  <a:cubicBezTo>
                    <a:pt x="39931" y="26939"/>
                    <a:pt x="40027" y="26908"/>
                    <a:pt x="40107" y="26846"/>
                  </a:cubicBezTo>
                  <a:cubicBezTo>
                    <a:pt x="40297" y="26695"/>
                    <a:pt x="40331" y="26419"/>
                    <a:pt x="40180" y="26229"/>
                  </a:cubicBezTo>
                  <a:cubicBezTo>
                    <a:pt x="40102" y="26128"/>
                    <a:pt x="40022" y="26027"/>
                    <a:pt x="39941" y="25925"/>
                  </a:cubicBezTo>
                  <a:cubicBezTo>
                    <a:pt x="39855" y="25815"/>
                    <a:pt x="39726" y="25757"/>
                    <a:pt x="39595" y="25757"/>
                  </a:cubicBezTo>
                  <a:close/>
                  <a:moveTo>
                    <a:pt x="15521" y="27530"/>
                  </a:moveTo>
                  <a:cubicBezTo>
                    <a:pt x="15501" y="27530"/>
                    <a:pt x="15480" y="27532"/>
                    <a:pt x="15460" y="27535"/>
                  </a:cubicBezTo>
                  <a:cubicBezTo>
                    <a:pt x="15220" y="27566"/>
                    <a:pt x="15051" y="27787"/>
                    <a:pt x="15083" y="28026"/>
                  </a:cubicBezTo>
                  <a:cubicBezTo>
                    <a:pt x="15101" y="28151"/>
                    <a:pt x="15119" y="28281"/>
                    <a:pt x="15137" y="28413"/>
                  </a:cubicBezTo>
                  <a:cubicBezTo>
                    <a:pt x="15166" y="28632"/>
                    <a:pt x="15356" y="28790"/>
                    <a:pt x="15571" y="28790"/>
                  </a:cubicBezTo>
                  <a:cubicBezTo>
                    <a:pt x="15590" y="28790"/>
                    <a:pt x="15610" y="28790"/>
                    <a:pt x="15631" y="28788"/>
                  </a:cubicBezTo>
                  <a:cubicBezTo>
                    <a:pt x="15870" y="28754"/>
                    <a:pt x="16039" y="28533"/>
                    <a:pt x="16006" y="28291"/>
                  </a:cubicBezTo>
                  <a:cubicBezTo>
                    <a:pt x="15987" y="28161"/>
                    <a:pt x="15969" y="28034"/>
                    <a:pt x="15954" y="27909"/>
                  </a:cubicBezTo>
                  <a:cubicBezTo>
                    <a:pt x="15925" y="27690"/>
                    <a:pt x="15738" y="27530"/>
                    <a:pt x="15521" y="27530"/>
                  </a:cubicBezTo>
                  <a:close/>
                  <a:moveTo>
                    <a:pt x="41245" y="27833"/>
                  </a:moveTo>
                  <a:cubicBezTo>
                    <a:pt x="41155" y="27833"/>
                    <a:pt x="41064" y="27861"/>
                    <a:pt x="40986" y="27919"/>
                  </a:cubicBezTo>
                  <a:cubicBezTo>
                    <a:pt x="40791" y="28062"/>
                    <a:pt x="40747" y="28335"/>
                    <a:pt x="40893" y="28530"/>
                  </a:cubicBezTo>
                  <a:cubicBezTo>
                    <a:pt x="40950" y="28611"/>
                    <a:pt x="41023" y="28715"/>
                    <a:pt x="41108" y="28840"/>
                  </a:cubicBezTo>
                  <a:cubicBezTo>
                    <a:pt x="41192" y="28962"/>
                    <a:pt x="41329" y="29030"/>
                    <a:pt x="41470" y="29030"/>
                  </a:cubicBezTo>
                  <a:cubicBezTo>
                    <a:pt x="41556" y="29030"/>
                    <a:pt x="41641" y="29004"/>
                    <a:pt x="41717" y="28952"/>
                  </a:cubicBezTo>
                  <a:cubicBezTo>
                    <a:pt x="41917" y="28816"/>
                    <a:pt x="41969" y="28543"/>
                    <a:pt x="41831" y="28343"/>
                  </a:cubicBezTo>
                  <a:cubicBezTo>
                    <a:pt x="41740" y="28211"/>
                    <a:pt x="41662" y="28099"/>
                    <a:pt x="41600" y="28013"/>
                  </a:cubicBezTo>
                  <a:cubicBezTo>
                    <a:pt x="41514" y="27896"/>
                    <a:pt x="41380" y="27833"/>
                    <a:pt x="41245" y="27833"/>
                  </a:cubicBezTo>
                  <a:close/>
                  <a:moveTo>
                    <a:pt x="42708" y="30049"/>
                  </a:moveTo>
                  <a:cubicBezTo>
                    <a:pt x="42628" y="30049"/>
                    <a:pt x="42546" y="30071"/>
                    <a:pt x="42473" y="30119"/>
                  </a:cubicBezTo>
                  <a:cubicBezTo>
                    <a:pt x="42268" y="30249"/>
                    <a:pt x="42208" y="30519"/>
                    <a:pt x="42338" y="30725"/>
                  </a:cubicBezTo>
                  <a:cubicBezTo>
                    <a:pt x="42406" y="30831"/>
                    <a:pt x="42476" y="30940"/>
                    <a:pt x="42546" y="31050"/>
                  </a:cubicBezTo>
                  <a:cubicBezTo>
                    <a:pt x="42629" y="31182"/>
                    <a:pt x="42772" y="31255"/>
                    <a:pt x="42918" y="31255"/>
                  </a:cubicBezTo>
                  <a:cubicBezTo>
                    <a:pt x="42999" y="31255"/>
                    <a:pt x="43079" y="31232"/>
                    <a:pt x="43152" y="31185"/>
                  </a:cubicBezTo>
                  <a:cubicBezTo>
                    <a:pt x="43357" y="31055"/>
                    <a:pt x="43417" y="30784"/>
                    <a:pt x="43287" y="30579"/>
                  </a:cubicBezTo>
                  <a:cubicBezTo>
                    <a:pt x="43217" y="30467"/>
                    <a:pt x="43147" y="30358"/>
                    <a:pt x="43079" y="30251"/>
                  </a:cubicBezTo>
                  <a:cubicBezTo>
                    <a:pt x="42996" y="30121"/>
                    <a:pt x="42853" y="30049"/>
                    <a:pt x="42708" y="30049"/>
                  </a:cubicBezTo>
                  <a:close/>
                  <a:moveTo>
                    <a:pt x="16043" y="30121"/>
                  </a:moveTo>
                  <a:cubicBezTo>
                    <a:pt x="15992" y="30121"/>
                    <a:pt x="15941" y="30129"/>
                    <a:pt x="15891" y="30147"/>
                  </a:cubicBezTo>
                  <a:cubicBezTo>
                    <a:pt x="15665" y="30231"/>
                    <a:pt x="15548" y="30483"/>
                    <a:pt x="15631" y="30712"/>
                  </a:cubicBezTo>
                  <a:cubicBezTo>
                    <a:pt x="15673" y="30821"/>
                    <a:pt x="15714" y="30927"/>
                    <a:pt x="15761" y="31021"/>
                  </a:cubicBezTo>
                  <a:lnTo>
                    <a:pt x="15764" y="31029"/>
                  </a:lnTo>
                  <a:cubicBezTo>
                    <a:pt x="15777" y="31055"/>
                    <a:pt x="15790" y="31083"/>
                    <a:pt x="15803" y="31109"/>
                  </a:cubicBezTo>
                  <a:cubicBezTo>
                    <a:pt x="15881" y="31263"/>
                    <a:pt x="16037" y="31354"/>
                    <a:pt x="16198" y="31354"/>
                  </a:cubicBezTo>
                  <a:cubicBezTo>
                    <a:pt x="16263" y="31354"/>
                    <a:pt x="16331" y="31338"/>
                    <a:pt x="16393" y="31307"/>
                  </a:cubicBezTo>
                  <a:cubicBezTo>
                    <a:pt x="16609" y="31200"/>
                    <a:pt x="16697" y="30938"/>
                    <a:pt x="16591" y="30719"/>
                  </a:cubicBezTo>
                  <a:cubicBezTo>
                    <a:pt x="16578" y="30696"/>
                    <a:pt x="16565" y="30673"/>
                    <a:pt x="16554" y="30647"/>
                  </a:cubicBezTo>
                  <a:cubicBezTo>
                    <a:pt x="16520" y="30574"/>
                    <a:pt x="16487" y="30493"/>
                    <a:pt x="16455" y="30407"/>
                  </a:cubicBezTo>
                  <a:cubicBezTo>
                    <a:pt x="16390" y="30231"/>
                    <a:pt x="16222" y="30121"/>
                    <a:pt x="16043" y="30121"/>
                  </a:cubicBezTo>
                  <a:close/>
                  <a:moveTo>
                    <a:pt x="44122" y="32294"/>
                  </a:moveTo>
                  <a:cubicBezTo>
                    <a:pt x="44042" y="32294"/>
                    <a:pt x="43962" y="32315"/>
                    <a:pt x="43890" y="32360"/>
                  </a:cubicBezTo>
                  <a:cubicBezTo>
                    <a:pt x="43685" y="32490"/>
                    <a:pt x="43620" y="32760"/>
                    <a:pt x="43750" y="32966"/>
                  </a:cubicBezTo>
                  <a:cubicBezTo>
                    <a:pt x="43818" y="33075"/>
                    <a:pt x="43885" y="33184"/>
                    <a:pt x="43953" y="33293"/>
                  </a:cubicBezTo>
                  <a:cubicBezTo>
                    <a:pt x="44036" y="33429"/>
                    <a:pt x="44179" y="33501"/>
                    <a:pt x="44327" y="33501"/>
                  </a:cubicBezTo>
                  <a:cubicBezTo>
                    <a:pt x="44405" y="33501"/>
                    <a:pt x="44486" y="33481"/>
                    <a:pt x="44559" y="33436"/>
                  </a:cubicBezTo>
                  <a:cubicBezTo>
                    <a:pt x="44764" y="33309"/>
                    <a:pt x="44826" y="33036"/>
                    <a:pt x="44699" y="32831"/>
                  </a:cubicBezTo>
                  <a:cubicBezTo>
                    <a:pt x="44631" y="32721"/>
                    <a:pt x="44561" y="32612"/>
                    <a:pt x="44494" y="32500"/>
                  </a:cubicBezTo>
                  <a:cubicBezTo>
                    <a:pt x="44411" y="32367"/>
                    <a:pt x="44268" y="32294"/>
                    <a:pt x="44122" y="32294"/>
                  </a:cubicBezTo>
                  <a:close/>
                  <a:moveTo>
                    <a:pt x="17182" y="32505"/>
                  </a:moveTo>
                  <a:cubicBezTo>
                    <a:pt x="17146" y="32505"/>
                    <a:pt x="17110" y="32509"/>
                    <a:pt x="17074" y="32519"/>
                  </a:cubicBezTo>
                  <a:cubicBezTo>
                    <a:pt x="16840" y="32578"/>
                    <a:pt x="16697" y="32818"/>
                    <a:pt x="16757" y="33052"/>
                  </a:cubicBezTo>
                  <a:cubicBezTo>
                    <a:pt x="16775" y="33122"/>
                    <a:pt x="16783" y="33179"/>
                    <a:pt x="16783" y="33228"/>
                  </a:cubicBezTo>
                  <a:cubicBezTo>
                    <a:pt x="16783" y="33241"/>
                    <a:pt x="16783" y="33254"/>
                    <a:pt x="16780" y="33265"/>
                  </a:cubicBezTo>
                  <a:cubicBezTo>
                    <a:pt x="16747" y="33504"/>
                    <a:pt x="16913" y="33728"/>
                    <a:pt x="17152" y="33761"/>
                  </a:cubicBezTo>
                  <a:cubicBezTo>
                    <a:pt x="17173" y="33764"/>
                    <a:pt x="17196" y="33767"/>
                    <a:pt x="17217" y="33767"/>
                  </a:cubicBezTo>
                  <a:cubicBezTo>
                    <a:pt x="17430" y="33767"/>
                    <a:pt x="17618" y="33608"/>
                    <a:pt x="17649" y="33390"/>
                  </a:cubicBezTo>
                  <a:cubicBezTo>
                    <a:pt x="17657" y="33338"/>
                    <a:pt x="17662" y="33283"/>
                    <a:pt x="17662" y="33228"/>
                  </a:cubicBezTo>
                  <a:cubicBezTo>
                    <a:pt x="17662" y="33106"/>
                    <a:pt x="17644" y="32979"/>
                    <a:pt x="17607" y="32836"/>
                  </a:cubicBezTo>
                  <a:cubicBezTo>
                    <a:pt x="17557" y="32638"/>
                    <a:pt x="17378" y="32505"/>
                    <a:pt x="17182" y="32505"/>
                  </a:cubicBezTo>
                  <a:close/>
                  <a:moveTo>
                    <a:pt x="45514" y="34552"/>
                  </a:moveTo>
                  <a:cubicBezTo>
                    <a:pt x="45436" y="34552"/>
                    <a:pt x="45356" y="34573"/>
                    <a:pt x="45284" y="34617"/>
                  </a:cubicBezTo>
                  <a:cubicBezTo>
                    <a:pt x="45079" y="34742"/>
                    <a:pt x="45014" y="35012"/>
                    <a:pt x="45138" y="35220"/>
                  </a:cubicBezTo>
                  <a:cubicBezTo>
                    <a:pt x="45206" y="35332"/>
                    <a:pt x="45274" y="35441"/>
                    <a:pt x="45341" y="35550"/>
                  </a:cubicBezTo>
                  <a:cubicBezTo>
                    <a:pt x="45422" y="35685"/>
                    <a:pt x="45567" y="35761"/>
                    <a:pt x="45716" y="35761"/>
                  </a:cubicBezTo>
                  <a:cubicBezTo>
                    <a:pt x="45794" y="35761"/>
                    <a:pt x="45872" y="35740"/>
                    <a:pt x="45944" y="35696"/>
                  </a:cubicBezTo>
                  <a:cubicBezTo>
                    <a:pt x="46150" y="35571"/>
                    <a:pt x="46215" y="35301"/>
                    <a:pt x="46090" y="35093"/>
                  </a:cubicBezTo>
                  <a:cubicBezTo>
                    <a:pt x="46022" y="34983"/>
                    <a:pt x="45955" y="34874"/>
                    <a:pt x="45887" y="34762"/>
                  </a:cubicBezTo>
                  <a:cubicBezTo>
                    <a:pt x="45806" y="34627"/>
                    <a:pt x="45662" y="34552"/>
                    <a:pt x="45514" y="34552"/>
                  </a:cubicBezTo>
                  <a:close/>
                  <a:moveTo>
                    <a:pt x="16193" y="34903"/>
                  </a:moveTo>
                  <a:cubicBezTo>
                    <a:pt x="16041" y="34903"/>
                    <a:pt x="15893" y="34982"/>
                    <a:pt x="15813" y="35121"/>
                  </a:cubicBezTo>
                  <a:cubicBezTo>
                    <a:pt x="15751" y="35233"/>
                    <a:pt x="15686" y="35345"/>
                    <a:pt x="15621" y="35457"/>
                  </a:cubicBezTo>
                  <a:cubicBezTo>
                    <a:pt x="15499" y="35665"/>
                    <a:pt x="15569" y="35932"/>
                    <a:pt x="15777" y="36055"/>
                  </a:cubicBezTo>
                  <a:cubicBezTo>
                    <a:pt x="15847" y="36096"/>
                    <a:pt x="15922" y="36117"/>
                    <a:pt x="15998" y="36117"/>
                  </a:cubicBezTo>
                  <a:cubicBezTo>
                    <a:pt x="16149" y="36117"/>
                    <a:pt x="16297" y="36039"/>
                    <a:pt x="16377" y="35899"/>
                  </a:cubicBezTo>
                  <a:cubicBezTo>
                    <a:pt x="16442" y="35784"/>
                    <a:pt x="16510" y="35672"/>
                    <a:pt x="16572" y="35561"/>
                  </a:cubicBezTo>
                  <a:cubicBezTo>
                    <a:pt x="16695" y="35350"/>
                    <a:pt x="16622" y="35082"/>
                    <a:pt x="16411" y="34963"/>
                  </a:cubicBezTo>
                  <a:cubicBezTo>
                    <a:pt x="16343" y="34922"/>
                    <a:pt x="16267" y="34903"/>
                    <a:pt x="16193" y="34903"/>
                  </a:cubicBezTo>
                  <a:close/>
                  <a:moveTo>
                    <a:pt x="46882" y="36825"/>
                  </a:moveTo>
                  <a:cubicBezTo>
                    <a:pt x="46806" y="36825"/>
                    <a:pt x="46729" y="36845"/>
                    <a:pt x="46659" y="36887"/>
                  </a:cubicBezTo>
                  <a:cubicBezTo>
                    <a:pt x="46449" y="37009"/>
                    <a:pt x="46381" y="37277"/>
                    <a:pt x="46503" y="37487"/>
                  </a:cubicBezTo>
                  <a:cubicBezTo>
                    <a:pt x="46574" y="37604"/>
                    <a:pt x="46639" y="37716"/>
                    <a:pt x="46698" y="37820"/>
                  </a:cubicBezTo>
                  <a:cubicBezTo>
                    <a:pt x="46779" y="37960"/>
                    <a:pt x="46927" y="38038"/>
                    <a:pt x="47078" y="38038"/>
                  </a:cubicBezTo>
                  <a:cubicBezTo>
                    <a:pt x="47153" y="38038"/>
                    <a:pt x="47229" y="38020"/>
                    <a:pt x="47299" y="37979"/>
                  </a:cubicBezTo>
                  <a:cubicBezTo>
                    <a:pt x="47507" y="37856"/>
                    <a:pt x="47580" y="37589"/>
                    <a:pt x="47457" y="37378"/>
                  </a:cubicBezTo>
                  <a:cubicBezTo>
                    <a:pt x="47395" y="37274"/>
                    <a:pt x="47330" y="37162"/>
                    <a:pt x="47260" y="37043"/>
                  </a:cubicBezTo>
                  <a:cubicBezTo>
                    <a:pt x="47179" y="36903"/>
                    <a:pt x="47032" y="36825"/>
                    <a:pt x="46882" y="36825"/>
                  </a:cubicBezTo>
                  <a:close/>
                  <a:moveTo>
                    <a:pt x="14825" y="37175"/>
                  </a:moveTo>
                  <a:cubicBezTo>
                    <a:pt x="14680" y="37175"/>
                    <a:pt x="14537" y="37247"/>
                    <a:pt x="14453" y="37378"/>
                  </a:cubicBezTo>
                  <a:cubicBezTo>
                    <a:pt x="14383" y="37492"/>
                    <a:pt x="14318" y="37591"/>
                    <a:pt x="14266" y="37674"/>
                  </a:cubicBezTo>
                  <a:lnTo>
                    <a:pt x="14248" y="37700"/>
                  </a:lnTo>
                  <a:cubicBezTo>
                    <a:pt x="14115" y="37903"/>
                    <a:pt x="14173" y="38174"/>
                    <a:pt x="14375" y="38306"/>
                  </a:cubicBezTo>
                  <a:cubicBezTo>
                    <a:pt x="14451" y="38356"/>
                    <a:pt x="14534" y="38379"/>
                    <a:pt x="14615" y="38379"/>
                  </a:cubicBezTo>
                  <a:cubicBezTo>
                    <a:pt x="14760" y="38379"/>
                    <a:pt x="14901" y="38309"/>
                    <a:pt x="14984" y="38179"/>
                  </a:cubicBezTo>
                  <a:lnTo>
                    <a:pt x="14999" y="38153"/>
                  </a:lnTo>
                  <a:cubicBezTo>
                    <a:pt x="15057" y="38067"/>
                    <a:pt x="15122" y="37966"/>
                    <a:pt x="15197" y="37846"/>
                  </a:cubicBezTo>
                  <a:cubicBezTo>
                    <a:pt x="15327" y="37643"/>
                    <a:pt x="15265" y="37370"/>
                    <a:pt x="15059" y="37243"/>
                  </a:cubicBezTo>
                  <a:cubicBezTo>
                    <a:pt x="14986" y="37197"/>
                    <a:pt x="14905" y="37175"/>
                    <a:pt x="14825" y="37175"/>
                  </a:cubicBezTo>
                  <a:close/>
                  <a:moveTo>
                    <a:pt x="48033" y="39198"/>
                  </a:moveTo>
                  <a:cubicBezTo>
                    <a:pt x="47934" y="39198"/>
                    <a:pt x="47834" y="39232"/>
                    <a:pt x="47751" y="39299"/>
                  </a:cubicBezTo>
                  <a:cubicBezTo>
                    <a:pt x="47564" y="39455"/>
                    <a:pt x="47538" y="39731"/>
                    <a:pt x="47694" y="39918"/>
                  </a:cubicBezTo>
                  <a:cubicBezTo>
                    <a:pt x="47798" y="40040"/>
                    <a:pt x="47918" y="40152"/>
                    <a:pt x="48050" y="40248"/>
                  </a:cubicBezTo>
                  <a:cubicBezTo>
                    <a:pt x="48053" y="40248"/>
                    <a:pt x="48053" y="40248"/>
                    <a:pt x="48055" y="40251"/>
                  </a:cubicBezTo>
                  <a:lnTo>
                    <a:pt x="48058" y="40254"/>
                  </a:lnTo>
                  <a:cubicBezTo>
                    <a:pt x="48136" y="40311"/>
                    <a:pt x="48227" y="40337"/>
                    <a:pt x="48315" y="40337"/>
                  </a:cubicBezTo>
                  <a:cubicBezTo>
                    <a:pt x="48453" y="40337"/>
                    <a:pt x="48586" y="40274"/>
                    <a:pt x="48672" y="40155"/>
                  </a:cubicBezTo>
                  <a:cubicBezTo>
                    <a:pt x="48815" y="39957"/>
                    <a:pt x="48770" y="39684"/>
                    <a:pt x="48573" y="39541"/>
                  </a:cubicBezTo>
                  <a:cubicBezTo>
                    <a:pt x="48568" y="39539"/>
                    <a:pt x="48562" y="39533"/>
                    <a:pt x="48557" y="39531"/>
                  </a:cubicBezTo>
                  <a:cubicBezTo>
                    <a:pt x="48484" y="39479"/>
                    <a:pt x="48422" y="39422"/>
                    <a:pt x="48370" y="39357"/>
                  </a:cubicBezTo>
                  <a:cubicBezTo>
                    <a:pt x="48283" y="39252"/>
                    <a:pt x="48158" y="39198"/>
                    <a:pt x="48033" y="39198"/>
                  </a:cubicBezTo>
                  <a:close/>
                  <a:moveTo>
                    <a:pt x="13373" y="39390"/>
                  </a:moveTo>
                  <a:cubicBezTo>
                    <a:pt x="13227" y="39390"/>
                    <a:pt x="13085" y="39464"/>
                    <a:pt x="13003" y="39598"/>
                  </a:cubicBezTo>
                  <a:cubicBezTo>
                    <a:pt x="12922" y="39726"/>
                    <a:pt x="12852" y="39840"/>
                    <a:pt x="12795" y="39942"/>
                  </a:cubicBezTo>
                  <a:cubicBezTo>
                    <a:pt x="12673" y="40150"/>
                    <a:pt x="12743" y="40420"/>
                    <a:pt x="12953" y="40540"/>
                  </a:cubicBezTo>
                  <a:cubicBezTo>
                    <a:pt x="13021" y="40581"/>
                    <a:pt x="13099" y="40599"/>
                    <a:pt x="13172" y="40599"/>
                  </a:cubicBezTo>
                  <a:cubicBezTo>
                    <a:pt x="13325" y="40599"/>
                    <a:pt x="13471" y="40521"/>
                    <a:pt x="13551" y="40381"/>
                  </a:cubicBezTo>
                  <a:cubicBezTo>
                    <a:pt x="13606" y="40290"/>
                    <a:pt x="13671" y="40183"/>
                    <a:pt x="13746" y="40061"/>
                  </a:cubicBezTo>
                  <a:cubicBezTo>
                    <a:pt x="13874" y="39856"/>
                    <a:pt x="13811" y="39585"/>
                    <a:pt x="13606" y="39458"/>
                  </a:cubicBezTo>
                  <a:cubicBezTo>
                    <a:pt x="13533" y="39412"/>
                    <a:pt x="13453" y="39390"/>
                    <a:pt x="13373" y="39390"/>
                  </a:cubicBezTo>
                  <a:close/>
                  <a:moveTo>
                    <a:pt x="11419" y="40886"/>
                  </a:moveTo>
                  <a:cubicBezTo>
                    <a:pt x="11370" y="40886"/>
                    <a:pt x="11320" y="40894"/>
                    <a:pt x="11271" y="40911"/>
                  </a:cubicBezTo>
                  <a:cubicBezTo>
                    <a:pt x="11191" y="40943"/>
                    <a:pt x="11100" y="40976"/>
                    <a:pt x="11006" y="41013"/>
                  </a:cubicBezTo>
                  <a:lnTo>
                    <a:pt x="10902" y="41052"/>
                  </a:lnTo>
                  <a:cubicBezTo>
                    <a:pt x="10676" y="41140"/>
                    <a:pt x="10561" y="41392"/>
                    <a:pt x="10647" y="41619"/>
                  </a:cubicBezTo>
                  <a:cubicBezTo>
                    <a:pt x="10715" y="41793"/>
                    <a:pt x="10881" y="41902"/>
                    <a:pt x="11058" y="41902"/>
                  </a:cubicBezTo>
                  <a:cubicBezTo>
                    <a:pt x="11110" y="41902"/>
                    <a:pt x="11162" y="41892"/>
                    <a:pt x="11214" y="41873"/>
                  </a:cubicBezTo>
                  <a:lnTo>
                    <a:pt x="11321" y="41832"/>
                  </a:lnTo>
                  <a:cubicBezTo>
                    <a:pt x="11412" y="41798"/>
                    <a:pt x="11497" y="41764"/>
                    <a:pt x="11570" y="41738"/>
                  </a:cubicBezTo>
                  <a:cubicBezTo>
                    <a:pt x="11799" y="41655"/>
                    <a:pt x="11916" y="41403"/>
                    <a:pt x="11833" y="41177"/>
                  </a:cubicBezTo>
                  <a:cubicBezTo>
                    <a:pt x="11767" y="40997"/>
                    <a:pt x="11599" y="40886"/>
                    <a:pt x="11419" y="40886"/>
                  </a:cubicBezTo>
                  <a:close/>
                  <a:moveTo>
                    <a:pt x="49624" y="41297"/>
                  </a:moveTo>
                  <a:cubicBezTo>
                    <a:pt x="49538" y="41297"/>
                    <a:pt x="49452" y="41322"/>
                    <a:pt x="49376" y="41374"/>
                  </a:cubicBezTo>
                  <a:cubicBezTo>
                    <a:pt x="49176" y="41512"/>
                    <a:pt x="49127" y="41785"/>
                    <a:pt x="49264" y="41985"/>
                  </a:cubicBezTo>
                  <a:cubicBezTo>
                    <a:pt x="49353" y="42113"/>
                    <a:pt x="49431" y="42222"/>
                    <a:pt x="49506" y="42318"/>
                  </a:cubicBezTo>
                  <a:cubicBezTo>
                    <a:pt x="49592" y="42430"/>
                    <a:pt x="49722" y="42490"/>
                    <a:pt x="49852" y="42490"/>
                  </a:cubicBezTo>
                  <a:cubicBezTo>
                    <a:pt x="49948" y="42490"/>
                    <a:pt x="50042" y="42458"/>
                    <a:pt x="50122" y="42396"/>
                  </a:cubicBezTo>
                  <a:cubicBezTo>
                    <a:pt x="50312" y="42248"/>
                    <a:pt x="50349" y="41972"/>
                    <a:pt x="50200" y="41782"/>
                  </a:cubicBezTo>
                  <a:cubicBezTo>
                    <a:pt x="50135" y="41697"/>
                    <a:pt x="50065" y="41600"/>
                    <a:pt x="49987" y="41489"/>
                  </a:cubicBezTo>
                  <a:cubicBezTo>
                    <a:pt x="49902" y="41364"/>
                    <a:pt x="49764" y="41297"/>
                    <a:pt x="49624" y="41297"/>
                  </a:cubicBezTo>
                  <a:close/>
                  <a:moveTo>
                    <a:pt x="8862" y="41540"/>
                  </a:moveTo>
                  <a:cubicBezTo>
                    <a:pt x="8826" y="41540"/>
                    <a:pt x="8790" y="41544"/>
                    <a:pt x="8754" y="41554"/>
                  </a:cubicBezTo>
                  <a:cubicBezTo>
                    <a:pt x="8627" y="41587"/>
                    <a:pt x="8497" y="41621"/>
                    <a:pt x="8372" y="41655"/>
                  </a:cubicBezTo>
                  <a:cubicBezTo>
                    <a:pt x="8138" y="41717"/>
                    <a:pt x="7998" y="41959"/>
                    <a:pt x="8063" y="42193"/>
                  </a:cubicBezTo>
                  <a:cubicBezTo>
                    <a:pt x="8115" y="42388"/>
                    <a:pt x="8292" y="42516"/>
                    <a:pt x="8487" y="42516"/>
                  </a:cubicBezTo>
                  <a:cubicBezTo>
                    <a:pt x="8523" y="42516"/>
                    <a:pt x="8562" y="42513"/>
                    <a:pt x="8601" y="42503"/>
                  </a:cubicBezTo>
                  <a:cubicBezTo>
                    <a:pt x="8723" y="42469"/>
                    <a:pt x="8848" y="42435"/>
                    <a:pt x="8968" y="42406"/>
                  </a:cubicBezTo>
                  <a:cubicBezTo>
                    <a:pt x="9204" y="42347"/>
                    <a:pt x="9347" y="42107"/>
                    <a:pt x="9287" y="41873"/>
                  </a:cubicBezTo>
                  <a:cubicBezTo>
                    <a:pt x="9237" y="41673"/>
                    <a:pt x="9058" y="41540"/>
                    <a:pt x="8862" y="41540"/>
                  </a:cubicBezTo>
                  <a:close/>
                  <a:moveTo>
                    <a:pt x="6393" y="42453"/>
                  </a:moveTo>
                  <a:cubicBezTo>
                    <a:pt x="6252" y="42453"/>
                    <a:pt x="6114" y="42521"/>
                    <a:pt x="6030" y="42646"/>
                  </a:cubicBezTo>
                  <a:cubicBezTo>
                    <a:pt x="6022" y="42656"/>
                    <a:pt x="6017" y="42664"/>
                    <a:pt x="6011" y="42674"/>
                  </a:cubicBezTo>
                  <a:cubicBezTo>
                    <a:pt x="5970" y="42739"/>
                    <a:pt x="5915" y="42804"/>
                    <a:pt x="5845" y="42872"/>
                  </a:cubicBezTo>
                  <a:cubicBezTo>
                    <a:pt x="5668" y="43036"/>
                    <a:pt x="5660" y="43314"/>
                    <a:pt x="5827" y="43491"/>
                  </a:cubicBezTo>
                  <a:cubicBezTo>
                    <a:pt x="5913" y="43582"/>
                    <a:pt x="6030" y="43628"/>
                    <a:pt x="6147" y="43628"/>
                  </a:cubicBezTo>
                  <a:cubicBezTo>
                    <a:pt x="6253" y="43628"/>
                    <a:pt x="6362" y="43589"/>
                    <a:pt x="6446" y="43509"/>
                  </a:cubicBezTo>
                  <a:cubicBezTo>
                    <a:pt x="6573" y="43389"/>
                    <a:pt x="6680" y="43262"/>
                    <a:pt x="6760" y="43132"/>
                  </a:cubicBezTo>
                  <a:cubicBezTo>
                    <a:pt x="6890" y="42932"/>
                    <a:pt x="6836" y="42664"/>
                    <a:pt x="6638" y="42529"/>
                  </a:cubicBezTo>
                  <a:cubicBezTo>
                    <a:pt x="6563" y="42478"/>
                    <a:pt x="6477" y="42453"/>
                    <a:pt x="6393" y="42453"/>
                  </a:cubicBezTo>
                  <a:close/>
                  <a:moveTo>
                    <a:pt x="51296" y="43289"/>
                  </a:moveTo>
                  <a:cubicBezTo>
                    <a:pt x="51231" y="43289"/>
                    <a:pt x="51165" y="43304"/>
                    <a:pt x="51103" y="43335"/>
                  </a:cubicBezTo>
                  <a:cubicBezTo>
                    <a:pt x="50884" y="43444"/>
                    <a:pt x="50796" y="43706"/>
                    <a:pt x="50905" y="43922"/>
                  </a:cubicBezTo>
                  <a:cubicBezTo>
                    <a:pt x="50960" y="44034"/>
                    <a:pt x="51014" y="44143"/>
                    <a:pt x="51074" y="44268"/>
                  </a:cubicBezTo>
                  <a:cubicBezTo>
                    <a:pt x="51149" y="44424"/>
                    <a:pt x="51305" y="44515"/>
                    <a:pt x="51469" y="44515"/>
                  </a:cubicBezTo>
                  <a:cubicBezTo>
                    <a:pt x="51532" y="44515"/>
                    <a:pt x="51597" y="44502"/>
                    <a:pt x="51659" y="44471"/>
                  </a:cubicBezTo>
                  <a:cubicBezTo>
                    <a:pt x="51877" y="44367"/>
                    <a:pt x="51968" y="44104"/>
                    <a:pt x="51862" y="43886"/>
                  </a:cubicBezTo>
                  <a:cubicBezTo>
                    <a:pt x="51802" y="43761"/>
                    <a:pt x="51747" y="43647"/>
                    <a:pt x="51690" y="43532"/>
                  </a:cubicBezTo>
                  <a:cubicBezTo>
                    <a:pt x="51614" y="43378"/>
                    <a:pt x="51458" y="43289"/>
                    <a:pt x="51296" y="43289"/>
                  </a:cubicBezTo>
                  <a:close/>
                  <a:moveTo>
                    <a:pt x="4518" y="44020"/>
                  </a:moveTo>
                  <a:cubicBezTo>
                    <a:pt x="4438" y="44020"/>
                    <a:pt x="4356" y="44042"/>
                    <a:pt x="4282" y="44089"/>
                  </a:cubicBezTo>
                  <a:cubicBezTo>
                    <a:pt x="4176" y="44156"/>
                    <a:pt x="4061" y="44234"/>
                    <a:pt x="3944" y="44315"/>
                  </a:cubicBezTo>
                  <a:cubicBezTo>
                    <a:pt x="3744" y="44455"/>
                    <a:pt x="3697" y="44728"/>
                    <a:pt x="3835" y="44926"/>
                  </a:cubicBezTo>
                  <a:cubicBezTo>
                    <a:pt x="3921" y="45048"/>
                    <a:pt x="4059" y="45113"/>
                    <a:pt x="4197" y="45113"/>
                  </a:cubicBezTo>
                  <a:cubicBezTo>
                    <a:pt x="4282" y="45113"/>
                    <a:pt x="4371" y="45087"/>
                    <a:pt x="4446" y="45035"/>
                  </a:cubicBezTo>
                  <a:cubicBezTo>
                    <a:pt x="4553" y="44960"/>
                    <a:pt x="4657" y="44892"/>
                    <a:pt x="4753" y="44830"/>
                  </a:cubicBezTo>
                  <a:cubicBezTo>
                    <a:pt x="4958" y="44700"/>
                    <a:pt x="5018" y="44427"/>
                    <a:pt x="4888" y="44224"/>
                  </a:cubicBezTo>
                  <a:cubicBezTo>
                    <a:pt x="4805" y="44092"/>
                    <a:pt x="4663" y="44020"/>
                    <a:pt x="4518" y="44020"/>
                  </a:cubicBezTo>
                  <a:close/>
                  <a:moveTo>
                    <a:pt x="52909" y="45312"/>
                  </a:moveTo>
                  <a:cubicBezTo>
                    <a:pt x="52768" y="45312"/>
                    <a:pt x="52630" y="45380"/>
                    <a:pt x="52546" y="45506"/>
                  </a:cubicBezTo>
                  <a:cubicBezTo>
                    <a:pt x="52408" y="45706"/>
                    <a:pt x="52460" y="45979"/>
                    <a:pt x="52660" y="46114"/>
                  </a:cubicBezTo>
                  <a:cubicBezTo>
                    <a:pt x="52751" y="46176"/>
                    <a:pt x="52860" y="46249"/>
                    <a:pt x="52972" y="46330"/>
                  </a:cubicBezTo>
                  <a:cubicBezTo>
                    <a:pt x="53047" y="46384"/>
                    <a:pt x="53138" y="46410"/>
                    <a:pt x="53224" y="46410"/>
                  </a:cubicBezTo>
                  <a:cubicBezTo>
                    <a:pt x="53362" y="46410"/>
                    <a:pt x="53497" y="46348"/>
                    <a:pt x="53583" y="46226"/>
                  </a:cubicBezTo>
                  <a:cubicBezTo>
                    <a:pt x="53723" y="46028"/>
                    <a:pt x="53677" y="45755"/>
                    <a:pt x="53482" y="45615"/>
                  </a:cubicBezTo>
                  <a:cubicBezTo>
                    <a:pt x="53362" y="45529"/>
                    <a:pt x="53248" y="45454"/>
                    <a:pt x="53154" y="45389"/>
                  </a:cubicBezTo>
                  <a:cubicBezTo>
                    <a:pt x="53079" y="45337"/>
                    <a:pt x="52994" y="45312"/>
                    <a:pt x="52909" y="45312"/>
                  </a:cubicBezTo>
                  <a:close/>
                  <a:moveTo>
                    <a:pt x="2496" y="45722"/>
                  </a:moveTo>
                  <a:cubicBezTo>
                    <a:pt x="2378" y="45722"/>
                    <a:pt x="2260" y="45770"/>
                    <a:pt x="2174" y="45864"/>
                  </a:cubicBezTo>
                  <a:cubicBezTo>
                    <a:pt x="2080" y="45963"/>
                    <a:pt x="1992" y="46067"/>
                    <a:pt x="1903" y="46169"/>
                  </a:cubicBezTo>
                  <a:cubicBezTo>
                    <a:pt x="1747" y="46353"/>
                    <a:pt x="1771" y="46629"/>
                    <a:pt x="1955" y="46787"/>
                  </a:cubicBezTo>
                  <a:cubicBezTo>
                    <a:pt x="2039" y="46858"/>
                    <a:pt x="2137" y="46891"/>
                    <a:pt x="2239" y="46891"/>
                  </a:cubicBezTo>
                  <a:cubicBezTo>
                    <a:pt x="2364" y="46891"/>
                    <a:pt x="2486" y="46837"/>
                    <a:pt x="2574" y="46735"/>
                  </a:cubicBezTo>
                  <a:cubicBezTo>
                    <a:pt x="2652" y="46642"/>
                    <a:pt x="2735" y="46548"/>
                    <a:pt x="2819" y="46457"/>
                  </a:cubicBezTo>
                  <a:cubicBezTo>
                    <a:pt x="2982" y="46280"/>
                    <a:pt x="2972" y="46002"/>
                    <a:pt x="2793" y="45838"/>
                  </a:cubicBezTo>
                  <a:cubicBezTo>
                    <a:pt x="2709" y="45761"/>
                    <a:pt x="2602" y="45722"/>
                    <a:pt x="2496" y="45722"/>
                  </a:cubicBezTo>
                  <a:close/>
                  <a:moveTo>
                    <a:pt x="54847" y="47092"/>
                  </a:moveTo>
                  <a:cubicBezTo>
                    <a:pt x="54758" y="47092"/>
                    <a:pt x="54668" y="47119"/>
                    <a:pt x="54589" y="47175"/>
                  </a:cubicBezTo>
                  <a:cubicBezTo>
                    <a:pt x="54394" y="47318"/>
                    <a:pt x="54350" y="47593"/>
                    <a:pt x="54493" y="47788"/>
                  </a:cubicBezTo>
                  <a:cubicBezTo>
                    <a:pt x="54550" y="47869"/>
                    <a:pt x="54605" y="47960"/>
                    <a:pt x="54657" y="48061"/>
                  </a:cubicBezTo>
                  <a:cubicBezTo>
                    <a:pt x="54735" y="48212"/>
                    <a:pt x="54888" y="48301"/>
                    <a:pt x="55047" y="48301"/>
                  </a:cubicBezTo>
                  <a:cubicBezTo>
                    <a:pt x="55114" y="48301"/>
                    <a:pt x="55185" y="48285"/>
                    <a:pt x="55247" y="48251"/>
                  </a:cubicBezTo>
                  <a:cubicBezTo>
                    <a:pt x="55463" y="48142"/>
                    <a:pt x="55549" y="47877"/>
                    <a:pt x="55439" y="47661"/>
                  </a:cubicBezTo>
                  <a:cubicBezTo>
                    <a:pt x="55367" y="47521"/>
                    <a:pt x="55286" y="47391"/>
                    <a:pt x="55203" y="47274"/>
                  </a:cubicBezTo>
                  <a:cubicBezTo>
                    <a:pt x="55117" y="47154"/>
                    <a:pt x="54983" y="47092"/>
                    <a:pt x="54847" y="47092"/>
                  </a:cubicBezTo>
                  <a:close/>
                  <a:moveTo>
                    <a:pt x="1025" y="47909"/>
                  </a:moveTo>
                  <a:cubicBezTo>
                    <a:pt x="857" y="47909"/>
                    <a:pt x="697" y="48005"/>
                    <a:pt x="624" y="48168"/>
                  </a:cubicBezTo>
                  <a:cubicBezTo>
                    <a:pt x="567" y="48295"/>
                    <a:pt x="512" y="48423"/>
                    <a:pt x="466" y="48547"/>
                  </a:cubicBezTo>
                  <a:cubicBezTo>
                    <a:pt x="377" y="48774"/>
                    <a:pt x="492" y="49028"/>
                    <a:pt x="718" y="49114"/>
                  </a:cubicBezTo>
                  <a:cubicBezTo>
                    <a:pt x="770" y="49135"/>
                    <a:pt x="822" y="49145"/>
                    <a:pt x="874" y="49145"/>
                  </a:cubicBezTo>
                  <a:cubicBezTo>
                    <a:pt x="1051" y="49145"/>
                    <a:pt x="1217" y="49036"/>
                    <a:pt x="1285" y="48862"/>
                  </a:cubicBezTo>
                  <a:cubicBezTo>
                    <a:pt x="1326" y="48750"/>
                    <a:pt x="1373" y="48638"/>
                    <a:pt x="1422" y="48527"/>
                  </a:cubicBezTo>
                  <a:cubicBezTo>
                    <a:pt x="1524" y="48308"/>
                    <a:pt x="1425" y="48048"/>
                    <a:pt x="1204" y="47947"/>
                  </a:cubicBezTo>
                  <a:cubicBezTo>
                    <a:pt x="1146" y="47921"/>
                    <a:pt x="1085" y="47909"/>
                    <a:pt x="1025" y="47909"/>
                  </a:cubicBezTo>
                  <a:close/>
                  <a:moveTo>
                    <a:pt x="55615" y="49599"/>
                  </a:moveTo>
                  <a:cubicBezTo>
                    <a:pt x="55597" y="49599"/>
                    <a:pt x="55578" y="49601"/>
                    <a:pt x="55559" y="49603"/>
                  </a:cubicBezTo>
                  <a:cubicBezTo>
                    <a:pt x="55317" y="49634"/>
                    <a:pt x="55148" y="49855"/>
                    <a:pt x="55179" y="50094"/>
                  </a:cubicBezTo>
                  <a:cubicBezTo>
                    <a:pt x="55195" y="50214"/>
                    <a:pt x="55208" y="50339"/>
                    <a:pt x="55224" y="50471"/>
                  </a:cubicBezTo>
                  <a:cubicBezTo>
                    <a:pt x="55247" y="50695"/>
                    <a:pt x="55437" y="50864"/>
                    <a:pt x="55658" y="50864"/>
                  </a:cubicBezTo>
                  <a:cubicBezTo>
                    <a:pt x="55673" y="50864"/>
                    <a:pt x="55692" y="50861"/>
                    <a:pt x="55707" y="50859"/>
                  </a:cubicBezTo>
                  <a:cubicBezTo>
                    <a:pt x="55946" y="50833"/>
                    <a:pt x="56121" y="50617"/>
                    <a:pt x="56095" y="50378"/>
                  </a:cubicBezTo>
                  <a:cubicBezTo>
                    <a:pt x="56082" y="50240"/>
                    <a:pt x="56066" y="50107"/>
                    <a:pt x="56050" y="49983"/>
                  </a:cubicBezTo>
                  <a:cubicBezTo>
                    <a:pt x="56022" y="49762"/>
                    <a:pt x="55832" y="49599"/>
                    <a:pt x="55615" y="49599"/>
                  </a:cubicBezTo>
                  <a:close/>
                  <a:moveTo>
                    <a:pt x="448" y="50474"/>
                  </a:moveTo>
                  <a:cubicBezTo>
                    <a:pt x="211" y="50474"/>
                    <a:pt x="18" y="50658"/>
                    <a:pt x="11" y="50898"/>
                  </a:cubicBezTo>
                  <a:cubicBezTo>
                    <a:pt x="5" y="51030"/>
                    <a:pt x="3" y="51163"/>
                    <a:pt x="3" y="51296"/>
                  </a:cubicBezTo>
                  <a:cubicBezTo>
                    <a:pt x="0" y="51540"/>
                    <a:pt x="195" y="51738"/>
                    <a:pt x="440" y="51738"/>
                  </a:cubicBezTo>
                  <a:lnTo>
                    <a:pt x="442" y="51738"/>
                  </a:lnTo>
                  <a:cubicBezTo>
                    <a:pt x="681" y="51738"/>
                    <a:pt x="879" y="51543"/>
                    <a:pt x="879" y="51301"/>
                  </a:cubicBezTo>
                  <a:cubicBezTo>
                    <a:pt x="879" y="51176"/>
                    <a:pt x="882" y="51051"/>
                    <a:pt x="887" y="50926"/>
                  </a:cubicBezTo>
                  <a:cubicBezTo>
                    <a:pt x="895" y="50685"/>
                    <a:pt x="705" y="50482"/>
                    <a:pt x="463" y="50474"/>
                  </a:cubicBezTo>
                  <a:cubicBezTo>
                    <a:pt x="458" y="50474"/>
                    <a:pt x="453" y="50474"/>
                    <a:pt x="448" y="50474"/>
                  </a:cubicBezTo>
                  <a:close/>
                  <a:moveTo>
                    <a:pt x="55845" y="52240"/>
                  </a:moveTo>
                  <a:cubicBezTo>
                    <a:pt x="55832" y="52240"/>
                    <a:pt x="55819" y="52241"/>
                    <a:pt x="55806" y="52242"/>
                  </a:cubicBezTo>
                  <a:cubicBezTo>
                    <a:pt x="55567" y="52263"/>
                    <a:pt x="55387" y="52476"/>
                    <a:pt x="55408" y="52718"/>
                  </a:cubicBezTo>
                  <a:cubicBezTo>
                    <a:pt x="55421" y="52863"/>
                    <a:pt x="55434" y="52993"/>
                    <a:pt x="55447" y="53113"/>
                  </a:cubicBezTo>
                  <a:cubicBezTo>
                    <a:pt x="55471" y="53337"/>
                    <a:pt x="55663" y="53503"/>
                    <a:pt x="55881" y="53503"/>
                  </a:cubicBezTo>
                  <a:cubicBezTo>
                    <a:pt x="55900" y="53503"/>
                    <a:pt x="55915" y="53503"/>
                    <a:pt x="55931" y="53500"/>
                  </a:cubicBezTo>
                  <a:cubicBezTo>
                    <a:pt x="56173" y="53474"/>
                    <a:pt x="56347" y="53256"/>
                    <a:pt x="56318" y="53017"/>
                  </a:cubicBezTo>
                  <a:cubicBezTo>
                    <a:pt x="56308" y="52902"/>
                    <a:pt x="56295" y="52780"/>
                    <a:pt x="56282" y="52640"/>
                  </a:cubicBezTo>
                  <a:cubicBezTo>
                    <a:pt x="56262" y="52411"/>
                    <a:pt x="56070" y="52240"/>
                    <a:pt x="55845" y="52240"/>
                  </a:cubicBezTo>
                  <a:close/>
                  <a:moveTo>
                    <a:pt x="643" y="53107"/>
                  </a:moveTo>
                  <a:cubicBezTo>
                    <a:pt x="615" y="53107"/>
                    <a:pt x="587" y="53110"/>
                    <a:pt x="559" y="53116"/>
                  </a:cubicBezTo>
                  <a:cubicBezTo>
                    <a:pt x="320" y="53160"/>
                    <a:pt x="164" y="53389"/>
                    <a:pt x="208" y="53628"/>
                  </a:cubicBezTo>
                  <a:cubicBezTo>
                    <a:pt x="234" y="53758"/>
                    <a:pt x="260" y="53890"/>
                    <a:pt x="289" y="54020"/>
                  </a:cubicBezTo>
                  <a:cubicBezTo>
                    <a:pt x="336" y="54226"/>
                    <a:pt x="518" y="54364"/>
                    <a:pt x="718" y="54364"/>
                  </a:cubicBezTo>
                  <a:cubicBezTo>
                    <a:pt x="749" y="54364"/>
                    <a:pt x="783" y="54361"/>
                    <a:pt x="814" y="54353"/>
                  </a:cubicBezTo>
                  <a:cubicBezTo>
                    <a:pt x="1051" y="54301"/>
                    <a:pt x="1199" y="54065"/>
                    <a:pt x="1147" y="53828"/>
                  </a:cubicBezTo>
                  <a:cubicBezTo>
                    <a:pt x="1118" y="53708"/>
                    <a:pt x="1095" y="53586"/>
                    <a:pt x="1071" y="53464"/>
                  </a:cubicBezTo>
                  <a:cubicBezTo>
                    <a:pt x="1032" y="53255"/>
                    <a:pt x="848" y="53107"/>
                    <a:pt x="643" y="53107"/>
                  </a:cubicBezTo>
                  <a:close/>
                  <a:moveTo>
                    <a:pt x="56110" y="54857"/>
                  </a:moveTo>
                  <a:cubicBezTo>
                    <a:pt x="55892" y="54857"/>
                    <a:pt x="55704" y="55017"/>
                    <a:pt x="55673" y="55237"/>
                  </a:cubicBezTo>
                  <a:cubicBezTo>
                    <a:pt x="55658" y="55352"/>
                    <a:pt x="55640" y="55471"/>
                    <a:pt x="55616" y="55599"/>
                  </a:cubicBezTo>
                  <a:cubicBezTo>
                    <a:pt x="55572" y="55838"/>
                    <a:pt x="55731" y="56067"/>
                    <a:pt x="55970" y="56111"/>
                  </a:cubicBezTo>
                  <a:cubicBezTo>
                    <a:pt x="55996" y="56113"/>
                    <a:pt x="56022" y="56116"/>
                    <a:pt x="56048" y="56116"/>
                  </a:cubicBezTo>
                  <a:cubicBezTo>
                    <a:pt x="56256" y="56116"/>
                    <a:pt x="56440" y="55968"/>
                    <a:pt x="56479" y="55757"/>
                  </a:cubicBezTo>
                  <a:cubicBezTo>
                    <a:pt x="56505" y="55617"/>
                    <a:pt x="56526" y="55482"/>
                    <a:pt x="56544" y="55354"/>
                  </a:cubicBezTo>
                  <a:cubicBezTo>
                    <a:pt x="56576" y="55112"/>
                    <a:pt x="56407" y="54894"/>
                    <a:pt x="56167" y="54860"/>
                  </a:cubicBezTo>
                  <a:cubicBezTo>
                    <a:pt x="56148" y="54858"/>
                    <a:pt x="56129" y="54857"/>
                    <a:pt x="56110" y="54857"/>
                  </a:cubicBezTo>
                  <a:close/>
                  <a:moveTo>
                    <a:pt x="18824" y="55491"/>
                  </a:moveTo>
                  <a:cubicBezTo>
                    <a:pt x="18606" y="55491"/>
                    <a:pt x="18419" y="55652"/>
                    <a:pt x="18390" y="55874"/>
                  </a:cubicBezTo>
                  <a:cubicBezTo>
                    <a:pt x="18359" y="56113"/>
                    <a:pt x="18528" y="56334"/>
                    <a:pt x="18769" y="56366"/>
                  </a:cubicBezTo>
                  <a:cubicBezTo>
                    <a:pt x="18892" y="56381"/>
                    <a:pt x="19016" y="56399"/>
                    <a:pt x="19144" y="56418"/>
                  </a:cubicBezTo>
                  <a:cubicBezTo>
                    <a:pt x="19165" y="56420"/>
                    <a:pt x="19188" y="56423"/>
                    <a:pt x="19209" y="56423"/>
                  </a:cubicBezTo>
                  <a:cubicBezTo>
                    <a:pt x="19422" y="56423"/>
                    <a:pt x="19609" y="56267"/>
                    <a:pt x="19643" y="56048"/>
                  </a:cubicBezTo>
                  <a:cubicBezTo>
                    <a:pt x="19679" y="55809"/>
                    <a:pt x="19513" y="55586"/>
                    <a:pt x="19274" y="55549"/>
                  </a:cubicBezTo>
                  <a:cubicBezTo>
                    <a:pt x="19141" y="55531"/>
                    <a:pt x="19009" y="55510"/>
                    <a:pt x="18881" y="55495"/>
                  </a:cubicBezTo>
                  <a:cubicBezTo>
                    <a:pt x="18862" y="55492"/>
                    <a:pt x="18843" y="55491"/>
                    <a:pt x="18824" y="55491"/>
                  </a:cubicBezTo>
                  <a:close/>
                  <a:moveTo>
                    <a:pt x="24480" y="55700"/>
                  </a:moveTo>
                  <a:cubicBezTo>
                    <a:pt x="24431" y="55700"/>
                    <a:pt x="24380" y="55708"/>
                    <a:pt x="24331" y="55726"/>
                  </a:cubicBezTo>
                  <a:cubicBezTo>
                    <a:pt x="24300" y="55736"/>
                    <a:pt x="24219" y="55760"/>
                    <a:pt x="24050" y="55781"/>
                  </a:cubicBezTo>
                  <a:cubicBezTo>
                    <a:pt x="23808" y="55809"/>
                    <a:pt x="23637" y="56030"/>
                    <a:pt x="23665" y="56269"/>
                  </a:cubicBezTo>
                  <a:cubicBezTo>
                    <a:pt x="23694" y="56493"/>
                    <a:pt x="23884" y="56654"/>
                    <a:pt x="24102" y="56654"/>
                  </a:cubicBezTo>
                  <a:cubicBezTo>
                    <a:pt x="24118" y="56654"/>
                    <a:pt x="24136" y="56654"/>
                    <a:pt x="24154" y="56652"/>
                  </a:cubicBezTo>
                  <a:cubicBezTo>
                    <a:pt x="24354" y="56628"/>
                    <a:pt x="24510" y="56594"/>
                    <a:pt x="24630" y="56550"/>
                  </a:cubicBezTo>
                  <a:cubicBezTo>
                    <a:pt x="24859" y="56470"/>
                    <a:pt x="24976" y="56217"/>
                    <a:pt x="24892" y="55989"/>
                  </a:cubicBezTo>
                  <a:cubicBezTo>
                    <a:pt x="24829" y="55811"/>
                    <a:pt x="24661" y="55700"/>
                    <a:pt x="24480" y="55700"/>
                  </a:cubicBezTo>
                  <a:close/>
                  <a:moveTo>
                    <a:pt x="21453" y="55777"/>
                  </a:moveTo>
                  <a:cubicBezTo>
                    <a:pt x="21223" y="55777"/>
                    <a:pt x="21031" y="55957"/>
                    <a:pt x="21018" y="56189"/>
                  </a:cubicBezTo>
                  <a:cubicBezTo>
                    <a:pt x="21005" y="56431"/>
                    <a:pt x="21190" y="56639"/>
                    <a:pt x="21432" y="56652"/>
                  </a:cubicBezTo>
                  <a:cubicBezTo>
                    <a:pt x="21559" y="56659"/>
                    <a:pt x="21692" y="56667"/>
                    <a:pt x="21824" y="56672"/>
                  </a:cubicBezTo>
                  <a:lnTo>
                    <a:pt x="21843" y="56672"/>
                  </a:lnTo>
                  <a:cubicBezTo>
                    <a:pt x="22077" y="56672"/>
                    <a:pt x="22272" y="56490"/>
                    <a:pt x="22282" y="56254"/>
                  </a:cubicBezTo>
                  <a:cubicBezTo>
                    <a:pt x="22292" y="56012"/>
                    <a:pt x="22105" y="55807"/>
                    <a:pt x="21863" y="55796"/>
                  </a:cubicBezTo>
                  <a:cubicBezTo>
                    <a:pt x="21736" y="55791"/>
                    <a:pt x="21606" y="55783"/>
                    <a:pt x="21481" y="55778"/>
                  </a:cubicBezTo>
                  <a:cubicBezTo>
                    <a:pt x="21472" y="55777"/>
                    <a:pt x="21462" y="55777"/>
                    <a:pt x="21453" y="55777"/>
                  </a:cubicBezTo>
                  <a:close/>
                  <a:moveTo>
                    <a:pt x="1456" y="55614"/>
                  </a:moveTo>
                  <a:cubicBezTo>
                    <a:pt x="1392" y="55614"/>
                    <a:pt x="1326" y="55628"/>
                    <a:pt x="1264" y="55658"/>
                  </a:cubicBezTo>
                  <a:cubicBezTo>
                    <a:pt x="1048" y="55765"/>
                    <a:pt x="957" y="56030"/>
                    <a:pt x="1064" y="56246"/>
                  </a:cubicBezTo>
                  <a:cubicBezTo>
                    <a:pt x="1123" y="56368"/>
                    <a:pt x="1186" y="56490"/>
                    <a:pt x="1251" y="56607"/>
                  </a:cubicBezTo>
                  <a:cubicBezTo>
                    <a:pt x="1331" y="56753"/>
                    <a:pt x="1482" y="56836"/>
                    <a:pt x="1636" y="56836"/>
                  </a:cubicBezTo>
                  <a:cubicBezTo>
                    <a:pt x="1708" y="56836"/>
                    <a:pt x="1779" y="56818"/>
                    <a:pt x="1846" y="56784"/>
                  </a:cubicBezTo>
                  <a:cubicBezTo>
                    <a:pt x="2059" y="56667"/>
                    <a:pt x="2137" y="56399"/>
                    <a:pt x="2020" y="56189"/>
                  </a:cubicBezTo>
                  <a:cubicBezTo>
                    <a:pt x="1963" y="56082"/>
                    <a:pt x="1906" y="55970"/>
                    <a:pt x="1851" y="55861"/>
                  </a:cubicBezTo>
                  <a:cubicBezTo>
                    <a:pt x="1775" y="55705"/>
                    <a:pt x="1619" y="55614"/>
                    <a:pt x="1456" y="55614"/>
                  </a:cubicBezTo>
                  <a:close/>
                  <a:moveTo>
                    <a:pt x="16735" y="55823"/>
                  </a:moveTo>
                  <a:cubicBezTo>
                    <a:pt x="16601" y="55823"/>
                    <a:pt x="16469" y="55885"/>
                    <a:pt x="16383" y="55999"/>
                  </a:cubicBezTo>
                  <a:cubicBezTo>
                    <a:pt x="16354" y="56035"/>
                    <a:pt x="16325" y="56077"/>
                    <a:pt x="16294" y="56121"/>
                  </a:cubicBezTo>
                  <a:cubicBezTo>
                    <a:pt x="16253" y="56176"/>
                    <a:pt x="16206" y="56241"/>
                    <a:pt x="16154" y="56311"/>
                  </a:cubicBezTo>
                  <a:cubicBezTo>
                    <a:pt x="16008" y="56503"/>
                    <a:pt x="16047" y="56779"/>
                    <a:pt x="16240" y="56925"/>
                  </a:cubicBezTo>
                  <a:cubicBezTo>
                    <a:pt x="16320" y="56984"/>
                    <a:pt x="16411" y="57013"/>
                    <a:pt x="16502" y="57013"/>
                  </a:cubicBezTo>
                  <a:cubicBezTo>
                    <a:pt x="16637" y="57013"/>
                    <a:pt x="16770" y="56951"/>
                    <a:pt x="16856" y="56836"/>
                  </a:cubicBezTo>
                  <a:cubicBezTo>
                    <a:pt x="16908" y="56763"/>
                    <a:pt x="16957" y="56698"/>
                    <a:pt x="16999" y="56641"/>
                  </a:cubicBezTo>
                  <a:cubicBezTo>
                    <a:pt x="17030" y="56600"/>
                    <a:pt x="17059" y="56561"/>
                    <a:pt x="17085" y="56524"/>
                  </a:cubicBezTo>
                  <a:cubicBezTo>
                    <a:pt x="17230" y="56332"/>
                    <a:pt x="17191" y="56056"/>
                    <a:pt x="16996" y="55911"/>
                  </a:cubicBezTo>
                  <a:cubicBezTo>
                    <a:pt x="16917" y="55852"/>
                    <a:pt x="16826" y="55823"/>
                    <a:pt x="16735" y="55823"/>
                  </a:cubicBezTo>
                  <a:close/>
                  <a:moveTo>
                    <a:pt x="55466" y="57423"/>
                  </a:moveTo>
                  <a:cubicBezTo>
                    <a:pt x="55282" y="57423"/>
                    <a:pt x="55110" y="57542"/>
                    <a:pt x="55049" y="57728"/>
                  </a:cubicBezTo>
                  <a:cubicBezTo>
                    <a:pt x="55010" y="57845"/>
                    <a:pt x="54971" y="57967"/>
                    <a:pt x="54930" y="58089"/>
                  </a:cubicBezTo>
                  <a:cubicBezTo>
                    <a:pt x="54852" y="58321"/>
                    <a:pt x="54974" y="58568"/>
                    <a:pt x="55205" y="58646"/>
                  </a:cubicBezTo>
                  <a:cubicBezTo>
                    <a:pt x="55252" y="58661"/>
                    <a:pt x="55299" y="58669"/>
                    <a:pt x="55346" y="58669"/>
                  </a:cubicBezTo>
                  <a:cubicBezTo>
                    <a:pt x="55528" y="58669"/>
                    <a:pt x="55699" y="58555"/>
                    <a:pt x="55759" y="58370"/>
                  </a:cubicBezTo>
                  <a:cubicBezTo>
                    <a:pt x="55803" y="58245"/>
                    <a:pt x="55845" y="58118"/>
                    <a:pt x="55884" y="57998"/>
                  </a:cubicBezTo>
                  <a:cubicBezTo>
                    <a:pt x="55959" y="57767"/>
                    <a:pt x="55832" y="57520"/>
                    <a:pt x="55601" y="57445"/>
                  </a:cubicBezTo>
                  <a:cubicBezTo>
                    <a:pt x="55556" y="57430"/>
                    <a:pt x="55511" y="57423"/>
                    <a:pt x="55466" y="57423"/>
                  </a:cubicBezTo>
                  <a:close/>
                  <a:moveTo>
                    <a:pt x="2976" y="57767"/>
                  </a:moveTo>
                  <a:cubicBezTo>
                    <a:pt x="2864" y="57767"/>
                    <a:pt x="2753" y="57809"/>
                    <a:pt x="2668" y="57894"/>
                  </a:cubicBezTo>
                  <a:cubicBezTo>
                    <a:pt x="2496" y="58066"/>
                    <a:pt x="2496" y="58344"/>
                    <a:pt x="2665" y="58516"/>
                  </a:cubicBezTo>
                  <a:cubicBezTo>
                    <a:pt x="2761" y="58612"/>
                    <a:pt x="2863" y="58708"/>
                    <a:pt x="2962" y="58799"/>
                  </a:cubicBezTo>
                  <a:cubicBezTo>
                    <a:pt x="3047" y="58875"/>
                    <a:pt x="3151" y="58911"/>
                    <a:pt x="3258" y="58911"/>
                  </a:cubicBezTo>
                  <a:cubicBezTo>
                    <a:pt x="3378" y="58911"/>
                    <a:pt x="3497" y="58864"/>
                    <a:pt x="3583" y="58768"/>
                  </a:cubicBezTo>
                  <a:cubicBezTo>
                    <a:pt x="3744" y="58589"/>
                    <a:pt x="3731" y="58310"/>
                    <a:pt x="3552" y="58147"/>
                  </a:cubicBezTo>
                  <a:cubicBezTo>
                    <a:pt x="3461" y="58066"/>
                    <a:pt x="3372" y="57983"/>
                    <a:pt x="3287" y="57897"/>
                  </a:cubicBezTo>
                  <a:cubicBezTo>
                    <a:pt x="3201" y="57811"/>
                    <a:pt x="3089" y="57767"/>
                    <a:pt x="2976" y="57767"/>
                  </a:cubicBezTo>
                  <a:close/>
                  <a:moveTo>
                    <a:pt x="15057" y="57865"/>
                  </a:moveTo>
                  <a:cubicBezTo>
                    <a:pt x="14938" y="57865"/>
                    <a:pt x="14819" y="57914"/>
                    <a:pt x="14732" y="58009"/>
                  </a:cubicBezTo>
                  <a:cubicBezTo>
                    <a:pt x="14651" y="58100"/>
                    <a:pt x="14565" y="58193"/>
                    <a:pt x="14474" y="58292"/>
                  </a:cubicBezTo>
                  <a:cubicBezTo>
                    <a:pt x="14310" y="58469"/>
                    <a:pt x="14321" y="58747"/>
                    <a:pt x="14498" y="58911"/>
                  </a:cubicBezTo>
                  <a:cubicBezTo>
                    <a:pt x="14583" y="58989"/>
                    <a:pt x="14690" y="59028"/>
                    <a:pt x="14797" y="59028"/>
                  </a:cubicBezTo>
                  <a:cubicBezTo>
                    <a:pt x="14914" y="59028"/>
                    <a:pt x="15033" y="58981"/>
                    <a:pt x="15119" y="58888"/>
                  </a:cubicBezTo>
                  <a:cubicBezTo>
                    <a:pt x="15210" y="58789"/>
                    <a:pt x="15298" y="58693"/>
                    <a:pt x="15382" y="58599"/>
                  </a:cubicBezTo>
                  <a:cubicBezTo>
                    <a:pt x="15545" y="58420"/>
                    <a:pt x="15532" y="58141"/>
                    <a:pt x="15353" y="57980"/>
                  </a:cubicBezTo>
                  <a:cubicBezTo>
                    <a:pt x="15269" y="57903"/>
                    <a:pt x="15163" y="57865"/>
                    <a:pt x="15057" y="57865"/>
                  </a:cubicBezTo>
                  <a:close/>
                  <a:moveTo>
                    <a:pt x="5134" y="59279"/>
                  </a:moveTo>
                  <a:cubicBezTo>
                    <a:pt x="4972" y="59279"/>
                    <a:pt x="4816" y="59368"/>
                    <a:pt x="4740" y="59522"/>
                  </a:cubicBezTo>
                  <a:cubicBezTo>
                    <a:pt x="4633" y="59740"/>
                    <a:pt x="4722" y="60003"/>
                    <a:pt x="4938" y="60110"/>
                  </a:cubicBezTo>
                  <a:cubicBezTo>
                    <a:pt x="5057" y="60169"/>
                    <a:pt x="5179" y="60229"/>
                    <a:pt x="5299" y="60284"/>
                  </a:cubicBezTo>
                  <a:cubicBezTo>
                    <a:pt x="5359" y="60310"/>
                    <a:pt x="5421" y="60323"/>
                    <a:pt x="5481" y="60323"/>
                  </a:cubicBezTo>
                  <a:cubicBezTo>
                    <a:pt x="5647" y="60323"/>
                    <a:pt x="5809" y="60229"/>
                    <a:pt x="5881" y="60068"/>
                  </a:cubicBezTo>
                  <a:cubicBezTo>
                    <a:pt x="5983" y="59847"/>
                    <a:pt x="5887" y="59587"/>
                    <a:pt x="5666" y="59486"/>
                  </a:cubicBezTo>
                  <a:cubicBezTo>
                    <a:pt x="5551" y="59434"/>
                    <a:pt x="5439" y="59379"/>
                    <a:pt x="5328" y="59324"/>
                  </a:cubicBezTo>
                  <a:cubicBezTo>
                    <a:pt x="5266" y="59294"/>
                    <a:pt x="5199" y="59279"/>
                    <a:pt x="5134" y="59279"/>
                  </a:cubicBezTo>
                  <a:close/>
                  <a:moveTo>
                    <a:pt x="13118" y="59648"/>
                  </a:moveTo>
                  <a:cubicBezTo>
                    <a:pt x="13041" y="59648"/>
                    <a:pt x="12962" y="59669"/>
                    <a:pt x="12891" y="59712"/>
                  </a:cubicBezTo>
                  <a:cubicBezTo>
                    <a:pt x="12790" y="59772"/>
                    <a:pt x="12686" y="59831"/>
                    <a:pt x="12582" y="59883"/>
                  </a:cubicBezTo>
                  <a:cubicBezTo>
                    <a:pt x="12366" y="59995"/>
                    <a:pt x="12280" y="60258"/>
                    <a:pt x="12389" y="60474"/>
                  </a:cubicBezTo>
                  <a:cubicBezTo>
                    <a:pt x="12467" y="60627"/>
                    <a:pt x="12621" y="60713"/>
                    <a:pt x="12779" y="60713"/>
                  </a:cubicBezTo>
                  <a:cubicBezTo>
                    <a:pt x="12847" y="60713"/>
                    <a:pt x="12914" y="60700"/>
                    <a:pt x="12979" y="60666"/>
                  </a:cubicBezTo>
                  <a:cubicBezTo>
                    <a:pt x="13104" y="60604"/>
                    <a:pt x="13226" y="60533"/>
                    <a:pt x="13346" y="60463"/>
                  </a:cubicBezTo>
                  <a:cubicBezTo>
                    <a:pt x="13551" y="60336"/>
                    <a:pt x="13619" y="60068"/>
                    <a:pt x="13494" y="59860"/>
                  </a:cubicBezTo>
                  <a:cubicBezTo>
                    <a:pt x="13410" y="59723"/>
                    <a:pt x="13266" y="59648"/>
                    <a:pt x="13118" y="59648"/>
                  </a:cubicBezTo>
                  <a:close/>
                  <a:moveTo>
                    <a:pt x="7612" y="60193"/>
                  </a:moveTo>
                  <a:cubicBezTo>
                    <a:pt x="7414" y="60193"/>
                    <a:pt x="7235" y="60327"/>
                    <a:pt x="7184" y="60528"/>
                  </a:cubicBezTo>
                  <a:cubicBezTo>
                    <a:pt x="7127" y="60762"/>
                    <a:pt x="7270" y="61001"/>
                    <a:pt x="7506" y="61059"/>
                  </a:cubicBezTo>
                  <a:cubicBezTo>
                    <a:pt x="7636" y="61090"/>
                    <a:pt x="7769" y="61121"/>
                    <a:pt x="7899" y="61150"/>
                  </a:cubicBezTo>
                  <a:cubicBezTo>
                    <a:pt x="7928" y="61155"/>
                    <a:pt x="7959" y="61157"/>
                    <a:pt x="7987" y="61157"/>
                  </a:cubicBezTo>
                  <a:cubicBezTo>
                    <a:pt x="8193" y="61157"/>
                    <a:pt x="8375" y="61017"/>
                    <a:pt x="8416" y="60809"/>
                  </a:cubicBezTo>
                  <a:cubicBezTo>
                    <a:pt x="8468" y="60572"/>
                    <a:pt x="8315" y="60338"/>
                    <a:pt x="8078" y="60289"/>
                  </a:cubicBezTo>
                  <a:cubicBezTo>
                    <a:pt x="7959" y="60266"/>
                    <a:pt x="7837" y="60237"/>
                    <a:pt x="7717" y="60206"/>
                  </a:cubicBezTo>
                  <a:cubicBezTo>
                    <a:pt x="7682" y="60197"/>
                    <a:pt x="7647" y="60193"/>
                    <a:pt x="7612" y="60193"/>
                  </a:cubicBezTo>
                  <a:close/>
                  <a:moveTo>
                    <a:pt x="54573" y="59919"/>
                  </a:moveTo>
                  <a:cubicBezTo>
                    <a:pt x="54386" y="59919"/>
                    <a:pt x="54212" y="60040"/>
                    <a:pt x="54155" y="60229"/>
                  </a:cubicBezTo>
                  <a:cubicBezTo>
                    <a:pt x="54113" y="60367"/>
                    <a:pt x="54080" y="60515"/>
                    <a:pt x="54056" y="60669"/>
                  </a:cubicBezTo>
                  <a:cubicBezTo>
                    <a:pt x="54020" y="60910"/>
                    <a:pt x="54186" y="61134"/>
                    <a:pt x="54425" y="61170"/>
                  </a:cubicBezTo>
                  <a:cubicBezTo>
                    <a:pt x="54446" y="61173"/>
                    <a:pt x="54470" y="61173"/>
                    <a:pt x="54490" y="61173"/>
                  </a:cubicBezTo>
                  <a:cubicBezTo>
                    <a:pt x="54704" y="61173"/>
                    <a:pt x="54891" y="61017"/>
                    <a:pt x="54925" y="60801"/>
                  </a:cubicBezTo>
                  <a:cubicBezTo>
                    <a:pt x="54940" y="60689"/>
                    <a:pt x="54964" y="60583"/>
                    <a:pt x="54995" y="60487"/>
                  </a:cubicBezTo>
                  <a:cubicBezTo>
                    <a:pt x="55065" y="60253"/>
                    <a:pt x="54932" y="60008"/>
                    <a:pt x="54701" y="59938"/>
                  </a:cubicBezTo>
                  <a:cubicBezTo>
                    <a:pt x="54659" y="59925"/>
                    <a:pt x="54616" y="59919"/>
                    <a:pt x="54573" y="59919"/>
                  </a:cubicBezTo>
                  <a:close/>
                  <a:moveTo>
                    <a:pt x="10620" y="60451"/>
                  </a:moveTo>
                  <a:cubicBezTo>
                    <a:pt x="10606" y="60451"/>
                    <a:pt x="10591" y="60451"/>
                    <a:pt x="10577" y="60453"/>
                  </a:cubicBezTo>
                  <a:cubicBezTo>
                    <a:pt x="10457" y="60463"/>
                    <a:pt x="10335" y="60474"/>
                    <a:pt x="10213" y="60479"/>
                  </a:cubicBezTo>
                  <a:cubicBezTo>
                    <a:pt x="9971" y="60489"/>
                    <a:pt x="9784" y="60695"/>
                    <a:pt x="9794" y="60936"/>
                  </a:cubicBezTo>
                  <a:cubicBezTo>
                    <a:pt x="9805" y="61170"/>
                    <a:pt x="10000" y="61355"/>
                    <a:pt x="10234" y="61355"/>
                  </a:cubicBezTo>
                  <a:lnTo>
                    <a:pt x="10252" y="61355"/>
                  </a:lnTo>
                  <a:cubicBezTo>
                    <a:pt x="10390" y="61350"/>
                    <a:pt x="10528" y="61339"/>
                    <a:pt x="10663" y="61326"/>
                  </a:cubicBezTo>
                  <a:cubicBezTo>
                    <a:pt x="10905" y="61303"/>
                    <a:pt x="11079" y="61087"/>
                    <a:pt x="11055" y="60845"/>
                  </a:cubicBezTo>
                  <a:cubicBezTo>
                    <a:pt x="11033" y="60618"/>
                    <a:pt x="10842" y="60451"/>
                    <a:pt x="10620" y="60451"/>
                  </a:cubicBezTo>
                  <a:close/>
                  <a:moveTo>
                    <a:pt x="54602" y="62545"/>
                  </a:moveTo>
                  <a:cubicBezTo>
                    <a:pt x="54585" y="62545"/>
                    <a:pt x="54568" y="62546"/>
                    <a:pt x="54550" y="62548"/>
                  </a:cubicBezTo>
                  <a:cubicBezTo>
                    <a:pt x="54308" y="62577"/>
                    <a:pt x="54137" y="62795"/>
                    <a:pt x="54165" y="63037"/>
                  </a:cubicBezTo>
                  <a:cubicBezTo>
                    <a:pt x="54184" y="63183"/>
                    <a:pt x="54194" y="63300"/>
                    <a:pt x="54204" y="63409"/>
                  </a:cubicBezTo>
                  <a:cubicBezTo>
                    <a:pt x="54225" y="63638"/>
                    <a:pt x="54415" y="63809"/>
                    <a:pt x="54641" y="63809"/>
                  </a:cubicBezTo>
                  <a:cubicBezTo>
                    <a:pt x="54654" y="63809"/>
                    <a:pt x="54667" y="63809"/>
                    <a:pt x="54680" y="63807"/>
                  </a:cubicBezTo>
                  <a:cubicBezTo>
                    <a:pt x="54922" y="63786"/>
                    <a:pt x="55099" y="63573"/>
                    <a:pt x="55078" y="63331"/>
                  </a:cubicBezTo>
                  <a:cubicBezTo>
                    <a:pt x="55068" y="63214"/>
                    <a:pt x="55055" y="63089"/>
                    <a:pt x="55036" y="62933"/>
                  </a:cubicBezTo>
                  <a:cubicBezTo>
                    <a:pt x="55010" y="62709"/>
                    <a:pt x="54820" y="62545"/>
                    <a:pt x="54602" y="625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4"/>
            <p:cNvSpPr/>
            <p:nvPr/>
          </p:nvSpPr>
          <p:spPr>
            <a:xfrm>
              <a:off x="3887350" y="2569325"/>
              <a:ext cx="27200" cy="26375"/>
            </a:xfrm>
            <a:custGeom>
              <a:rect b="b" l="l" r="r" t="t"/>
              <a:pathLst>
                <a:path extrusionOk="0" h="1055" w="1088">
                  <a:moveTo>
                    <a:pt x="447" y="0"/>
                  </a:moveTo>
                  <a:cubicBezTo>
                    <a:pt x="244" y="0"/>
                    <a:pt x="60" y="143"/>
                    <a:pt x="19" y="350"/>
                  </a:cubicBezTo>
                  <a:cubicBezTo>
                    <a:pt x="1" y="438"/>
                    <a:pt x="11" y="527"/>
                    <a:pt x="43" y="602"/>
                  </a:cubicBezTo>
                  <a:cubicBezTo>
                    <a:pt x="40" y="704"/>
                    <a:pt x="71" y="802"/>
                    <a:pt x="136" y="888"/>
                  </a:cubicBezTo>
                  <a:cubicBezTo>
                    <a:pt x="222" y="997"/>
                    <a:pt x="352" y="1055"/>
                    <a:pt x="482" y="1055"/>
                  </a:cubicBezTo>
                  <a:cubicBezTo>
                    <a:pt x="576" y="1055"/>
                    <a:pt x="672" y="1023"/>
                    <a:pt x="752" y="958"/>
                  </a:cubicBezTo>
                  <a:cubicBezTo>
                    <a:pt x="843" y="886"/>
                    <a:pt x="898" y="847"/>
                    <a:pt x="898" y="847"/>
                  </a:cubicBezTo>
                  <a:cubicBezTo>
                    <a:pt x="1020" y="753"/>
                    <a:pt x="1088" y="602"/>
                    <a:pt x="1070" y="449"/>
                  </a:cubicBezTo>
                  <a:cubicBezTo>
                    <a:pt x="1054" y="295"/>
                    <a:pt x="958" y="160"/>
                    <a:pt x="817" y="98"/>
                  </a:cubicBezTo>
                  <a:cubicBezTo>
                    <a:pt x="797" y="87"/>
                    <a:pt x="687" y="41"/>
                    <a:pt x="537" y="9"/>
                  </a:cubicBezTo>
                  <a:cubicBezTo>
                    <a:pt x="507" y="3"/>
                    <a:pt x="477"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4"/>
            <p:cNvSpPr/>
            <p:nvPr/>
          </p:nvSpPr>
          <p:spPr>
            <a:xfrm>
              <a:off x="3617950" y="2610925"/>
              <a:ext cx="569075" cy="1314075"/>
            </a:xfrm>
            <a:custGeom>
              <a:rect b="b" l="l" r="r" t="t"/>
              <a:pathLst>
                <a:path extrusionOk="0" h="52563" w="22763">
                  <a:moveTo>
                    <a:pt x="9569" y="0"/>
                  </a:moveTo>
                  <a:cubicBezTo>
                    <a:pt x="9459" y="0"/>
                    <a:pt x="9349" y="41"/>
                    <a:pt x="9264" y="124"/>
                  </a:cubicBezTo>
                  <a:cubicBezTo>
                    <a:pt x="9170" y="215"/>
                    <a:pt x="9077" y="308"/>
                    <a:pt x="8983" y="402"/>
                  </a:cubicBezTo>
                  <a:cubicBezTo>
                    <a:pt x="8814" y="574"/>
                    <a:pt x="8814" y="849"/>
                    <a:pt x="8986" y="1021"/>
                  </a:cubicBezTo>
                  <a:cubicBezTo>
                    <a:pt x="9071" y="1107"/>
                    <a:pt x="9183" y="1148"/>
                    <a:pt x="9295" y="1148"/>
                  </a:cubicBezTo>
                  <a:cubicBezTo>
                    <a:pt x="9409" y="1148"/>
                    <a:pt x="9521" y="1107"/>
                    <a:pt x="9607" y="1021"/>
                  </a:cubicBezTo>
                  <a:cubicBezTo>
                    <a:pt x="9695" y="930"/>
                    <a:pt x="9786" y="841"/>
                    <a:pt x="9875" y="753"/>
                  </a:cubicBezTo>
                  <a:cubicBezTo>
                    <a:pt x="10049" y="584"/>
                    <a:pt x="10054" y="306"/>
                    <a:pt x="9885" y="134"/>
                  </a:cubicBezTo>
                  <a:cubicBezTo>
                    <a:pt x="9799" y="45"/>
                    <a:pt x="9684" y="0"/>
                    <a:pt x="9569" y="0"/>
                  </a:cubicBezTo>
                  <a:close/>
                  <a:moveTo>
                    <a:pt x="7803" y="1953"/>
                  </a:moveTo>
                  <a:cubicBezTo>
                    <a:pt x="7672" y="1953"/>
                    <a:pt x="7543" y="2011"/>
                    <a:pt x="7457" y="2123"/>
                  </a:cubicBezTo>
                  <a:cubicBezTo>
                    <a:pt x="7374" y="2230"/>
                    <a:pt x="7293" y="2336"/>
                    <a:pt x="7218" y="2440"/>
                  </a:cubicBezTo>
                  <a:cubicBezTo>
                    <a:pt x="7072" y="2635"/>
                    <a:pt x="7114" y="2911"/>
                    <a:pt x="7309" y="3054"/>
                  </a:cubicBezTo>
                  <a:cubicBezTo>
                    <a:pt x="7387" y="3111"/>
                    <a:pt x="7480" y="3140"/>
                    <a:pt x="7569" y="3140"/>
                  </a:cubicBezTo>
                  <a:cubicBezTo>
                    <a:pt x="7704" y="3140"/>
                    <a:pt x="7836" y="3077"/>
                    <a:pt x="7922" y="2960"/>
                  </a:cubicBezTo>
                  <a:cubicBezTo>
                    <a:pt x="7995" y="2862"/>
                    <a:pt x="8070" y="2760"/>
                    <a:pt x="8148" y="2661"/>
                  </a:cubicBezTo>
                  <a:cubicBezTo>
                    <a:pt x="8297" y="2472"/>
                    <a:pt x="8263" y="2196"/>
                    <a:pt x="8073" y="2045"/>
                  </a:cubicBezTo>
                  <a:cubicBezTo>
                    <a:pt x="7993" y="1983"/>
                    <a:pt x="7897" y="1953"/>
                    <a:pt x="7803" y="1953"/>
                  </a:cubicBezTo>
                  <a:close/>
                  <a:moveTo>
                    <a:pt x="6420" y="4192"/>
                  </a:moveTo>
                  <a:cubicBezTo>
                    <a:pt x="6253" y="4192"/>
                    <a:pt x="6094" y="4288"/>
                    <a:pt x="6022" y="4450"/>
                  </a:cubicBezTo>
                  <a:cubicBezTo>
                    <a:pt x="5967" y="4567"/>
                    <a:pt x="5915" y="4684"/>
                    <a:pt x="5863" y="4799"/>
                  </a:cubicBezTo>
                  <a:cubicBezTo>
                    <a:pt x="5762" y="5020"/>
                    <a:pt x="5858" y="5280"/>
                    <a:pt x="6079" y="5381"/>
                  </a:cubicBezTo>
                  <a:cubicBezTo>
                    <a:pt x="6139" y="5410"/>
                    <a:pt x="6201" y="5420"/>
                    <a:pt x="6261" y="5420"/>
                  </a:cubicBezTo>
                  <a:cubicBezTo>
                    <a:pt x="6427" y="5420"/>
                    <a:pt x="6586" y="5326"/>
                    <a:pt x="6661" y="5165"/>
                  </a:cubicBezTo>
                  <a:cubicBezTo>
                    <a:pt x="6713" y="5048"/>
                    <a:pt x="6768" y="4929"/>
                    <a:pt x="6820" y="4812"/>
                  </a:cubicBezTo>
                  <a:cubicBezTo>
                    <a:pt x="6921" y="4591"/>
                    <a:pt x="6822" y="4331"/>
                    <a:pt x="6601" y="4232"/>
                  </a:cubicBezTo>
                  <a:cubicBezTo>
                    <a:pt x="6542" y="4205"/>
                    <a:pt x="6481" y="4192"/>
                    <a:pt x="6420" y="4192"/>
                  </a:cubicBezTo>
                  <a:close/>
                  <a:moveTo>
                    <a:pt x="5294" y="6576"/>
                  </a:moveTo>
                  <a:cubicBezTo>
                    <a:pt x="5132" y="6576"/>
                    <a:pt x="4977" y="6666"/>
                    <a:pt x="4901" y="6821"/>
                  </a:cubicBezTo>
                  <a:cubicBezTo>
                    <a:pt x="4844" y="6936"/>
                    <a:pt x="4787" y="7050"/>
                    <a:pt x="4729" y="7165"/>
                  </a:cubicBezTo>
                  <a:cubicBezTo>
                    <a:pt x="4620" y="7380"/>
                    <a:pt x="4709" y="7643"/>
                    <a:pt x="4924" y="7752"/>
                  </a:cubicBezTo>
                  <a:cubicBezTo>
                    <a:pt x="4989" y="7783"/>
                    <a:pt x="5054" y="7799"/>
                    <a:pt x="5122" y="7799"/>
                  </a:cubicBezTo>
                  <a:cubicBezTo>
                    <a:pt x="5283" y="7799"/>
                    <a:pt x="5437" y="7711"/>
                    <a:pt x="5515" y="7557"/>
                  </a:cubicBezTo>
                  <a:cubicBezTo>
                    <a:pt x="5572" y="7443"/>
                    <a:pt x="5629" y="7326"/>
                    <a:pt x="5686" y="7209"/>
                  </a:cubicBezTo>
                  <a:cubicBezTo>
                    <a:pt x="5795" y="6993"/>
                    <a:pt x="5704" y="6728"/>
                    <a:pt x="5489" y="6621"/>
                  </a:cubicBezTo>
                  <a:cubicBezTo>
                    <a:pt x="5426" y="6591"/>
                    <a:pt x="5360" y="6576"/>
                    <a:pt x="5294" y="6576"/>
                  </a:cubicBezTo>
                  <a:close/>
                  <a:moveTo>
                    <a:pt x="4086" y="8919"/>
                  </a:moveTo>
                  <a:cubicBezTo>
                    <a:pt x="3930" y="8919"/>
                    <a:pt x="3779" y="9003"/>
                    <a:pt x="3700" y="9151"/>
                  </a:cubicBezTo>
                  <a:cubicBezTo>
                    <a:pt x="3635" y="9273"/>
                    <a:pt x="3575" y="9385"/>
                    <a:pt x="3518" y="9489"/>
                  </a:cubicBezTo>
                  <a:cubicBezTo>
                    <a:pt x="3401" y="9702"/>
                    <a:pt x="3481" y="9970"/>
                    <a:pt x="3695" y="10084"/>
                  </a:cubicBezTo>
                  <a:cubicBezTo>
                    <a:pt x="3760" y="10121"/>
                    <a:pt x="3832" y="10139"/>
                    <a:pt x="3903" y="10139"/>
                  </a:cubicBezTo>
                  <a:cubicBezTo>
                    <a:pt x="4059" y="10139"/>
                    <a:pt x="4209" y="10056"/>
                    <a:pt x="4287" y="9907"/>
                  </a:cubicBezTo>
                  <a:cubicBezTo>
                    <a:pt x="4347" y="9801"/>
                    <a:pt x="4407" y="9686"/>
                    <a:pt x="4472" y="9567"/>
                  </a:cubicBezTo>
                  <a:cubicBezTo>
                    <a:pt x="4586" y="9354"/>
                    <a:pt x="4506" y="9086"/>
                    <a:pt x="4293" y="8972"/>
                  </a:cubicBezTo>
                  <a:cubicBezTo>
                    <a:pt x="4227" y="8936"/>
                    <a:pt x="4156" y="8919"/>
                    <a:pt x="4086" y="8919"/>
                  </a:cubicBezTo>
                  <a:close/>
                  <a:moveTo>
                    <a:pt x="2978" y="11307"/>
                  </a:moveTo>
                  <a:cubicBezTo>
                    <a:pt x="2796" y="11307"/>
                    <a:pt x="2625" y="11422"/>
                    <a:pt x="2564" y="11603"/>
                  </a:cubicBezTo>
                  <a:cubicBezTo>
                    <a:pt x="2522" y="11722"/>
                    <a:pt x="2480" y="11844"/>
                    <a:pt x="2436" y="11964"/>
                  </a:cubicBezTo>
                  <a:cubicBezTo>
                    <a:pt x="2356" y="12190"/>
                    <a:pt x="2473" y="12442"/>
                    <a:pt x="2701" y="12523"/>
                  </a:cubicBezTo>
                  <a:cubicBezTo>
                    <a:pt x="2751" y="12541"/>
                    <a:pt x="2800" y="12549"/>
                    <a:pt x="2850" y="12549"/>
                  </a:cubicBezTo>
                  <a:cubicBezTo>
                    <a:pt x="3029" y="12549"/>
                    <a:pt x="3198" y="12437"/>
                    <a:pt x="3263" y="12258"/>
                  </a:cubicBezTo>
                  <a:cubicBezTo>
                    <a:pt x="3307" y="12136"/>
                    <a:pt x="3351" y="12013"/>
                    <a:pt x="3393" y="11889"/>
                  </a:cubicBezTo>
                  <a:cubicBezTo>
                    <a:pt x="3471" y="11660"/>
                    <a:pt x="3351" y="11410"/>
                    <a:pt x="3123" y="11332"/>
                  </a:cubicBezTo>
                  <a:cubicBezTo>
                    <a:pt x="3075" y="11315"/>
                    <a:pt x="3026" y="11307"/>
                    <a:pt x="2978" y="11307"/>
                  </a:cubicBezTo>
                  <a:close/>
                  <a:moveTo>
                    <a:pt x="1799" y="13656"/>
                  </a:moveTo>
                  <a:cubicBezTo>
                    <a:pt x="1654" y="13656"/>
                    <a:pt x="1511" y="13727"/>
                    <a:pt x="1427" y="13859"/>
                  </a:cubicBezTo>
                  <a:cubicBezTo>
                    <a:pt x="1355" y="13976"/>
                    <a:pt x="1287" y="14086"/>
                    <a:pt x="1219" y="14192"/>
                  </a:cubicBezTo>
                  <a:cubicBezTo>
                    <a:pt x="1095" y="14400"/>
                    <a:pt x="1160" y="14668"/>
                    <a:pt x="1365" y="14795"/>
                  </a:cubicBezTo>
                  <a:cubicBezTo>
                    <a:pt x="1438" y="14840"/>
                    <a:pt x="1516" y="14860"/>
                    <a:pt x="1594" y="14860"/>
                  </a:cubicBezTo>
                  <a:cubicBezTo>
                    <a:pt x="1742" y="14860"/>
                    <a:pt x="1885" y="14785"/>
                    <a:pt x="1968" y="14650"/>
                  </a:cubicBezTo>
                  <a:cubicBezTo>
                    <a:pt x="2033" y="14548"/>
                    <a:pt x="2098" y="14442"/>
                    <a:pt x="2168" y="14330"/>
                  </a:cubicBezTo>
                  <a:cubicBezTo>
                    <a:pt x="2298" y="14125"/>
                    <a:pt x="2239" y="13854"/>
                    <a:pt x="2033" y="13724"/>
                  </a:cubicBezTo>
                  <a:cubicBezTo>
                    <a:pt x="1961" y="13678"/>
                    <a:pt x="1879" y="13656"/>
                    <a:pt x="1799" y="13656"/>
                  </a:cubicBezTo>
                  <a:close/>
                  <a:moveTo>
                    <a:pt x="587" y="15994"/>
                  </a:moveTo>
                  <a:cubicBezTo>
                    <a:pt x="404" y="15994"/>
                    <a:pt x="234" y="16111"/>
                    <a:pt x="172" y="16293"/>
                  </a:cubicBezTo>
                  <a:cubicBezTo>
                    <a:pt x="122" y="16439"/>
                    <a:pt x="83" y="16576"/>
                    <a:pt x="55" y="16706"/>
                  </a:cubicBezTo>
                  <a:cubicBezTo>
                    <a:pt x="0" y="16943"/>
                    <a:pt x="151" y="17180"/>
                    <a:pt x="387" y="17232"/>
                  </a:cubicBezTo>
                  <a:cubicBezTo>
                    <a:pt x="419" y="17239"/>
                    <a:pt x="450" y="17242"/>
                    <a:pt x="484" y="17242"/>
                  </a:cubicBezTo>
                  <a:cubicBezTo>
                    <a:pt x="684" y="17242"/>
                    <a:pt x="866" y="17104"/>
                    <a:pt x="910" y="16899"/>
                  </a:cubicBezTo>
                  <a:cubicBezTo>
                    <a:pt x="933" y="16797"/>
                    <a:pt x="965" y="16688"/>
                    <a:pt x="1004" y="16571"/>
                  </a:cubicBezTo>
                  <a:cubicBezTo>
                    <a:pt x="1082" y="16342"/>
                    <a:pt x="957" y="16093"/>
                    <a:pt x="728" y="16017"/>
                  </a:cubicBezTo>
                  <a:cubicBezTo>
                    <a:pt x="681" y="16002"/>
                    <a:pt x="634" y="15994"/>
                    <a:pt x="587" y="15994"/>
                  </a:cubicBezTo>
                  <a:close/>
                  <a:moveTo>
                    <a:pt x="936" y="18530"/>
                  </a:moveTo>
                  <a:cubicBezTo>
                    <a:pt x="883" y="18530"/>
                    <a:pt x="829" y="18540"/>
                    <a:pt x="777" y="18560"/>
                  </a:cubicBezTo>
                  <a:cubicBezTo>
                    <a:pt x="551" y="18649"/>
                    <a:pt x="439" y="18903"/>
                    <a:pt x="528" y="19130"/>
                  </a:cubicBezTo>
                  <a:cubicBezTo>
                    <a:pt x="575" y="19247"/>
                    <a:pt x="621" y="19369"/>
                    <a:pt x="673" y="19494"/>
                  </a:cubicBezTo>
                  <a:cubicBezTo>
                    <a:pt x="741" y="19663"/>
                    <a:pt x="907" y="19767"/>
                    <a:pt x="1079" y="19767"/>
                  </a:cubicBezTo>
                  <a:cubicBezTo>
                    <a:pt x="1134" y="19767"/>
                    <a:pt x="1191" y="19756"/>
                    <a:pt x="1243" y="19733"/>
                  </a:cubicBezTo>
                  <a:cubicBezTo>
                    <a:pt x="1469" y="19642"/>
                    <a:pt x="1576" y="19387"/>
                    <a:pt x="1485" y="19163"/>
                  </a:cubicBezTo>
                  <a:cubicBezTo>
                    <a:pt x="1438" y="19041"/>
                    <a:pt x="1388" y="18924"/>
                    <a:pt x="1344" y="18810"/>
                  </a:cubicBezTo>
                  <a:cubicBezTo>
                    <a:pt x="1276" y="18636"/>
                    <a:pt x="1111" y="18530"/>
                    <a:pt x="936" y="18530"/>
                  </a:cubicBezTo>
                  <a:close/>
                  <a:moveTo>
                    <a:pt x="1997" y="20946"/>
                  </a:moveTo>
                  <a:cubicBezTo>
                    <a:pt x="1932" y="20946"/>
                    <a:pt x="1866" y="20961"/>
                    <a:pt x="1804" y="20991"/>
                  </a:cubicBezTo>
                  <a:cubicBezTo>
                    <a:pt x="1586" y="21098"/>
                    <a:pt x="1498" y="21360"/>
                    <a:pt x="1604" y="21579"/>
                  </a:cubicBezTo>
                  <a:cubicBezTo>
                    <a:pt x="1667" y="21704"/>
                    <a:pt x="1726" y="21823"/>
                    <a:pt x="1781" y="21932"/>
                  </a:cubicBezTo>
                  <a:cubicBezTo>
                    <a:pt x="1862" y="22083"/>
                    <a:pt x="2012" y="22169"/>
                    <a:pt x="2171" y="22169"/>
                  </a:cubicBezTo>
                  <a:cubicBezTo>
                    <a:pt x="2241" y="22169"/>
                    <a:pt x="2309" y="22153"/>
                    <a:pt x="2374" y="22120"/>
                  </a:cubicBezTo>
                  <a:cubicBezTo>
                    <a:pt x="2590" y="22008"/>
                    <a:pt x="2673" y="21743"/>
                    <a:pt x="2561" y="21527"/>
                  </a:cubicBezTo>
                  <a:cubicBezTo>
                    <a:pt x="2506" y="21423"/>
                    <a:pt x="2449" y="21311"/>
                    <a:pt x="2392" y="21191"/>
                  </a:cubicBezTo>
                  <a:cubicBezTo>
                    <a:pt x="2314" y="21036"/>
                    <a:pt x="2158" y="20946"/>
                    <a:pt x="1997" y="20946"/>
                  </a:cubicBezTo>
                  <a:close/>
                  <a:moveTo>
                    <a:pt x="3273" y="23251"/>
                  </a:moveTo>
                  <a:cubicBezTo>
                    <a:pt x="3213" y="23251"/>
                    <a:pt x="3152" y="23264"/>
                    <a:pt x="3094" y="23290"/>
                  </a:cubicBezTo>
                  <a:cubicBezTo>
                    <a:pt x="2873" y="23388"/>
                    <a:pt x="2774" y="23648"/>
                    <a:pt x="2876" y="23869"/>
                  </a:cubicBezTo>
                  <a:cubicBezTo>
                    <a:pt x="2928" y="23986"/>
                    <a:pt x="2980" y="24103"/>
                    <a:pt x="3029" y="24218"/>
                  </a:cubicBezTo>
                  <a:cubicBezTo>
                    <a:pt x="3102" y="24384"/>
                    <a:pt x="3263" y="24480"/>
                    <a:pt x="3432" y="24480"/>
                  </a:cubicBezTo>
                  <a:cubicBezTo>
                    <a:pt x="3489" y="24480"/>
                    <a:pt x="3549" y="24470"/>
                    <a:pt x="3606" y="24444"/>
                  </a:cubicBezTo>
                  <a:cubicBezTo>
                    <a:pt x="3830" y="24348"/>
                    <a:pt x="3931" y="24088"/>
                    <a:pt x="3832" y="23867"/>
                  </a:cubicBezTo>
                  <a:cubicBezTo>
                    <a:pt x="3780" y="23750"/>
                    <a:pt x="3728" y="23630"/>
                    <a:pt x="3674" y="23511"/>
                  </a:cubicBezTo>
                  <a:cubicBezTo>
                    <a:pt x="3601" y="23348"/>
                    <a:pt x="3441" y="23251"/>
                    <a:pt x="3273" y="23251"/>
                  </a:cubicBezTo>
                  <a:close/>
                  <a:moveTo>
                    <a:pt x="4526" y="25570"/>
                  </a:moveTo>
                  <a:cubicBezTo>
                    <a:pt x="4450" y="25570"/>
                    <a:pt x="4373" y="25590"/>
                    <a:pt x="4303" y="25632"/>
                  </a:cubicBezTo>
                  <a:cubicBezTo>
                    <a:pt x="4095" y="25754"/>
                    <a:pt x="4025" y="26025"/>
                    <a:pt x="4150" y="26233"/>
                  </a:cubicBezTo>
                  <a:cubicBezTo>
                    <a:pt x="4212" y="26337"/>
                    <a:pt x="4277" y="26449"/>
                    <a:pt x="4345" y="26563"/>
                  </a:cubicBezTo>
                  <a:cubicBezTo>
                    <a:pt x="4428" y="26703"/>
                    <a:pt x="4573" y="26781"/>
                    <a:pt x="4724" y="26781"/>
                  </a:cubicBezTo>
                  <a:cubicBezTo>
                    <a:pt x="4800" y="26781"/>
                    <a:pt x="4875" y="26761"/>
                    <a:pt x="4945" y="26719"/>
                  </a:cubicBezTo>
                  <a:cubicBezTo>
                    <a:pt x="5156" y="26597"/>
                    <a:pt x="5223" y="26329"/>
                    <a:pt x="5101" y="26118"/>
                  </a:cubicBezTo>
                  <a:cubicBezTo>
                    <a:pt x="5034" y="26001"/>
                    <a:pt x="4966" y="25890"/>
                    <a:pt x="4904" y="25786"/>
                  </a:cubicBezTo>
                  <a:cubicBezTo>
                    <a:pt x="4823" y="25648"/>
                    <a:pt x="4676" y="25570"/>
                    <a:pt x="4526" y="25570"/>
                  </a:cubicBezTo>
                  <a:close/>
                  <a:moveTo>
                    <a:pt x="5857" y="27852"/>
                  </a:moveTo>
                  <a:cubicBezTo>
                    <a:pt x="5782" y="27852"/>
                    <a:pt x="5706" y="27872"/>
                    <a:pt x="5637" y="27912"/>
                  </a:cubicBezTo>
                  <a:cubicBezTo>
                    <a:pt x="5426" y="28032"/>
                    <a:pt x="5356" y="28302"/>
                    <a:pt x="5476" y="28510"/>
                  </a:cubicBezTo>
                  <a:lnTo>
                    <a:pt x="5671" y="28846"/>
                  </a:lnTo>
                  <a:cubicBezTo>
                    <a:pt x="5751" y="28986"/>
                    <a:pt x="5899" y="29064"/>
                    <a:pt x="6050" y="29064"/>
                  </a:cubicBezTo>
                  <a:cubicBezTo>
                    <a:pt x="6126" y="29064"/>
                    <a:pt x="6201" y="29046"/>
                    <a:pt x="6271" y="29004"/>
                  </a:cubicBezTo>
                  <a:cubicBezTo>
                    <a:pt x="6479" y="28885"/>
                    <a:pt x="6552" y="28614"/>
                    <a:pt x="6430" y="28406"/>
                  </a:cubicBezTo>
                  <a:lnTo>
                    <a:pt x="6235" y="28071"/>
                  </a:lnTo>
                  <a:cubicBezTo>
                    <a:pt x="6155" y="27930"/>
                    <a:pt x="6008" y="27852"/>
                    <a:pt x="5857" y="27852"/>
                  </a:cubicBezTo>
                  <a:close/>
                  <a:moveTo>
                    <a:pt x="7194" y="30130"/>
                  </a:moveTo>
                  <a:cubicBezTo>
                    <a:pt x="7116" y="30130"/>
                    <a:pt x="7037" y="30151"/>
                    <a:pt x="6965" y="30195"/>
                  </a:cubicBezTo>
                  <a:cubicBezTo>
                    <a:pt x="6760" y="30322"/>
                    <a:pt x="6695" y="30593"/>
                    <a:pt x="6822" y="30798"/>
                  </a:cubicBezTo>
                  <a:cubicBezTo>
                    <a:pt x="6913" y="30946"/>
                    <a:pt x="6986" y="31061"/>
                    <a:pt x="7041" y="31141"/>
                  </a:cubicBezTo>
                  <a:cubicBezTo>
                    <a:pt x="7127" y="31266"/>
                    <a:pt x="7264" y="31334"/>
                    <a:pt x="7405" y="31334"/>
                  </a:cubicBezTo>
                  <a:cubicBezTo>
                    <a:pt x="7488" y="31334"/>
                    <a:pt x="7574" y="31310"/>
                    <a:pt x="7649" y="31258"/>
                  </a:cubicBezTo>
                  <a:cubicBezTo>
                    <a:pt x="7849" y="31123"/>
                    <a:pt x="7904" y="30850"/>
                    <a:pt x="7766" y="30650"/>
                  </a:cubicBezTo>
                  <a:cubicBezTo>
                    <a:pt x="7719" y="30580"/>
                    <a:pt x="7652" y="30476"/>
                    <a:pt x="7569" y="30338"/>
                  </a:cubicBezTo>
                  <a:cubicBezTo>
                    <a:pt x="7485" y="30204"/>
                    <a:pt x="7341" y="30130"/>
                    <a:pt x="7194" y="30130"/>
                  </a:cubicBezTo>
                  <a:close/>
                  <a:moveTo>
                    <a:pt x="17172" y="30114"/>
                  </a:moveTo>
                  <a:cubicBezTo>
                    <a:pt x="17156" y="30114"/>
                    <a:pt x="17140" y="30115"/>
                    <a:pt x="17123" y="30117"/>
                  </a:cubicBezTo>
                  <a:cubicBezTo>
                    <a:pt x="16882" y="30143"/>
                    <a:pt x="16707" y="30359"/>
                    <a:pt x="16733" y="30601"/>
                  </a:cubicBezTo>
                  <a:cubicBezTo>
                    <a:pt x="16746" y="30718"/>
                    <a:pt x="16759" y="30829"/>
                    <a:pt x="16772" y="30931"/>
                  </a:cubicBezTo>
                  <a:cubicBezTo>
                    <a:pt x="16775" y="30952"/>
                    <a:pt x="16778" y="30975"/>
                    <a:pt x="16780" y="30998"/>
                  </a:cubicBezTo>
                  <a:cubicBezTo>
                    <a:pt x="16811" y="31217"/>
                    <a:pt x="16999" y="31375"/>
                    <a:pt x="17214" y="31375"/>
                  </a:cubicBezTo>
                  <a:cubicBezTo>
                    <a:pt x="17235" y="31375"/>
                    <a:pt x="17256" y="31373"/>
                    <a:pt x="17277" y="31370"/>
                  </a:cubicBezTo>
                  <a:cubicBezTo>
                    <a:pt x="17516" y="31334"/>
                    <a:pt x="17682" y="31113"/>
                    <a:pt x="17649" y="30874"/>
                  </a:cubicBezTo>
                  <a:cubicBezTo>
                    <a:pt x="17646" y="30861"/>
                    <a:pt x="17646" y="30850"/>
                    <a:pt x="17643" y="30840"/>
                  </a:cubicBezTo>
                  <a:cubicBezTo>
                    <a:pt x="17643" y="30837"/>
                    <a:pt x="17643" y="30835"/>
                    <a:pt x="17643" y="30832"/>
                  </a:cubicBezTo>
                  <a:cubicBezTo>
                    <a:pt x="17633" y="30731"/>
                    <a:pt x="17620" y="30621"/>
                    <a:pt x="17607" y="30504"/>
                  </a:cubicBezTo>
                  <a:cubicBezTo>
                    <a:pt x="17583" y="30279"/>
                    <a:pt x="17393" y="30114"/>
                    <a:pt x="17172" y="30114"/>
                  </a:cubicBezTo>
                  <a:close/>
                  <a:moveTo>
                    <a:pt x="8398" y="32428"/>
                  </a:moveTo>
                  <a:cubicBezTo>
                    <a:pt x="8286" y="32428"/>
                    <a:pt x="8175" y="32471"/>
                    <a:pt x="8089" y="32556"/>
                  </a:cubicBezTo>
                  <a:cubicBezTo>
                    <a:pt x="7917" y="32725"/>
                    <a:pt x="7914" y="33003"/>
                    <a:pt x="8086" y="33175"/>
                  </a:cubicBezTo>
                  <a:cubicBezTo>
                    <a:pt x="8182" y="33273"/>
                    <a:pt x="8284" y="33370"/>
                    <a:pt x="8390" y="33463"/>
                  </a:cubicBezTo>
                  <a:cubicBezTo>
                    <a:pt x="8473" y="33536"/>
                    <a:pt x="8577" y="33570"/>
                    <a:pt x="8679" y="33570"/>
                  </a:cubicBezTo>
                  <a:cubicBezTo>
                    <a:pt x="8801" y="33570"/>
                    <a:pt x="8923" y="33520"/>
                    <a:pt x="9009" y="33422"/>
                  </a:cubicBezTo>
                  <a:cubicBezTo>
                    <a:pt x="9168" y="33237"/>
                    <a:pt x="9149" y="32961"/>
                    <a:pt x="8967" y="32800"/>
                  </a:cubicBezTo>
                  <a:cubicBezTo>
                    <a:pt x="8876" y="32722"/>
                    <a:pt x="8791" y="32642"/>
                    <a:pt x="8710" y="32558"/>
                  </a:cubicBezTo>
                  <a:cubicBezTo>
                    <a:pt x="8624" y="32472"/>
                    <a:pt x="8511" y="32428"/>
                    <a:pt x="8398" y="32428"/>
                  </a:cubicBezTo>
                  <a:close/>
                  <a:moveTo>
                    <a:pt x="17866" y="32653"/>
                  </a:moveTo>
                  <a:cubicBezTo>
                    <a:pt x="17818" y="32653"/>
                    <a:pt x="17769" y="32661"/>
                    <a:pt x="17721" y="32678"/>
                  </a:cubicBezTo>
                  <a:cubicBezTo>
                    <a:pt x="17493" y="32759"/>
                    <a:pt x="17373" y="33008"/>
                    <a:pt x="17454" y="33237"/>
                  </a:cubicBezTo>
                  <a:cubicBezTo>
                    <a:pt x="17495" y="33359"/>
                    <a:pt x="17539" y="33481"/>
                    <a:pt x="17584" y="33604"/>
                  </a:cubicBezTo>
                  <a:cubicBezTo>
                    <a:pt x="17646" y="33783"/>
                    <a:pt x="17815" y="33895"/>
                    <a:pt x="17994" y="33895"/>
                  </a:cubicBezTo>
                  <a:cubicBezTo>
                    <a:pt x="18044" y="33895"/>
                    <a:pt x="18093" y="33887"/>
                    <a:pt x="18143" y="33869"/>
                  </a:cubicBezTo>
                  <a:cubicBezTo>
                    <a:pt x="18371" y="33788"/>
                    <a:pt x="18491" y="33536"/>
                    <a:pt x="18408" y="33310"/>
                  </a:cubicBezTo>
                  <a:cubicBezTo>
                    <a:pt x="18366" y="33188"/>
                    <a:pt x="18322" y="33065"/>
                    <a:pt x="18280" y="32946"/>
                  </a:cubicBezTo>
                  <a:cubicBezTo>
                    <a:pt x="18217" y="32767"/>
                    <a:pt x="18047" y="32653"/>
                    <a:pt x="17866" y="32653"/>
                  </a:cubicBezTo>
                  <a:close/>
                  <a:moveTo>
                    <a:pt x="10120" y="34360"/>
                  </a:moveTo>
                  <a:cubicBezTo>
                    <a:pt x="10045" y="34360"/>
                    <a:pt x="9968" y="34379"/>
                    <a:pt x="9898" y="34420"/>
                  </a:cubicBezTo>
                  <a:cubicBezTo>
                    <a:pt x="9690" y="34542"/>
                    <a:pt x="9617" y="34810"/>
                    <a:pt x="9740" y="35021"/>
                  </a:cubicBezTo>
                  <a:cubicBezTo>
                    <a:pt x="9799" y="35122"/>
                    <a:pt x="9867" y="35236"/>
                    <a:pt x="9940" y="35356"/>
                  </a:cubicBezTo>
                  <a:cubicBezTo>
                    <a:pt x="10020" y="35494"/>
                    <a:pt x="10166" y="35572"/>
                    <a:pt x="10317" y="35572"/>
                  </a:cubicBezTo>
                  <a:cubicBezTo>
                    <a:pt x="10392" y="35572"/>
                    <a:pt x="10470" y="35551"/>
                    <a:pt x="10540" y="35509"/>
                  </a:cubicBezTo>
                  <a:cubicBezTo>
                    <a:pt x="10748" y="35385"/>
                    <a:pt x="10816" y="35117"/>
                    <a:pt x="10694" y="34909"/>
                  </a:cubicBezTo>
                  <a:cubicBezTo>
                    <a:pt x="10624" y="34789"/>
                    <a:pt x="10556" y="34677"/>
                    <a:pt x="10499" y="34579"/>
                  </a:cubicBezTo>
                  <a:cubicBezTo>
                    <a:pt x="10417" y="34438"/>
                    <a:pt x="10271" y="34360"/>
                    <a:pt x="10120" y="34360"/>
                  </a:cubicBezTo>
                  <a:close/>
                  <a:moveTo>
                    <a:pt x="18781" y="35130"/>
                  </a:moveTo>
                  <a:cubicBezTo>
                    <a:pt x="18729" y="35130"/>
                    <a:pt x="18675" y="35139"/>
                    <a:pt x="18624" y="35158"/>
                  </a:cubicBezTo>
                  <a:cubicBezTo>
                    <a:pt x="18397" y="35247"/>
                    <a:pt x="18286" y="35502"/>
                    <a:pt x="18374" y="35728"/>
                  </a:cubicBezTo>
                  <a:cubicBezTo>
                    <a:pt x="18426" y="35860"/>
                    <a:pt x="18475" y="35983"/>
                    <a:pt x="18517" y="36092"/>
                  </a:cubicBezTo>
                  <a:cubicBezTo>
                    <a:pt x="18585" y="36263"/>
                    <a:pt x="18751" y="36367"/>
                    <a:pt x="18925" y="36367"/>
                  </a:cubicBezTo>
                  <a:cubicBezTo>
                    <a:pt x="18980" y="36367"/>
                    <a:pt x="19034" y="36357"/>
                    <a:pt x="19086" y="36336"/>
                  </a:cubicBezTo>
                  <a:cubicBezTo>
                    <a:pt x="19313" y="36245"/>
                    <a:pt x="19422" y="35990"/>
                    <a:pt x="19333" y="35764"/>
                  </a:cubicBezTo>
                  <a:cubicBezTo>
                    <a:pt x="19289" y="35660"/>
                    <a:pt x="19242" y="35541"/>
                    <a:pt x="19193" y="35408"/>
                  </a:cubicBezTo>
                  <a:cubicBezTo>
                    <a:pt x="19125" y="35236"/>
                    <a:pt x="18958" y="35130"/>
                    <a:pt x="18781" y="35130"/>
                  </a:cubicBezTo>
                  <a:close/>
                  <a:moveTo>
                    <a:pt x="11431" y="36652"/>
                  </a:moveTo>
                  <a:cubicBezTo>
                    <a:pt x="11366" y="36652"/>
                    <a:pt x="11300" y="36667"/>
                    <a:pt x="11237" y="36698"/>
                  </a:cubicBezTo>
                  <a:cubicBezTo>
                    <a:pt x="11019" y="36804"/>
                    <a:pt x="10930" y="37067"/>
                    <a:pt x="11037" y="37285"/>
                  </a:cubicBezTo>
                  <a:cubicBezTo>
                    <a:pt x="11097" y="37410"/>
                    <a:pt x="11146" y="37517"/>
                    <a:pt x="11180" y="37602"/>
                  </a:cubicBezTo>
                  <a:cubicBezTo>
                    <a:pt x="11248" y="37777"/>
                    <a:pt x="11414" y="37883"/>
                    <a:pt x="11588" y="37883"/>
                  </a:cubicBezTo>
                  <a:cubicBezTo>
                    <a:pt x="11640" y="37883"/>
                    <a:pt x="11695" y="37873"/>
                    <a:pt x="11749" y="37852"/>
                  </a:cubicBezTo>
                  <a:cubicBezTo>
                    <a:pt x="11973" y="37766"/>
                    <a:pt x="12085" y="37511"/>
                    <a:pt x="11999" y="37285"/>
                  </a:cubicBezTo>
                  <a:cubicBezTo>
                    <a:pt x="11955" y="37173"/>
                    <a:pt x="11898" y="37046"/>
                    <a:pt x="11825" y="36898"/>
                  </a:cubicBezTo>
                  <a:cubicBezTo>
                    <a:pt x="11749" y="36742"/>
                    <a:pt x="11593" y="36652"/>
                    <a:pt x="11431" y="36652"/>
                  </a:cubicBezTo>
                  <a:close/>
                  <a:moveTo>
                    <a:pt x="19591" y="37642"/>
                  </a:moveTo>
                  <a:cubicBezTo>
                    <a:pt x="19553" y="37642"/>
                    <a:pt x="19515" y="37647"/>
                    <a:pt x="19476" y="37657"/>
                  </a:cubicBezTo>
                  <a:cubicBezTo>
                    <a:pt x="19242" y="37719"/>
                    <a:pt x="19102" y="37959"/>
                    <a:pt x="19164" y="38193"/>
                  </a:cubicBezTo>
                  <a:cubicBezTo>
                    <a:pt x="19201" y="38323"/>
                    <a:pt x="19235" y="38450"/>
                    <a:pt x="19266" y="38567"/>
                  </a:cubicBezTo>
                  <a:cubicBezTo>
                    <a:pt x="19320" y="38765"/>
                    <a:pt x="19497" y="38892"/>
                    <a:pt x="19690" y="38892"/>
                  </a:cubicBezTo>
                  <a:cubicBezTo>
                    <a:pt x="19729" y="38892"/>
                    <a:pt x="19768" y="38887"/>
                    <a:pt x="19804" y="38876"/>
                  </a:cubicBezTo>
                  <a:cubicBezTo>
                    <a:pt x="20038" y="38811"/>
                    <a:pt x="20176" y="38572"/>
                    <a:pt x="20113" y="38338"/>
                  </a:cubicBezTo>
                  <a:cubicBezTo>
                    <a:pt x="20082" y="38221"/>
                    <a:pt x="20048" y="38096"/>
                    <a:pt x="20015" y="37966"/>
                  </a:cubicBezTo>
                  <a:cubicBezTo>
                    <a:pt x="19962" y="37770"/>
                    <a:pt x="19784" y="37642"/>
                    <a:pt x="19591" y="37642"/>
                  </a:cubicBezTo>
                  <a:close/>
                  <a:moveTo>
                    <a:pt x="12371" y="39114"/>
                  </a:moveTo>
                  <a:cubicBezTo>
                    <a:pt x="12312" y="39114"/>
                    <a:pt x="12251" y="39126"/>
                    <a:pt x="12194" y="39152"/>
                  </a:cubicBezTo>
                  <a:cubicBezTo>
                    <a:pt x="11970" y="39251"/>
                    <a:pt x="11872" y="39511"/>
                    <a:pt x="11970" y="39732"/>
                  </a:cubicBezTo>
                  <a:lnTo>
                    <a:pt x="11973" y="39740"/>
                  </a:lnTo>
                  <a:cubicBezTo>
                    <a:pt x="12013" y="39827"/>
                    <a:pt x="12058" y="39926"/>
                    <a:pt x="12070" y="39959"/>
                  </a:cubicBezTo>
                  <a:lnTo>
                    <a:pt x="12070" y="39959"/>
                  </a:lnTo>
                  <a:cubicBezTo>
                    <a:pt x="12070" y="39959"/>
                    <a:pt x="12069" y="39958"/>
                    <a:pt x="12069" y="39958"/>
                  </a:cubicBezTo>
                  <a:lnTo>
                    <a:pt x="12069" y="39958"/>
                  </a:lnTo>
                  <a:cubicBezTo>
                    <a:pt x="12069" y="39958"/>
                    <a:pt x="12069" y="39961"/>
                    <a:pt x="12072" y="39963"/>
                  </a:cubicBezTo>
                  <a:cubicBezTo>
                    <a:pt x="12071" y="39962"/>
                    <a:pt x="12071" y="39961"/>
                    <a:pt x="12070" y="39959"/>
                  </a:cubicBezTo>
                  <a:lnTo>
                    <a:pt x="12070" y="39959"/>
                  </a:lnTo>
                  <a:cubicBezTo>
                    <a:pt x="12071" y="39960"/>
                    <a:pt x="12072" y="39962"/>
                    <a:pt x="12072" y="39963"/>
                  </a:cubicBezTo>
                  <a:cubicBezTo>
                    <a:pt x="12077" y="39976"/>
                    <a:pt x="12082" y="39992"/>
                    <a:pt x="12087" y="40005"/>
                  </a:cubicBezTo>
                  <a:cubicBezTo>
                    <a:pt x="12095" y="40018"/>
                    <a:pt x="12106" y="40046"/>
                    <a:pt x="12124" y="40083"/>
                  </a:cubicBezTo>
                  <a:cubicBezTo>
                    <a:pt x="12194" y="40249"/>
                    <a:pt x="12355" y="40348"/>
                    <a:pt x="12524" y="40348"/>
                  </a:cubicBezTo>
                  <a:cubicBezTo>
                    <a:pt x="12584" y="40348"/>
                    <a:pt x="12644" y="40335"/>
                    <a:pt x="12698" y="40312"/>
                  </a:cubicBezTo>
                  <a:cubicBezTo>
                    <a:pt x="12922" y="40215"/>
                    <a:pt x="13023" y="39955"/>
                    <a:pt x="12927" y="39734"/>
                  </a:cubicBezTo>
                  <a:cubicBezTo>
                    <a:pt x="12914" y="39703"/>
                    <a:pt x="12904" y="39677"/>
                    <a:pt x="12896" y="39659"/>
                  </a:cubicBezTo>
                  <a:cubicBezTo>
                    <a:pt x="12878" y="39612"/>
                    <a:pt x="12847" y="39539"/>
                    <a:pt x="12776" y="39383"/>
                  </a:cubicBezTo>
                  <a:lnTo>
                    <a:pt x="12771" y="39376"/>
                  </a:lnTo>
                  <a:cubicBezTo>
                    <a:pt x="12700" y="39212"/>
                    <a:pt x="12539" y="39114"/>
                    <a:pt x="12371" y="39114"/>
                  </a:cubicBezTo>
                  <a:close/>
                  <a:moveTo>
                    <a:pt x="20536" y="40004"/>
                  </a:moveTo>
                  <a:cubicBezTo>
                    <a:pt x="20435" y="40004"/>
                    <a:pt x="20334" y="40039"/>
                    <a:pt x="20251" y="40109"/>
                  </a:cubicBezTo>
                  <a:cubicBezTo>
                    <a:pt x="20067" y="40267"/>
                    <a:pt x="20046" y="40543"/>
                    <a:pt x="20202" y="40728"/>
                  </a:cubicBezTo>
                  <a:cubicBezTo>
                    <a:pt x="20301" y="40845"/>
                    <a:pt x="20415" y="40956"/>
                    <a:pt x="20532" y="41053"/>
                  </a:cubicBezTo>
                  <a:cubicBezTo>
                    <a:pt x="20613" y="41120"/>
                    <a:pt x="20711" y="41151"/>
                    <a:pt x="20810" y="41151"/>
                  </a:cubicBezTo>
                  <a:cubicBezTo>
                    <a:pt x="20938" y="41151"/>
                    <a:pt x="21062" y="41097"/>
                    <a:pt x="21148" y="40993"/>
                  </a:cubicBezTo>
                  <a:cubicBezTo>
                    <a:pt x="21304" y="40806"/>
                    <a:pt x="21276" y="40527"/>
                    <a:pt x="21088" y="40374"/>
                  </a:cubicBezTo>
                  <a:cubicBezTo>
                    <a:pt x="21010" y="40312"/>
                    <a:pt x="20935" y="40236"/>
                    <a:pt x="20870" y="40158"/>
                  </a:cubicBezTo>
                  <a:cubicBezTo>
                    <a:pt x="20783" y="40056"/>
                    <a:pt x="20660" y="40004"/>
                    <a:pt x="20536" y="40004"/>
                  </a:cubicBezTo>
                  <a:close/>
                  <a:moveTo>
                    <a:pt x="12797" y="41580"/>
                  </a:moveTo>
                  <a:cubicBezTo>
                    <a:pt x="12626" y="41580"/>
                    <a:pt x="12462" y="41680"/>
                    <a:pt x="12392" y="41846"/>
                  </a:cubicBezTo>
                  <a:cubicBezTo>
                    <a:pt x="12345" y="41957"/>
                    <a:pt x="12295" y="42056"/>
                    <a:pt x="12249" y="42129"/>
                  </a:cubicBezTo>
                  <a:cubicBezTo>
                    <a:pt x="12121" y="42334"/>
                    <a:pt x="12184" y="42605"/>
                    <a:pt x="12389" y="42735"/>
                  </a:cubicBezTo>
                  <a:cubicBezTo>
                    <a:pt x="12462" y="42779"/>
                    <a:pt x="12540" y="42800"/>
                    <a:pt x="12620" y="42800"/>
                  </a:cubicBezTo>
                  <a:cubicBezTo>
                    <a:pt x="12766" y="42800"/>
                    <a:pt x="12909" y="42730"/>
                    <a:pt x="12992" y="42594"/>
                  </a:cubicBezTo>
                  <a:cubicBezTo>
                    <a:pt x="13065" y="42480"/>
                    <a:pt x="13133" y="42345"/>
                    <a:pt x="13200" y="42189"/>
                  </a:cubicBezTo>
                  <a:cubicBezTo>
                    <a:pt x="13294" y="41965"/>
                    <a:pt x="13190" y="41708"/>
                    <a:pt x="12966" y="41614"/>
                  </a:cubicBezTo>
                  <a:cubicBezTo>
                    <a:pt x="12911" y="41591"/>
                    <a:pt x="12853" y="41580"/>
                    <a:pt x="12797" y="41580"/>
                  </a:cubicBezTo>
                  <a:close/>
                  <a:moveTo>
                    <a:pt x="22005" y="42158"/>
                  </a:moveTo>
                  <a:cubicBezTo>
                    <a:pt x="21979" y="42158"/>
                    <a:pt x="21952" y="42160"/>
                    <a:pt x="21926" y="42165"/>
                  </a:cubicBezTo>
                  <a:cubicBezTo>
                    <a:pt x="21686" y="42207"/>
                    <a:pt x="21528" y="42436"/>
                    <a:pt x="21569" y="42672"/>
                  </a:cubicBezTo>
                  <a:cubicBezTo>
                    <a:pt x="21577" y="42722"/>
                    <a:pt x="21585" y="42776"/>
                    <a:pt x="21590" y="42834"/>
                  </a:cubicBezTo>
                  <a:cubicBezTo>
                    <a:pt x="21595" y="42878"/>
                    <a:pt x="21601" y="42940"/>
                    <a:pt x="21614" y="43034"/>
                  </a:cubicBezTo>
                  <a:cubicBezTo>
                    <a:pt x="21642" y="43257"/>
                    <a:pt x="21829" y="43419"/>
                    <a:pt x="22048" y="43419"/>
                  </a:cubicBezTo>
                  <a:cubicBezTo>
                    <a:pt x="22066" y="43419"/>
                    <a:pt x="22084" y="43419"/>
                    <a:pt x="22102" y="43416"/>
                  </a:cubicBezTo>
                  <a:cubicBezTo>
                    <a:pt x="22344" y="43385"/>
                    <a:pt x="22513" y="43166"/>
                    <a:pt x="22485" y="42925"/>
                  </a:cubicBezTo>
                  <a:cubicBezTo>
                    <a:pt x="22474" y="42844"/>
                    <a:pt x="22466" y="42789"/>
                    <a:pt x="22464" y="42758"/>
                  </a:cubicBezTo>
                  <a:cubicBezTo>
                    <a:pt x="22459" y="42675"/>
                    <a:pt x="22448" y="42594"/>
                    <a:pt x="22435" y="42519"/>
                  </a:cubicBezTo>
                  <a:cubicBezTo>
                    <a:pt x="22396" y="42309"/>
                    <a:pt x="22213" y="42158"/>
                    <a:pt x="22005" y="42158"/>
                  </a:cubicBezTo>
                  <a:close/>
                  <a:moveTo>
                    <a:pt x="10658" y="42989"/>
                  </a:moveTo>
                  <a:cubicBezTo>
                    <a:pt x="10594" y="42989"/>
                    <a:pt x="10529" y="43003"/>
                    <a:pt x="10468" y="43034"/>
                  </a:cubicBezTo>
                  <a:cubicBezTo>
                    <a:pt x="10353" y="43088"/>
                    <a:pt x="10236" y="43146"/>
                    <a:pt x="10117" y="43203"/>
                  </a:cubicBezTo>
                  <a:cubicBezTo>
                    <a:pt x="9898" y="43309"/>
                    <a:pt x="9810" y="43572"/>
                    <a:pt x="9916" y="43790"/>
                  </a:cubicBezTo>
                  <a:cubicBezTo>
                    <a:pt x="9992" y="43946"/>
                    <a:pt x="10148" y="44035"/>
                    <a:pt x="10309" y="44035"/>
                  </a:cubicBezTo>
                  <a:cubicBezTo>
                    <a:pt x="10374" y="44035"/>
                    <a:pt x="10439" y="44022"/>
                    <a:pt x="10501" y="43991"/>
                  </a:cubicBezTo>
                  <a:cubicBezTo>
                    <a:pt x="10621" y="43933"/>
                    <a:pt x="10735" y="43879"/>
                    <a:pt x="10847" y="43824"/>
                  </a:cubicBezTo>
                  <a:cubicBezTo>
                    <a:pt x="11066" y="43718"/>
                    <a:pt x="11157" y="43455"/>
                    <a:pt x="11053" y="43237"/>
                  </a:cubicBezTo>
                  <a:cubicBezTo>
                    <a:pt x="10976" y="43080"/>
                    <a:pt x="10820" y="42989"/>
                    <a:pt x="10658" y="42989"/>
                  </a:cubicBezTo>
                  <a:close/>
                  <a:moveTo>
                    <a:pt x="8297" y="44176"/>
                  </a:moveTo>
                  <a:cubicBezTo>
                    <a:pt x="8228" y="44176"/>
                    <a:pt x="8157" y="44192"/>
                    <a:pt x="8091" y="44227"/>
                  </a:cubicBezTo>
                  <a:cubicBezTo>
                    <a:pt x="7974" y="44290"/>
                    <a:pt x="7860" y="44352"/>
                    <a:pt x="7748" y="44414"/>
                  </a:cubicBezTo>
                  <a:cubicBezTo>
                    <a:pt x="7535" y="44529"/>
                    <a:pt x="7457" y="44797"/>
                    <a:pt x="7571" y="45010"/>
                  </a:cubicBezTo>
                  <a:cubicBezTo>
                    <a:pt x="7652" y="45155"/>
                    <a:pt x="7803" y="45236"/>
                    <a:pt x="7959" y="45236"/>
                  </a:cubicBezTo>
                  <a:cubicBezTo>
                    <a:pt x="8029" y="45236"/>
                    <a:pt x="8102" y="45220"/>
                    <a:pt x="8167" y="45184"/>
                  </a:cubicBezTo>
                  <a:cubicBezTo>
                    <a:pt x="8276" y="45124"/>
                    <a:pt x="8390" y="45064"/>
                    <a:pt x="8505" y="45002"/>
                  </a:cubicBezTo>
                  <a:cubicBezTo>
                    <a:pt x="8718" y="44890"/>
                    <a:pt x="8798" y="44622"/>
                    <a:pt x="8687" y="44409"/>
                  </a:cubicBezTo>
                  <a:cubicBezTo>
                    <a:pt x="8607" y="44261"/>
                    <a:pt x="8455" y="44176"/>
                    <a:pt x="8297" y="44176"/>
                  </a:cubicBezTo>
                  <a:close/>
                  <a:moveTo>
                    <a:pt x="22293" y="44780"/>
                  </a:moveTo>
                  <a:cubicBezTo>
                    <a:pt x="22283" y="44780"/>
                    <a:pt x="22273" y="44780"/>
                    <a:pt x="22264" y="44781"/>
                  </a:cubicBezTo>
                  <a:cubicBezTo>
                    <a:pt x="22022" y="44797"/>
                    <a:pt x="21840" y="45007"/>
                    <a:pt x="21855" y="45249"/>
                  </a:cubicBezTo>
                  <a:cubicBezTo>
                    <a:pt x="21863" y="45379"/>
                    <a:pt x="21871" y="45504"/>
                    <a:pt x="21876" y="45623"/>
                  </a:cubicBezTo>
                  <a:cubicBezTo>
                    <a:pt x="21887" y="45857"/>
                    <a:pt x="22082" y="46042"/>
                    <a:pt x="22316" y="46042"/>
                  </a:cubicBezTo>
                  <a:lnTo>
                    <a:pt x="22334" y="46042"/>
                  </a:lnTo>
                  <a:cubicBezTo>
                    <a:pt x="22576" y="46032"/>
                    <a:pt x="22763" y="45829"/>
                    <a:pt x="22752" y="45587"/>
                  </a:cubicBezTo>
                  <a:cubicBezTo>
                    <a:pt x="22747" y="45460"/>
                    <a:pt x="22742" y="45327"/>
                    <a:pt x="22732" y="45189"/>
                  </a:cubicBezTo>
                  <a:cubicBezTo>
                    <a:pt x="22717" y="44957"/>
                    <a:pt x="22522" y="44780"/>
                    <a:pt x="22293" y="44780"/>
                  </a:cubicBezTo>
                  <a:close/>
                  <a:moveTo>
                    <a:pt x="6113" y="45634"/>
                  </a:moveTo>
                  <a:cubicBezTo>
                    <a:pt x="6005" y="45634"/>
                    <a:pt x="5896" y="45673"/>
                    <a:pt x="5811" y="45753"/>
                  </a:cubicBezTo>
                  <a:cubicBezTo>
                    <a:pt x="5733" y="45826"/>
                    <a:pt x="5642" y="45904"/>
                    <a:pt x="5541" y="45987"/>
                  </a:cubicBezTo>
                  <a:cubicBezTo>
                    <a:pt x="5353" y="46143"/>
                    <a:pt x="5327" y="46419"/>
                    <a:pt x="5481" y="46606"/>
                  </a:cubicBezTo>
                  <a:cubicBezTo>
                    <a:pt x="5567" y="46710"/>
                    <a:pt x="5694" y="46765"/>
                    <a:pt x="5821" y="46765"/>
                  </a:cubicBezTo>
                  <a:cubicBezTo>
                    <a:pt x="5918" y="46765"/>
                    <a:pt x="6016" y="46734"/>
                    <a:pt x="6100" y="46666"/>
                  </a:cubicBezTo>
                  <a:cubicBezTo>
                    <a:pt x="6214" y="46570"/>
                    <a:pt x="6318" y="46479"/>
                    <a:pt x="6412" y="46393"/>
                  </a:cubicBezTo>
                  <a:cubicBezTo>
                    <a:pt x="6588" y="46227"/>
                    <a:pt x="6596" y="45948"/>
                    <a:pt x="6430" y="45772"/>
                  </a:cubicBezTo>
                  <a:cubicBezTo>
                    <a:pt x="6345" y="45680"/>
                    <a:pt x="6229" y="45634"/>
                    <a:pt x="6113" y="45634"/>
                  </a:cubicBezTo>
                  <a:close/>
                  <a:moveTo>
                    <a:pt x="21647" y="47131"/>
                  </a:moveTo>
                  <a:cubicBezTo>
                    <a:pt x="21577" y="47131"/>
                    <a:pt x="21506" y="47148"/>
                    <a:pt x="21439" y="47183"/>
                  </a:cubicBezTo>
                  <a:cubicBezTo>
                    <a:pt x="21346" y="47233"/>
                    <a:pt x="21242" y="47282"/>
                    <a:pt x="21122" y="47332"/>
                  </a:cubicBezTo>
                  <a:cubicBezTo>
                    <a:pt x="20901" y="47428"/>
                    <a:pt x="20797" y="47685"/>
                    <a:pt x="20893" y="47909"/>
                  </a:cubicBezTo>
                  <a:cubicBezTo>
                    <a:pt x="20966" y="48075"/>
                    <a:pt x="21127" y="48174"/>
                    <a:pt x="21296" y="48174"/>
                  </a:cubicBezTo>
                  <a:cubicBezTo>
                    <a:pt x="21356" y="48174"/>
                    <a:pt x="21413" y="48163"/>
                    <a:pt x="21471" y="48140"/>
                  </a:cubicBezTo>
                  <a:cubicBezTo>
                    <a:pt x="21611" y="48078"/>
                    <a:pt x="21738" y="48018"/>
                    <a:pt x="21853" y="47955"/>
                  </a:cubicBezTo>
                  <a:cubicBezTo>
                    <a:pt x="22066" y="47841"/>
                    <a:pt x="22147" y="47576"/>
                    <a:pt x="22032" y="47363"/>
                  </a:cubicBezTo>
                  <a:cubicBezTo>
                    <a:pt x="21953" y="47214"/>
                    <a:pt x="21803" y="47131"/>
                    <a:pt x="21647" y="47131"/>
                  </a:cubicBezTo>
                  <a:close/>
                  <a:moveTo>
                    <a:pt x="3982" y="47190"/>
                  </a:moveTo>
                  <a:cubicBezTo>
                    <a:pt x="3898" y="47190"/>
                    <a:pt x="3813" y="47214"/>
                    <a:pt x="3739" y="47264"/>
                  </a:cubicBezTo>
                  <a:cubicBezTo>
                    <a:pt x="3598" y="47355"/>
                    <a:pt x="3500" y="47425"/>
                    <a:pt x="3411" y="47485"/>
                  </a:cubicBezTo>
                  <a:cubicBezTo>
                    <a:pt x="3214" y="47623"/>
                    <a:pt x="3164" y="47896"/>
                    <a:pt x="3302" y="48096"/>
                  </a:cubicBezTo>
                  <a:cubicBezTo>
                    <a:pt x="3388" y="48218"/>
                    <a:pt x="3523" y="48283"/>
                    <a:pt x="3663" y="48283"/>
                  </a:cubicBezTo>
                  <a:cubicBezTo>
                    <a:pt x="3749" y="48283"/>
                    <a:pt x="3838" y="48257"/>
                    <a:pt x="3913" y="48205"/>
                  </a:cubicBezTo>
                  <a:cubicBezTo>
                    <a:pt x="3996" y="48148"/>
                    <a:pt x="4092" y="48083"/>
                    <a:pt x="4225" y="47992"/>
                  </a:cubicBezTo>
                  <a:cubicBezTo>
                    <a:pt x="4428" y="47857"/>
                    <a:pt x="4482" y="47586"/>
                    <a:pt x="4347" y="47384"/>
                  </a:cubicBezTo>
                  <a:cubicBezTo>
                    <a:pt x="4262" y="47258"/>
                    <a:pt x="4123" y="47190"/>
                    <a:pt x="3982" y="47190"/>
                  </a:cubicBezTo>
                  <a:close/>
                  <a:moveTo>
                    <a:pt x="19146" y="47961"/>
                  </a:moveTo>
                  <a:cubicBezTo>
                    <a:pt x="19112" y="47961"/>
                    <a:pt x="19077" y="47965"/>
                    <a:pt x="19042" y="47974"/>
                  </a:cubicBezTo>
                  <a:cubicBezTo>
                    <a:pt x="18923" y="48002"/>
                    <a:pt x="18798" y="48031"/>
                    <a:pt x="18673" y="48059"/>
                  </a:cubicBezTo>
                  <a:cubicBezTo>
                    <a:pt x="18436" y="48111"/>
                    <a:pt x="18288" y="48345"/>
                    <a:pt x="18340" y="48582"/>
                  </a:cubicBezTo>
                  <a:cubicBezTo>
                    <a:pt x="18384" y="48787"/>
                    <a:pt x="18566" y="48925"/>
                    <a:pt x="18767" y="48925"/>
                  </a:cubicBezTo>
                  <a:cubicBezTo>
                    <a:pt x="18800" y="48925"/>
                    <a:pt x="18832" y="48923"/>
                    <a:pt x="18863" y="48915"/>
                  </a:cubicBezTo>
                  <a:cubicBezTo>
                    <a:pt x="18993" y="48886"/>
                    <a:pt x="19123" y="48855"/>
                    <a:pt x="19248" y="48826"/>
                  </a:cubicBezTo>
                  <a:cubicBezTo>
                    <a:pt x="19482" y="48769"/>
                    <a:pt x="19627" y="48533"/>
                    <a:pt x="19573" y="48299"/>
                  </a:cubicBezTo>
                  <a:cubicBezTo>
                    <a:pt x="19524" y="48097"/>
                    <a:pt x="19345" y="47961"/>
                    <a:pt x="19146" y="47961"/>
                  </a:cubicBezTo>
                  <a:close/>
                  <a:moveTo>
                    <a:pt x="16553" y="48460"/>
                  </a:moveTo>
                  <a:cubicBezTo>
                    <a:pt x="16531" y="48460"/>
                    <a:pt x="16509" y="48462"/>
                    <a:pt x="16486" y="48465"/>
                  </a:cubicBezTo>
                  <a:cubicBezTo>
                    <a:pt x="16351" y="48483"/>
                    <a:pt x="16227" y="48501"/>
                    <a:pt x="16115" y="48514"/>
                  </a:cubicBezTo>
                  <a:cubicBezTo>
                    <a:pt x="15873" y="48546"/>
                    <a:pt x="15704" y="48764"/>
                    <a:pt x="15733" y="49006"/>
                  </a:cubicBezTo>
                  <a:cubicBezTo>
                    <a:pt x="15761" y="49227"/>
                    <a:pt x="15948" y="49391"/>
                    <a:pt x="16167" y="49391"/>
                  </a:cubicBezTo>
                  <a:cubicBezTo>
                    <a:pt x="16185" y="49391"/>
                    <a:pt x="16203" y="49388"/>
                    <a:pt x="16221" y="49385"/>
                  </a:cubicBezTo>
                  <a:cubicBezTo>
                    <a:pt x="16341" y="49372"/>
                    <a:pt x="16473" y="49354"/>
                    <a:pt x="16614" y="49333"/>
                  </a:cubicBezTo>
                  <a:cubicBezTo>
                    <a:pt x="16853" y="49297"/>
                    <a:pt x="17019" y="49073"/>
                    <a:pt x="16986" y="48834"/>
                  </a:cubicBezTo>
                  <a:cubicBezTo>
                    <a:pt x="16953" y="48617"/>
                    <a:pt x="16768" y="48460"/>
                    <a:pt x="16553" y="48460"/>
                  </a:cubicBezTo>
                  <a:close/>
                  <a:moveTo>
                    <a:pt x="13988" y="49034"/>
                  </a:moveTo>
                  <a:cubicBezTo>
                    <a:pt x="13933" y="49034"/>
                    <a:pt x="13878" y="49044"/>
                    <a:pt x="13824" y="49066"/>
                  </a:cubicBezTo>
                  <a:cubicBezTo>
                    <a:pt x="13699" y="49115"/>
                    <a:pt x="13575" y="49167"/>
                    <a:pt x="13455" y="49222"/>
                  </a:cubicBezTo>
                  <a:cubicBezTo>
                    <a:pt x="13234" y="49320"/>
                    <a:pt x="13133" y="49578"/>
                    <a:pt x="13231" y="49799"/>
                  </a:cubicBezTo>
                  <a:cubicBezTo>
                    <a:pt x="13302" y="49965"/>
                    <a:pt x="13463" y="50061"/>
                    <a:pt x="13632" y="50061"/>
                  </a:cubicBezTo>
                  <a:cubicBezTo>
                    <a:pt x="13692" y="50061"/>
                    <a:pt x="13751" y="50048"/>
                    <a:pt x="13809" y="50025"/>
                  </a:cubicBezTo>
                  <a:cubicBezTo>
                    <a:pt x="13920" y="49976"/>
                    <a:pt x="14035" y="49926"/>
                    <a:pt x="14152" y="49879"/>
                  </a:cubicBezTo>
                  <a:cubicBezTo>
                    <a:pt x="14375" y="49788"/>
                    <a:pt x="14485" y="49534"/>
                    <a:pt x="14394" y="49310"/>
                  </a:cubicBezTo>
                  <a:cubicBezTo>
                    <a:pt x="14326" y="49138"/>
                    <a:pt x="14161" y="49034"/>
                    <a:pt x="13988" y="49034"/>
                  </a:cubicBezTo>
                  <a:close/>
                  <a:moveTo>
                    <a:pt x="2292" y="49144"/>
                  </a:moveTo>
                  <a:cubicBezTo>
                    <a:pt x="2102" y="49144"/>
                    <a:pt x="1926" y="49270"/>
                    <a:pt x="1872" y="49463"/>
                  </a:cubicBezTo>
                  <a:cubicBezTo>
                    <a:pt x="1823" y="49632"/>
                    <a:pt x="1797" y="49801"/>
                    <a:pt x="1797" y="49963"/>
                  </a:cubicBezTo>
                  <a:cubicBezTo>
                    <a:pt x="1797" y="50204"/>
                    <a:pt x="1992" y="50402"/>
                    <a:pt x="2233" y="50402"/>
                  </a:cubicBezTo>
                  <a:lnTo>
                    <a:pt x="2236" y="50402"/>
                  </a:lnTo>
                  <a:cubicBezTo>
                    <a:pt x="2478" y="50402"/>
                    <a:pt x="2673" y="50207"/>
                    <a:pt x="2673" y="49965"/>
                  </a:cubicBezTo>
                  <a:cubicBezTo>
                    <a:pt x="2675" y="49885"/>
                    <a:pt x="2688" y="49796"/>
                    <a:pt x="2714" y="49705"/>
                  </a:cubicBezTo>
                  <a:cubicBezTo>
                    <a:pt x="2782" y="49471"/>
                    <a:pt x="2647" y="49229"/>
                    <a:pt x="2413" y="49162"/>
                  </a:cubicBezTo>
                  <a:cubicBezTo>
                    <a:pt x="2372" y="49150"/>
                    <a:pt x="2332" y="49144"/>
                    <a:pt x="2292" y="49144"/>
                  </a:cubicBezTo>
                  <a:close/>
                  <a:moveTo>
                    <a:pt x="11672" y="50290"/>
                  </a:moveTo>
                  <a:cubicBezTo>
                    <a:pt x="11600" y="50290"/>
                    <a:pt x="11526" y="50308"/>
                    <a:pt x="11458" y="50345"/>
                  </a:cubicBezTo>
                  <a:cubicBezTo>
                    <a:pt x="11349" y="50407"/>
                    <a:pt x="11240" y="50467"/>
                    <a:pt x="11128" y="50527"/>
                  </a:cubicBezTo>
                  <a:cubicBezTo>
                    <a:pt x="10915" y="50639"/>
                    <a:pt x="10832" y="50906"/>
                    <a:pt x="10946" y="51120"/>
                  </a:cubicBezTo>
                  <a:cubicBezTo>
                    <a:pt x="11024" y="51268"/>
                    <a:pt x="11177" y="51354"/>
                    <a:pt x="11333" y="51354"/>
                  </a:cubicBezTo>
                  <a:cubicBezTo>
                    <a:pt x="11404" y="51354"/>
                    <a:pt x="11474" y="51335"/>
                    <a:pt x="11539" y="51302"/>
                  </a:cubicBezTo>
                  <a:cubicBezTo>
                    <a:pt x="11656" y="51239"/>
                    <a:pt x="11773" y="51174"/>
                    <a:pt x="11887" y="51112"/>
                  </a:cubicBezTo>
                  <a:cubicBezTo>
                    <a:pt x="12098" y="50992"/>
                    <a:pt x="12173" y="50727"/>
                    <a:pt x="12056" y="50514"/>
                  </a:cubicBezTo>
                  <a:cubicBezTo>
                    <a:pt x="11975" y="50370"/>
                    <a:pt x="11826" y="50290"/>
                    <a:pt x="11672" y="50290"/>
                  </a:cubicBezTo>
                  <a:close/>
                  <a:moveTo>
                    <a:pt x="3762" y="50978"/>
                  </a:moveTo>
                  <a:cubicBezTo>
                    <a:pt x="3588" y="50978"/>
                    <a:pt x="3422" y="51083"/>
                    <a:pt x="3354" y="51255"/>
                  </a:cubicBezTo>
                  <a:cubicBezTo>
                    <a:pt x="3263" y="51481"/>
                    <a:pt x="3375" y="51736"/>
                    <a:pt x="3601" y="51824"/>
                  </a:cubicBezTo>
                  <a:cubicBezTo>
                    <a:pt x="3721" y="51874"/>
                    <a:pt x="3848" y="51920"/>
                    <a:pt x="3981" y="51965"/>
                  </a:cubicBezTo>
                  <a:cubicBezTo>
                    <a:pt x="4027" y="51980"/>
                    <a:pt x="4077" y="51988"/>
                    <a:pt x="4124" y="51988"/>
                  </a:cubicBezTo>
                  <a:cubicBezTo>
                    <a:pt x="4306" y="51988"/>
                    <a:pt x="4475" y="51876"/>
                    <a:pt x="4537" y="51694"/>
                  </a:cubicBezTo>
                  <a:cubicBezTo>
                    <a:pt x="4618" y="51465"/>
                    <a:pt x="4495" y="51216"/>
                    <a:pt x="4267" y="51135"/>
                  </a:cubicBezTo>
                  <a:cubicBezTo>
                    <a:pt x="4147" y="51094"/>
                    <a:pt x="4033" y="51052"/>
                    <a:pt x="3921" y="51008"/>
                  </a:cubicBezTo>
                  <a:cubicBezTo>
                    <a:pt x="3869" y="50987"/>
                    <a:pt x="3815" y="50978"/>
                    <a:pt x="3762" y="50978"/>
                  </a:cubicBezTo>
                  <a:close/>
                  <a:moveTo>
                    <a:pt x="9284" y="51400"/>
                  </a:moveTo>
                  <a:cubicBezTo>
                    <a:pt x="9234" y="51400"/>
                    <a:pt x="9183" y="51408"/>
                    <a:pt x="9134" y="51426"/>
                  </a:cubicBezTo>
                  <a:cubicBezTo>
                    <a:pt x="9014" y="51468"/>
                    <a:pt x="8897" y="51510"/>
                    <a:pt x="8783" y="51546"/>
                  </a:cubicBezTo>
                  <a:cubicBezTo>
                    <a:pt x="8551" y="51621"/>
                    <a:pt x="8427" y="51871"/>
                    <a:pt x="8502" y="52100"/>
                  </a:cubicBezTo>
                  <a:cubicBezTo>
                    <a:pt x="8562" y="52284"/>
                    <a:pt x="8733" y="52404"/>
                    <a:pt x="8918" y="52404"/>
                  </a:cubicBezTo>
                  <a:cubicBezTo>
                    <a:pt x="8962" y="52404"/>
                    <a:pt x="9009" y="52396"/>
                    <a:pt x="9053" y="52381"/>
                  </a:cubicBezTo>
                  <a:cubicBezTo>
                    <a:pt x="9178" y="52342"/>
                    <a:pt x="9305" y="52297"/>
                    <a:pt x="9433" y="52251"/>
                  </a:cubicBezTo>
                  <a:cubicBezTo>
                    <a:pt x="9662" y="52167"/>
                    <a:pt x="9779" y="51915"/>
                    <a:pt x="9695" y="51689"/>
                  </a:cubicBezTo>
                  <a:cubicBezTo>
                    <a:pt x="9630" y="51510"/>
                    <a:pt x="9462" y="51400"/>
                    <a:pt x="9284" y="51400"/>
                  </a:cubicBezTo>
                  <a:close/>
                  <a:moveTo>
                    <a:pt x="6307" y="51637"/>
                  </a:moveTo>
                  <a:cubicBezTo>
                    <a:pt x="6094" y="51637"/>
                    <a:pt x="5907" y="51795"/>
                    <a:pt x="5876" y="52014"/>
                  </a:cubicBezTo>
                  <a:cubicBezTo>
                    <a:pt x="5840" y="52253"/>
                    <a:pt x="6006" y="52477"/>
                    <a:pt x="6248" y="52511"/>
                  </a:cubicBezTo>
                  <a:cubicBezTo>
                    <a:pt x="6383" y="52529"/>
                    <a:pt x="6516" y="52547"/>
                    <a:pt x="6646" y="52560"/>
                  </a:cubicBezTo>
                  <a:cubicBezTo>
                    <a:pt x="6661" y="52563"/>
                    <a:pt x="6677" y="52563"/>
                    <a:pt x="6692" y="52563"/>
                  </a:cubicBezTo>
                  <a:cubicBezTo>
                    <a:pt x="6916" y="52563"/>
                    <a:pt x="7106" y="52396"/>
                    <a:pt x="7129" y="52173"/>
                  </a:cubicBezTo>
                  <a:cubicBezTo>
                    <a:pt x="7155" y="51931"/>
                    <a:pt x="6981" y="51715"/>
                    <a:pt x="6739" y="51689"/>
                  </a:cubicBezTo>
                  <a:cubicBezTo>
                    <a:pt x="6620" y="51676"/>
                    <a:pt x="6497" y="51660"/>
                    <a:pt x="6373" y="51642"/>
                  </a:cubicBezTo>
                  <a:cubicBezTo>
                    <a:pt x="6351" y="51639"/>
                    <a:pt x="6329" y="51637"/>
                    <a:pt x="6307" y="5163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4"/>
            <p:cNvSpPr/>
            <p:nvPr/>
          </p:nvSpPr>
          <p:spPr>
            <a:xfrm>
              <a:off x="4015075" y="3311000"/>
              <a:ext cx="30125" cy="26600"/>
            </a:xfrm>
            <a:custGeom>
              <a:rect b="b" l="l" r="r" t="t"/>
              <a:pathLst>
                <a:path extrusionOk="0" h="1064" w="1205">
                  <a:moveTo>
                    <a:pt x="495" y="0"/>
                  </a:moveTo>
                  <a:cubicBezTo>
                    <a:pt x="449" y="0"/>
                    <a:pt x="401" y="8"/>
                    <a:pt x="355" y="24"/>
                  </a:cubicBezTo>
                  <a:cubicBezTo>
                    <a:pt x="126" y="99"/>
                    <a:pt x="1" y="349"/>
                    <a:pt x="76" y="577"/>
                  </a:cubicBezTo>
                  <a:cubicBezTo>
                    <a:pt x="115" y="692"/>
                    <a:pt x="136" y="757"/>
                    <a:pt x="136" y="757"/>
                  </a:cubicBezTo>
                  <a:cubicBezTo>
                    <a:pt x="196" y="941"/>
                    <a:pt x="360" y="1064"/>
                    <a:pt x="547" y="1064"/>
                  </a:cubicBezTo>
                  <a:cubicBezTo>
                    <a:pt x="570" y="1064"/>
                    <a:pt x="596" y="1061"/>
                    <a:pt x="622" y="1058"/>
                  </a:cubicBezTo>
                  <a:cubicBezTo>
                    <a:pt x="631" y="1057"/>
                    <a:pt x="654" y="1055"/>
                    <a:pt x="679" y="1055"/>
                  </a:cubicBezTo>
                  <a:cubicBezTo>
                    <a:pt x="689" y="1055"/>
                    <a:pt x="700" y="1055"/>
                    <a:pt x="711" y="1056"/>
                  </a:cubicBezTo>
                  <a:cubicBezTo>
                    <a:pt x="724" y="1057"/>
                    <a:pt x="737" y="1058"/>
                    <a:pt x="749" y="1058"/>
                  </a:cubicBezTo>
                  <a:cubicBezTo>
                    <a:pt x="975" y="1058"/>
                    <a:pt x="1167" y="887"/>
                    <a:pt x="1186" y="658"/>
                  </a:cubicBezTo>
                  <a:cubicBezTo>
                    <a:pt x="1205" y="440"/>
                    <a:pt x="1062" y="247"/>
                    <a:pt x="859" y="195"/>
                  </a:cubicBezTo>
                  <a:cubicBezTo>
                    <a:pt x="776" y="73"/>
                    <a:pt x="640" y="0"/>
                    <a:pt x="4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4"/>
            <p:cNvSpPr/>
            <p:nvPr/>
          </p:nvSpPr>
          <p:spPr>
            <a:xfrm>
              <a:off x="3886000" y="2773375"/>
              <a:ext cx="896225" cy="1607475"/>
            </a:xfrm>
            <a:custGeom>
              <a:rect b="b" l="l" r="r" t="t"/>
              <a:pathLst>
                <a:path extrusionOk="0" h="64299" w="35849">
                  <a:moveTo>
                    <a:pt x="14268" y="1"/>
                  </a:moveTo>
                  <a:cubicBezTo>
                    <a:pt x="14160" y="1"/>
                    <a:pt x="14052" y="40"/>
                    <a:pt x="13967" y="121"/>
                  </a:cubicBezTo>
                  <a:cubicBezTo>
                    <a:pt x="13882" y="199"/>
                    <a:pt x="13788" y="287"/>
                    <a:pt x="13684" y="383"/>
                  </a:cubicBezTo>
                  <a:cubicBezTo>
                    <a:pt x="13505" y="547"/>
                    <a:pt x="13494" y="823"/>
                    <a:pt x="13658" y="1002"/>
                  </a:cubicBezTo>
                  <a:cubicBezTo>
                    <a:pt x="13744" y="1096"/>
                    <a:pt x="13863" y="1145"/>
                    <a:pt x="13980" y="1145"/>
                  </a:cubicBezTo>
                  <a:cubicBezTo>
                    <a:pt x="14087" y="1145"/>
                    <a:pt x="14194" y="1106"/>
                    <a:pt x="14277" y="1028"/>
                  </a:cubicBezTo>
                  <a:cubicBezTo>
                    <a:pt x="14383" y="932"/>
                    <a:pt x="14482" y="841"/>
                    <a:pt x="14568" y="758"/>
                  </a:cubicBezTo>
                  <a:cubicBezTo>
                    <a:pt x="14745" y="591"/>
                    <a:pt x="14753" y="316"/>
                    <a:pt x="14586" y="139"/>
                  </a:cubicBezTo>
                  <a:cubicBezTo>
                    <a:pt x="14500" y="47"/>
                    <a:pt x="14384" y="1"/>
                    <a:pt x="14268" y="1"/>
                  </a:cubicBezTo>
                  <a:close/>
                  <a:moveTo>
                    <a:pt x="15366" y="455"/>
                  </a:moveTo>
                  <a:cubicBezTo>
                    <a:pt x="15134" y="455"/>
                    <a:pt x="14939" y="636"/>
                    <a:pt x="14927" y="869"/>
                  </a:cubicBezTo>
                  <a:cubicBezTo>
                    <a:pt x="14919" y="979"/>
                    <a:pt x="14911" y="1101"/>
                    <a:pt x="14898" y="1252"/>
                  </a:cubicBezTo>
                  <a:cubicBezTo>
                    <a:pt x="14880" y="1493"/>
                    <a:pt x="15062" y="1704"/>
                    <a:pt x="15304" y="1722"/>
                  </a:cubicBezTo>
                  <a:cubicBezTo>
                    <a:pt x="15317" y="1722"/>
                    <a:pt x="15327" y="1725"/>
                    <a:pt x="15338" y="1725"/>
                  </a:cubicBezTo>
                  <a:cubicBezTo>
                    <a:pt x="15564" y="1725"/>
                    <a:pt x="15756" y="1548"/>
                    <a:pt x="15774" y="1317"/>
                  </a:cubicBezTo>
                  <a:cubicBezTo>
                    <a:pt x="15785" y="1161"/>
                    <a:pt x="15795" y="1036"/>
                    <a:pt x="15800" y="921"/>
                  </a:cubicBezTo>
                  <a:cubicBezTo>
                    <a:pt x="15816" y="680"/>
                    <a:pt x="15631" y="472"/>
                    <a:pt x="15390" y="456"/>
                  </a:cubicBezTo>
                  <a:cubicBezTo>
                    <a:pt x="15382" y="455"/>
                    <a:pt x="15374" y="455"/>
                    <a:pt x="15366" y="455"/>
                  </a:cubicBezTo>
                  <a:close/>
                  <a:moveTo>
                    <a:pt x="12275" y="1782"/>
                  </a:moveTo>
                  <a:cubicBezTo>
                    <a:pt x="12173" y="1782"/>
                    <a:pt x="12070" y="1818"/>
                    <a:pt x="11986" y="1891"/>
                  </a:cubicBezTo>
                  <a:cubicBezTo>
                    <a:pt x="11887" y="1977"/>
                    <a:pt x="11789" y="2063"/>
                    <a:pt x="11692" y="2146"/>
                  </a:cubicBezTo>
                  <a:cubicBezTo>
                    <a:pt x="11510" y="2305"/>
                    <a:pt x="11490" y="2580"/>
                    <a:pt x="11648" y="2765"/>
                  </a:cubicBezTo>
                  <a:cubicBezTo>
                    <a:pt x="11734" y="2866"/>
                    <a:pt x="11856" y="2915"/>
                    <a:pt x="11978" y="2915"/>
                  </a:cubicBezTo>
                  <a:cubicBezTo>
                    <a:pt x="12082" y="2915"/>
                    <a:pt x="12184" y="2882"/>
                    <a:pt x="12264" y="2809"/>
                  </a:cubicBezTo>
                  <a:cubicBezTo>
                    <a:pt x="12363" y="2726"/>
                    <a:pt x="12462" y="2640"/>
                    <a:pt x="12563" y="2552"/>
                  </a:cubicBezTo>
                  <a:cubicBezTo>
                    <a:pt x="12745" y="2393"/>
                    <a:pt x="12766" y="2117"/>
                    <a:pt x="12605" y="1933"/>
                  </a:cubicBezTo>
                  <a:cubicBezTo>
                    <a:pt x="12519" y="1833"/>
                    <a:pt x="12397" y="1782"/>
                    <a:pt x="12275" y="1782"/>
                  </a:cubicBezTo>
                  <a:close/>
                  <a:moveTo>
                    <a:pt x="15208" y="3123"/>
                  </a:moveTo>
                  <a:cubicBezTo>
                    <a:pt x="14968" y="3123"/>
                    <a:pt x="14773" y="3313"/>
                    <a:pt x="14768" y="3552"/>
                  </a:cubicBezTo>
                  <a:cubicBezTo>
                    <a:pt x="14768" y="3656"/>
                    <a:pt x="14763" y="3781"/>
                    <a:pt x="14753" y="3927"/>
                  </a:cubicBezTo>
                  <a:cubicBezTo>
                    <a:pt x="14740" y="4169"/>
                    <a:pt x="14924" y="4377"/>
                    <a:pt x="15166" y="4390"/>
                  </a:cubicBezTo>
                  <a:cubicBezTo>
                    <a:pt x="15174" y="4390"/>
                    <a:pt x="15184" y="4392"/>
                    <a:pt x="15192" y="4392"/>
                  </a:cubicBezTo>
                  <a:cubicBezTo>
                    <a:pt x="15423" y="4392"/>
                    <a:pt x="15616" y="4213"/>
                    <a:pt x="15629" y="3979"/>
                  </a:cubicBezTo>
                  <a:cubicBezTo>
                    <a:pt x="15639" y="3823"/>
                    <a:pt x="15644" y="3685"/>
                    <a:pt x="15647" y="3571"/>
                  </a:cubicBezTo>
                  <a:cubicBezTo>
                    <a:pt x="15650" y="3326"/>
                    <a:pt x="15457" y="3126"/>
                    <a:pt x="15215" y="3123"/>
                  </a:cubicBezTo>
                  <a:close/>
                  <a:moveTo>
                    <a:pt x="10210" y="3481"/>
                  </a:moveTo>
                  <a:cubicBezTo>
                    <a:pt x="10120" y="3481"/>
                    <a:pt x="10029" y="3508"/>
                    <a:pt x="9950" y="3565"/>
                  </a:cubicBezTo>
                  <a:cubicBezTo>
                    <a:pt x="9852" y="3638"/>
                    <a:pt x="9748" y="3714"/>
                    <a:pt x="9638" y="3792"/>
                  </a:cubicBezTo>
                  <a:cubicBezTo>
                    <a:pt x="9441" y="3935"/>
                    <a:pt x="9397" y="4208"/>
                    <a:pt x="9537" y="4405"/>
                  </a:cubicBezTo>
                  <a:cubicBezTo>
                    <a:pt x="9623" y="4525"/>
                    <a:pt x="9758" y="4587"/>
                    <a:pt x="9893" y="4587"/>
                  </a:cubicBezTo>
                  <a:cubicBezTo>
                    <a:pt x="9982" y="4587"/>
                    <a:pt x="10073" y="4561"/>
                    <a:pt x="10151" y="4507"/>
                  </a:cubicBezTo>
                  <a:cubicBezTo>
                    <a:pt x="10260" y="4426"/>
                    <a:pt x="10369" y="4348"/>
                    <a:pt x="10470" y="4273"/>
                  </a:cubicBezTo>
                  <a:cubicBezTo>
                    <a:pt x="10665" y="4130"/>
                    <a:pt x="10707" y="3857"/>
                    <a:pt x="10564" y="3662"/>
                  </a:cubicBezTo>
                  <a:cubicBezTo>
                    <a:pt x="10478" y="3543"/>
                    <a:pt x="10346" y="3481"/>
                    <a:pt x="10210" y="3481"/>
                  </a:cubicBezTo>
                  <a:close/>
                  <a:moveTo>
                    <a:pt x="8018" y="5012"/>
                  </a:moveTo>
                  <a:cubicBezTo>
                    <a:pt x="7933" y="5012"/>
                    <a:pt x="7847" y="5037"/>
                    <a:pt x="7772" y="5089"/>
                  </a:cubicBezTo>
                  <a:cubicBezTo>
                    <a:pt x="7665" y="5162"/>
                    <a:pt x="7556" y="5235"/>
                    <a:pt x="7449" y="5307"/>
                  </a:cubicBezTo>
                  <a:cubicBezTo>
                    <a:pt x="7249" y="5443"/>
                    <a:pt x="7194" y="5716"/>
                    <a:pt x="7332" y="5916"/>
                  </a:cubicBezTo>
                  <a:cubicBezTo>
                    <a:pt x="7415" y="6041"/>
                    <a:pt x="7553" y="6108"/>
                    <a:pt x="7696" y="6108"/>
                  </a:cubicBezTo>
                  <a:cubicBezTo>
                    <a:pt x="7779" y="6108"/>
                    <a:pt x="7865" y="6085"/>
                    <a:pt x="7941" y="6033"/>
                  </a:cubicBezTo>
                  <a:cubicBezTo>
                    <a:pt x="8047" y="5960"/>
                    <a:pt x="8156" y="5887"/>
                    <a:pt x="8266" y="5814"/>
                  </a:cubicBezTo>
                  <a:cubicBezTo>
                    <a:pt x="8466" y="5679"/>
                    <a:pt x="8518" y="5406"/>
                    <a:pt x="8383" y="5206"/>
                  </a:cubicBezTo>
                  <a:cubicBezTo>
                    <a:pt x="8297" y="5080"/>
                    <a:pt x="8159" y="5012"/>
                    <a:pt x="8018" y="5012"/>
                  </a:cubicBezTo>
                  <a:close/>
                  <a:moveTo>
                    <a:pt x="14975" y="5786"/>
                  </a:moveTo>
                  <a:cubicBezTo>
                    <a:pt x="14753" y="5786"/>
                    <a:pt x="14561" y="5950"/>
                    <a:pt x="14534" y="6173"/>
                  </a:cubicBezTo>
                  <a:cubicBezTo>
                    <a:pt x="14521" y="6301"/>
                    <a:pt x="14506" y="6431"/>
                    <a:pt x="14487" y="6561"/>
                  </a:cubicBezTo>
                  <a:cubicBezTo>
                    <a:pt x="14459" y="6800"/>
                    <a:pt x="14630" y="7021"/>
                    <a:pt x="14870" y="7049"/>
                  </a:cubicBezTo>
                  <a:cubicBezTo>
                    <a:pt x="14888" y="7052"/>
                    <a:pt x="14906" y="7052"/>
                    <a:pt x="14924" y="7052"/>
                  </a:cubicBezTo>
                  <a:cubicBezTo>
                    <a:pt x="15143" y="7052"/>
                    <a:pt x="15332" y="6891"/>
                    <a:pt x="15358" y="6667"/>
                  </a:cubicBezTo>
                  <a:cubicBezTo>
                    <a:pt x="15377" y="6537"/>
                    <a:pt x="15392" y="6407"/>
                    <a:pt x="15408" y="6277"/>
                  </a:cubicBezTo>
                  <a:cubicBezTo>
                    <a:pt x="15434" y="6035"/>
                    <a:pt x="15262" y="5817"/>
                    <a:pt x="15023" y="5788"/>
                  </a:cubicBezTo>
                  <a:cubicBezTo>
                    <a:pt x="15007" y="5787"/>
                    <a:pt x="14991" y="5786"/>
                    <a:pt x="14975" y="5786"/>
                  </a:cubicBezTo>
                  <a:close/>
                  <a:moveTo>
                    <a:pt x="5792" y="6492"/>
                  </a:moveTo>
                  <a:cubicBezTo>
                    <a:pt x="5710" y="6492"/>
                    <a:pt x="5628" y="6515"/>
                    <a:pt x="5554" y="6563"/>
                  </a:cubicBezTo>
                  <a:cubicBezTo>
                    <a:pt x="5434" y="6639"/>
                    <a:pt x="5325" y="6709"/>
                    <a:pt x="5226" y="6774"/>
                  </a:cubicBezTo>
                  <a:cubicBezTo>
                    <a:pt x="5021" y="6904"/>
                    <a:pt x="4961" y="7174"/>
                    <a:pt x="5091" y="7380"/>
                  </a:cubicBezTo>
                  <a:cubicBezTo>
                    <a:pt x="5177" y="7510"/>
                    <a:pt x="5317" y="7582"/>
                    <a:pt x="5463" y="7582"/>
                  </a:cubicBezTo>
                  <a:cubicBezTo>
                    <a:pt x="5544" y="7582"/>
                    <a:pt x="5624" y="7559"/>
                    <a:pt x="5699" y="7512"/>
                  </a:cubicBezTo>
                  <a:cubicBezTo>
                    <a:pt x="5798" y="7450"/>
                    <a:pt x="5910" y="7377"/>
                    <a:pt x="6030" y="7299"/>
                  </a:cubicBezTo>
                  <a:cubicBezTo>
                    <a:pt x="6232" y="7166"/>
                    <a:pt x="6292" y="6896"/>
                    <a:pt x="6160" y="6693"/>
                  </a:cubicBezTo>
                  <a:cubicBezTo>
                    <a:pt x="6075" y="6563"/>
                    <a:pt x="5935" y="6492"/>
                    <a:pt x="5792" y="6492"/>
                  </a:cubicBezTo>
                  <a:close/>
                  <a:moveTo>
                    <a:pt x="3681" y="8123"/>
                  </a:moveTo>
                  <a:cubicBezTo>
                    <a:pt x="3572" y="8123"/>
                    <a:pt x="3463" y="8162"/>
                    <a:pt x="3378" y="8243"/>
                  </a:cubicBezTo>
                  <a:cubicBezTo>
                    <a:pt x="3284" y="8331"/>
                    <a:pt x="3188" y="8422"/>
                    <a:pt x="3092" y="8516"/>
                  </a:cubicBezTo>
                  <a:cubicBezTo>
                    <a:pt x="2918" y="8685"/>
                    <a:pt x="2912" y="8963"/>
                    <a:pt x="3081" y="9137"/>
                  </a:cubicBezTo>
                  <a:cubicBezTo>
                    <a:pt x="3167" y="9226"/>
                    <a:pt x="3282" y="9270"/>
                    <a:pt x="3396" y="9270"/>
                  </a:cubicBezTo>
                  <a:cubicBezTo>
                    <a:pt x="3505" y="9270"/>
                    <a:pt x="3617" y="9228"/>
                    <a:pt x="3700" y="9148"/>
                  </a:cubicBezTo>
                  <a:cubicBezTo>
                    <a:pt x="3796" y="9057"/>
                    <a:pt x="3890" y="8966"/>
                    <a:pt x="3981" y="8880"/>
                  </a:cubicBezTo>
                  <a:cubicBezTo>
                    <a:pt x="4158" y="8713"/>
                    <a:pt x="4166" y="8435"/>
                    <a:pt x="3999" y="8258"/>
                  </a:cubicBezTo>
                  <a:cubicBezTo>
                    <a:pt x="3913" y="8168"/>
                    <a:pt x="3797" y="8123"/>
                    <a:pt x="3681" y="8123"/>
                  </a:cubicBezTo>
                  <a:close/>
                  <a:moveTo>
                    <a:pt x="14607" y="8437"/>
                  </a:moveTo>
                  <a:cubicBezTo>
                    <a:pt x="14395" y="8437"/>
                    <a:pt x="14211" y="8592"/>
                    <a:pt x="14175" y="8807"/>
                  </a:cubicBezTo>
                  <a:cubicBezTo>
                    <a:pt x="14155" y="8940"/>
                    <a:pt x="14136" y="9067"/>
                    <a:pt x="14116" y="9189"/>
                  </a:cubicBezTo>
                  <a:cubicBezTo>
                    <a:pt x="14074" y="9428"/>
                    <a:pt x="14238" y="9655"/>
                    <a:pt x="14474" y="9694"/>
                  </a:cubicBezTo>
                  <a:cubicBezTo>
                    <a:pt x="14500" y="9699"/>
                    <a:pt x="14524" y="9701"/>
                    <a:pt x="14547" y="9701"/>
                  </a:cubicBezTo>
                  <a:cubicBezTo>
                    <a:pt x="14758" y="9701"/>
                    <a:pt x="14945" y="9548"/>
                    <a:pt x="14981" y="9335"/>
                  </a:cubicBezTo>
                  <a:cubicBezTo>
                    <a:pt x="15002" y="9210"/>
                    <a:pt x="15023" y="9077"/>
                    <a:pt x="15044" y="8942"/>
                  </a:cubicBezTo>
                  <a:cubicBezTo>
                    <a:pt x="15080" y="8703"/>
                    <a:pt x="14916" y="8479"/>
                    <a:pt x="14677" y="8443"/>
                  </a:cubicBezTo>
                  <a:cubicBezTo>
                    <a:pt x="14653" y="8439"/>
                    <a:pt x="14630" y="8437"/>
                    <a:pt x="14607" y="8437"/>
                  </a:cubicBezTo>
                  <a:close/>
                  <a:moveTo>
                    <a:pt x="1791" y="10016"/>
                  </a:moveTo>
                  <a:cubicBezTo>
                    <a:pt x="1675" y="10016"/>
                    <a:pt x="1558" y="10062"/>
                    <a:pt x="1472" y="10154"/>
                  </a:cubicBezTo>
                  <a:cubicBezTo>
                    <a:pt x="1373" y="10255"/>
                    <a:pt x="1282" y="10354"/>
                    <a:pt x="1202" y="10442"/>
                  </a:cubicBezTo>
                  <a:cubicBezTo>
                    <a:pt x="1038" y="10622"/>
                    <a:pt x="1048" y="10900"/>
                    <a:pt x="1225" y="11064"/>
                  </a:cubicBezTo>
                  <a:cubicBezTo>
                    <a:pt x="1311" y="11142"/>
                    <a:pt x="1417" y="11178"/>
                    <a:pt x="1524" y="11178"/>
                  </a:cubicBezTo>
                  <a:cubicBezTo>
                    <a:pt x="1641" y="11178"/>
                    <a:pt x="1761" y="11131"/>
                    <a:pt x="1846" y="11038"/>
                  </a:cubicBezTo>
                  <a:cubicBezTo>
                    <a:pt x="1927" y="10952"/>
                    <a:pt x="2015" y="10856"/>
                    <a:pt x="2109" y="10754"/>
                  </a:cubicBezTo>
                  <a:cubicBezTo>
                    <a:pt x="2275" y="10580"/>
                    <a:pt x="2268" y="10302"/>
                    <a:pt x="2091" y="10136"/>
                  </a:cubicBezTo>
                  <a:cubicBezTo>
                    <a:pt x="2007" y="10056"/>
                    <a:pt x="1899" y="10016"/>
                    <a:pt x="1791" y="10016"/>
                  </a:cubicBezTo>
                  <a:close/>
                  <a:moveTo>
                    <a:pt x="14048" y="11051"/>
                  </a:moveTo>
                  <a:cubicBezTo>
                    <a:pt x="13846" y="11051"/>
                    <a:pt x="13664" y="11192"/>
                    <a:pt x="13619" y="11397"/>
                  </a:cubicBezTo>
                  <a:cubicBezTo>
                    <a:pt x="13593" y="11521"/>
                    <a:pt x="13567" y="11654"/>
                    <a:pt x="13538" y="11787"/>
                  </a:cubicBezTo>
                  <a:cubicBezTo>
                    <a:pt x="13494" y="12026"/>
                    <a:pt x="13648" y="12257"/>
                    <a:pt x="13887" y="12304"/>
                  </a:cubicBezTo>
                  <a:cubicBezTo>
                    <a:pt x="13913" y="12309"/>
                    <a:pt x="13941" y="12312"/>
                    <a:pt x="13970" y="12312"/>
                  </a:cubicBezTo>
                  <a:cubicBezTo>
                    <a:pt x="14175" y="12312"/>
                    <a:pt x="14360" y="12166"/>
                    <a:pt x="14402" y="11956"/>
                  </a:cubicBezTo>
                  <a:cubicBezTo>
                    <a:pt x="14425" y="11828"/>
                    <a:pt x="14451" y="11701"/>
                    <a:pt x="14477" y="11581"/>
                  </a:cubicBezTo>
                  <a:cubicBezTo>
                    <a:pt x="14529" y="11345"/>
                    <a:pt x="14378" y="11111"/>
                    <a:pt x="14142" y="11061"/>
                  </a:cubicBezTo>
                  <a:cubicBezTo>
                    <a:pt x="14110" y="11054"/>
                    <a:pt x="14079" y="11051"/>
                    <a:pt x="14048" y="11051"/>
                  </a:cubicBezTo>
                  <a:close/>
                  <a:moveTo>
                    <a:pt x="462" y="12266"/>
                  </a:moveTo>
                  <a:cubicBezTo>
                    <a:pt x="448" y="12266"/>
                    <a:pt x="433" y="12266"/>
                    <a:pt x="419" y="12268"/>
                  </a:cubicBezTo>
                  <a:cubicBezTo>
                    <a:pt x="177" y="12291"/>
                    <a:pt x="0" y="12504"/>
                    <a:pt x="24" y="12746"/>
                  </a:cubicBezTo>
                  <a:cubicBezTo>
                    <a:pt x="45" y="12954"/>
                    <a:pt x="128" y="13136"/>
                    <a:pt x="263" y="13271"/>
                  </a:cubicBezTo>
                  <a:cubicBezTo>
                    <a:pt x="273" y="13279"/>
                    <a:pt x="289" y="13297"/>
                    <a:pt x="312" y="13326"/>
                  </a:cubicBezTo>
                  <a:cubicBezTo>
                    <a:pt x="401" y="13425"/>
                    <a:pt x="523" y="13477"/>
                    <a:pt x="645" y="13477"/>
                  </a:cubicBezTo>
                  <a:cubicBezTo>
                    <a:pt x="747" y="13477"/>
                    <a:pt x="848" y="13440"/>
                    <a:pt x="931" y="13367"/>
                  </a:cubicBezTo>
                  <a:cubicBezTo>
                    <a:pt x="1116" y="13209"/>
                    <a:pt x="1134" y="12931"/>
                    <a:pt x="975" y="12749"/>
                  </a:cubicBezTo>
                  <a:cubicBezTo>
                    <a:pt x="944" y="12715"/>
                    <a:pt x="921" y="12689"/>
                    <a:pt x="897" y="12665"/>
                  </a:cubicBezTo>
                  <a:cubicBezTo>
                    <a:pt x="897" y="12663"/>
                    <a:pt x="897" y="12663"/>
                    <a:pt x="897" y="12663"/>
                  </a:cubicBezTo>
                  <a:cubicBezTo>
                    <a:pt x="875" y="12435"/>
                    <a:pt x="686" y="12266"/>
                    <a:pt x="462" y="12266"/>
                  </a:cubicBezTo>
                  <a:close/>
                  <a:moveTo>
                    <a:pt x="13636" y="13688"/>
                  </a:moveTo>
                  <a:cubicBezTo>
                    <a:pt x="13412" y="13688"/>
                    <a:pt x="13220" y="13858"/>
                    <a:pt x="13198" y="14085"/>
                  </a:cubicBezTo>
                  <a:cubicBezTo>
                    <a:pt x="13185" y="14220"/>
                    <a:pt x="13174" y="14353"/>
                    <a:pt x="13164" y="14483"/>
                  </a:cubicBezTo>
                  <a:cubicBezTo>
                    <a:pt x="13146" y="14725"/>
                    <a:pt x="13328" y="14935"/>
                    <a:pt x="13567" y="14953"/>
                  </a:cubicBezTo>
                  <a:cubicBezTo>
                    <a:pt x="13580" y="14956"/>
                    <a:pt x="13590" y="14956"/>
                    <a:pt x="13601" y="14956"/>
                  </a:cubicBezTo>
                  <a:cubicBezTo>
                    <a:pt x="13830" y="14956"/>
                    <a:pt x="14022" y="14782"/>
                    <a:pt x="14038" y="14550"/>
                  </a:cubicBezTo>
                  <a:cubicBezTo>
                    <a:pt x="14048" y="14426"/>
                    <a:pt x="14058" y="14298"/>
                    <a:pt x="14071" y="14171"/>
                  </a:cubicBezTo>
                  <a:cubicBezTo>
                    <a:pt x="14095" y="13929"/>
                    <a:pt x="13921" y="13716"/>
                    <a:pt x="13679" y="13690"/>
                  </a:cubicBezTo>
                  <a:cubicBezTo>
                    <a:pt x="13664" y="13688"/>
                    <a:pt x="13650" y="13688"/>
                    <a:pt x="13636" y="13688"/>
                  </a:cubicBezTo>
                  <a:close/>
                  <a:moveTo>
                    <a:pt x="2032" y="14409"/>
                  </a:moveTo>
                  <a:cubicBezTo>
                    <a:pt x="1942" y="14409"/>
                    <a:pt x="1852" y="14436"/>
                    <a:pt x="1774" y="14493"/>
                  </a:cubicBezTo>
                  <a:cubicBezTo>
                    <a:pt x="1579" y="14634"/>
                    <a:pt x="1534" y="14909"/>
                    <a:pt x="1677" y="15104"/>
                  </a:cubicBezTo>
                  <a:cubicBezTo>
                    <a:pt x="1750" y="15208"/>
                    <a:pt x="1828" y="15312"/>
                    <a:pt x="1904" y="15419"/>
                  </a:cubicBezTo>
                  <a:cubicBezTo>
                    <a:pt x="1989" y="15538"/>
                    <a:pt x="2125" y="15603"/>
                    <a:pt x="2260" y="15603"/>
                  </a:cubicBezTo>
                  <a:cubicBezTo>
                    <a:pt x="2348" y="15603"/>
                    <a:pt x="2439" y="15577"/>
                    <a:pt x="2515" y="15523"/>
                  </a:cubicBezTo>
                  <a:cubicBezTo>
                    <a:pt x="2712" y="15380"/>
                    <a:pt x="2759" y="15107"/>
                    <a:pt x="2616" y="14909"/>
                  </a:cubicBezTo>
                  <a:cubicBezTo>
                    <a:pt x="2541" y="14800"/>
                    <a:pt x="2463" y="14693"/>
                    <a:pt x="2387" y="14589"/>
                  </a:cubicBezTo>
                  <a:cubicBezTo>
                    <a:pt x="2301" y="14472"/>
                    <a:pt x="2168" y="14409"/>
                    <a:pt x="2032" y="14409"/>
                  </a:cubicBezTo>
                  <a:close/>
                  <a:moveTo>
                    <a:pt x="13657" y="16351"/>
                  </a:moveTo>
                  <a:cubicBezTo>
                    <a:pt x="13631" y="16351"/>
                    <a:pt x="13606" y="16353"/>
                    <a:pt x="13580" y="16357"/>
                  </a:cubicBezTo>
                  <a:cubicBezTo>
                    <a:pt x="13341" y="16402"/>
                    <a:pt x="13182" y="16630"/>
                    <a:pt x="13226" y="16870"/>
                  </a:cubicBezTo>
                  <a:cubicBezTo>
                    <a:pt x="13252" y="17002"/>
                    <a:pt x="13278" y="17137"/>
                    <a:pt x="13310" y="17270"/>
                  </a:cubicBezTo>
                  <a:cubicBezTo>
                    <a:pt x="13356" y="17473"/>
                    <a:pt x="13536" y="17611"/>
                    <a:pt x="13736" y="17611"/>
                  </a:cubicBezTo>
                  <a:cubicBezTo>
                    <a:pt x="13770" y="17611"/>
                    <a:pt x="13801" y="17608"/>
                    <a:pt x="13835" y="17600"/>
                  </a:cubicBezTo>
                  <a:cubicBezTo>
                    <a:pt x="14071" y="17546"/>
                    <a:pt x="14220" y="17312"/>
                    <a:pt x="14165" y="17075"/>
                  </a:cubicBezTo>
                  <a:cubicBezTo>
                    <a:pt x="14136" y="16955"/>
                    <a:pt x="14113" y="16831"/>
                    <a:pt x="14090" y="16711"/>
                  </a:cubicBezTo>
                  <a:cubicBezTo>
                    <a:pt x="14050" y="16498"/>
                    <a:pt x="13864" y="16351"/>
                    <a:pt x="13657" y="16351"/>
                  </a:cubicBezTo>
                  <a:close/>
                  <a:moveTo>
                    <a:pt x="3541" y="16611"/>
                  </a:moveTo>
                  <a:cubicBezTo>
                    <a:pt x="3460" y="16611"/>
                    <a:pt x="3378" y="16633"/>
                    <a:pt x="3305" y="16680"/>
                  </a:cubicBezTo>
                  <a:cubicBezTo>
                    <a:pt x="3102" y="16812"/>
                    <a:pt x="3042" y="17083"/>
                    <a:pt x="3172" y="17286"/>
                  </a:cubicBezTo>
                  <a:lnTo>
                    <a:pt x="3180" y="17299"/>
                  </a:lnTo>
                  <a:cubicBezTo>
                    <a:pt x="3240" y="17395"/>
                    <a:pt x="3300" y="17496"/>
                    <a:pt x="3362" y="17603"/>
                  </a:cubicBezTo>
                  <a:cubicBezTo>
                    <a:pt x="3443" y="17746"/>
                    <a:pt x="3591" y="17824"/>
                    <a:pt x="3744" y="17824"/>
                  </a:cubicBezTo>
                  <a:cubicBezTo>
                    <a:pt x="3817" y="17824"/>
                    <a:pt x="3893" y="17806"/>
                    <a:pt x="3960" y="17767"/>
                  </a:cubicBezTo>
                  <a:cubicBezTo>
                    <a:pt x="4171" y="17647"/>
                    <a:pt x="4244" y="17379"/>
                    <a:pt x="4124" y="17169"/>
                  </a:cubicBezTo>
                  <a:cubicBezTo>
                    <a:pt x="4056" y="17049"/>
                    <a:pt x="3989" y="16937"/>
                    <a:pt x="3921" y="16828"/>
                  </a:cubicBezTo>
                  <a:lnTo>
                    <a:pt x="3911" y="16815"/>
                  </a:lnTo>
                  <a:cubicBezTo>
                    <a:pt x="3827" y="16683"/>
                    <a:pt x="3686" y="16611"/>
                    <a:pt x="3541" y="16611"/>
                  </a:cubicBezTo>
                  <a:close/>
                  <a:moveTo>
                    <a:pt x="14490" y="18881"/>
                  </a:moveTo>
                  <a:cubicBezTo>
                    <a:pt x="14427" y="18881"/>
                    <a:pt x="14363" y="18895"/>
                    <a:pt x="14303" y="18924"/>
                  </a:cubicBezTo>
                  <a:cubicBezTo>
                    <a:pt x="14084" y="19028"/>
                    <a:pt x="13991" y="19290"/>
                    <a:pt x="14095" y="19509"/>
                  </a:cubicBezTo>
                  <a:cubicBezTo>
                    <a:pt x="14152" y="19628"/>
                    <a:pt x="14212" y="19750"/>
                    <a:pt x="14274" y="19873"/>
                  </a:cubicBezTo>
                  <a:cubicBezTo>
                    <a:pt x="14352" y="20021"/>
                    <a:pt x="14506" y="20109"/>
                    <a:pt x="14664" y="20109"/>
                  </a:cubicBezTo>
                  <a:cubicBezTo>
                    <a:pt x="14734" y="20109"/>
                    <a:pt x="14802" y="20091"/>
                    <a:pt x="14867" y="20060"/>
                  </a:cubicBezTo>
                  <a:cubicBezTo>
                    <a:pt x="15083" y="19948"/>
                    <a:pt x="15166" y="19683"/>
                    <a:pt x="15054" y="19467"/>
                  </a:cubicBezTo>
                  <a:cubicBezTo>
                    <a:pt x="14997" y="19355"/>
                    <a:pt x="14940" y="19243"/>
                    <a:pt x="14888" y="19132"/>
                  </a:cubicBezTo>
                  <a:cubicBezTo>
                    <a:pt x="14813" y="18974"/>
                    <a:pt x="14655" y="18881"/>
                    <a:pt x="14490" y="18881"/>
                  </a:cubicBezTo>
                  <a:close/>
                  <a:moveTo>
                    <a:pt x="4725" y="19004"/>
                  </a:moveTo>
                  <a:cubicBezTo>
                    <a:pt x="4669" y="19004"/>
                    <a:pt x="4611" y="19015"/>
                    <a:pt x="4556" y="19038"/>
                  </a:cubicBezTo>
                  <a:cubicBezTo>
                    <a:pt x="4332" y="19129"/>
                    <a:pt x="4228" y="19386"/>
                    <a:pt x="4319" y="19610"/>
                  </a:cubicBezTo>
                  <a:cubicBezTo>
                    <a:pt x="4368" y="19727"/>
                    <a:pt x="4418" y="19847"/>
                    <a:pt x="4465" y="19966"/>
                  </a:cubicBezTo>
                  <a:cubicBezTo>
                    <a:pt x="4535" y="20138"/>
                    <a:pt x="4699" y="20242"/>
                    <a:pt x="4873" y="20242"/>
                  </a:cubicBezTo>
                  <a:cubicBezTo>
                    <a:pt x="4927" y="20242"/>
                    <a:pt x="4982" y="20234"/>
                    <a:pt x="5037" y="20211"/>
                  </a:cubicBezTo>
                  <a:cubicBezTo>
                    <a:pt x="5260" y="20122"/>
                    <a:pt x="5369" y="19865"/>
                    <a:pt x="5281" y="19641"/>
                  </a:cubicBezTo>
                  <a:cubicBezTo>
                    <a:pt x="5229" y="19516"/>
                    <a:pt x="5180" y="19392"/>
                    <a:pt x="5130" y="19275"/>
                  </a:cubicBezTo>
                  <a:cubicBezTo>
                    <a:pt x="5060" y="19106"/>
                    <a:pt x="4897" y="19004"/>
                    <a:pt x="4725" y="19004"/>
                  </a:cubicBezTo>
                  <a:close/>
                  <a:moveTo>
                    <a:pt x="15901" y="21140"/>
                  </a:moveTo>
                  <a:cubicBezTo>
                    <a:pt x="15806" y="21140"/>
                    <a:pt x="15710" y="21171"/>
                    <a:pt x="15629" y="21235"/>
                  </a:cubicBezTo>
                  <a:cubicBezTo>
                    <a:pt x="15439" y="21386"/>
                    <a:pt x="15405" y="21661"/>
                    <a:pt x="15556" y="21851"/>
                  </a:cubicBezTo>
                  <a:cubicBezTo>
                    <a:pt x="15624" y="21937"/>
                    <a:pt x="15699" y="22038"/>
                    <a:pt x="15780" y="22150"/>
                  </a:cubicBezTo>
                  <a:cubicBezTo>
                    <a:pt x="15865" y="22270"/>
                    <a:pt x="16001" y="22332"/>
                    <a:pt x="16136" y="22332"/>
                  </a:cubicBezTo>
                  <a:cubicBezTo>
                    <a:pt x="16224" y="22332"/>
                    <a:pt x="16315" y="22306"/>
                    <a:pt x="16393" y="22249"/>
                  </a:cubicBezTo>
                  <a:cubicBezTo>
                    <a:pt x="16588" y="22106"/>
                    <a:pt x="16632" y="21833"/>
                    <a:pt x="16492" y="21635"/>
                  </a:cubicBezTo>
                  <a:cubicBezTo>
                    <a:pt x="16404" y="21516"/>
                    <a:pt x="16320" y="21404"/>
                    <a:pt x="16245" y="21308"/>
                  </a:cubicBezTo>
                  <a:cubicBezTo>
                    <a:pt x="16159" y="21198"/>
                    <a:pt x="16031" y="21140"/>
                    <a:pt x="15901" y="21140"/>
                  </a:cubicBezTo>
                  <a:close/>
                  <a:moveTo>
                    <a:pt x="17382" y="23367"/>
                  </a:moveTo>
                  <a:cubicBezTo>
                    <a:pt x="17304" y="23367"/>
                    <a:pt x="17224" y="23388"/>
                    <a:pt x="17152" y="23432"/>
                  </a:cubicBezTo>
                  <a:cubicBezTo>
                    <a:pt x="16944" y="23557"/>
                    <a:pt x="16879" y="23827"/>
                    <a:pt x="17007" y="24035"/>
                  </a:cubicBezTo>
                  <a:cubicBezTo>
                    <a:pt x="17074" y="24144"/>
                    <a:pt x="17139" y="24256"/>
                    <a:pt x="17207" y="24365"/>
                  </a:cubicBezTo>
                  <a:cubicBezTo>
                    <a:pt x="17290" y="24503"/>
                    <a:pt x="17436" y="24578"/>
                    <a:pt x="17584" y="24578"/>
                  </a:cubicBezTo>
                  <a:cubicBezTo>
                    <a:pt x="17662" y="24578"/>
                    <a:pt x="17740" y="24558"/>
                    <a:pt x="17810" y="24516"/>
                  </a:cubicBezTo>
                  <a:cubicBezTo>
                    <a:pt x="18018" y="24391"/>
                    <a:pt x="18083" y="24121"/>
                    <a:pt x="17958" y="23915"/>
                  </a:cubicBezTo>
                  <a:cubicBezTo>
                    <a:pt x="17891" y="23801"/>
                    <a:pt x="17823" y="23689"/>
                    <a:pt x="17756" y="23577"/>
                  </a:cubicBezTo>
                  <a:cubicBezTo>
                    <a:pt x="17672" y="23442"/>
                    <a:pt x="17529" y="23367"/>
                    <a:pt x="17382" y="23367"/>
                  </a:cubicBezTo>
                  <a:close/>
                  <a:moveTo>
                    <a:pt x="18719" y="25682"/>
                  </a:moveTo>
                  <a:cubicBezTo>
                    <a:pt x="18648" y="25682"/>
                    <a:pt x="18576" y="25699"/>
                    <a:pt x="18510" y="25735"/>
                  </a:cubicBezTo>
                  <a:cubicBezTo>
                    <a:pt x="18296" y="25850"/>
                    <a:pt x="18218" y="26118"/>
                    <a:pt x="18333" y="26331"/>
                  </a:cubicBezTo>
                  <a:cubicBezTo>
                    <a:pt x="18398" y="26448"/>
                    <a:pt x="18460" y="26562"/>
                    <a:pt x="18517" y="26671"/>
                  </a:cubicBezTo>
                  <a:cubicBezTo>
                    <a:pt x="18595" y="26820"/>
                    <a:pt x="18746" y="26903"/>
                    <a:pt x="18905" y="26903"/>
                  </a:cubicBezTo>
                  <a:cubicBezTo>
                    <a:pt x="18975" y="26903"/>
                    <a:pt x="19043" y="26887"/>
                    <a:pt x="19110" y="26853"/>
                  </a:cubicBezTo>
                  <a:cubicBezTo>
                    <a:pt x="19323" y="26739"/>
                    <a:pt x="19404" y="26474"/>
                    <a:pt x="19292" y="26261"/>
                  </a:cubicBezTo>
                  <a:cubicBezTo>
                    <a:pt x="19232" y="26149"/>
                    <a:pt x="19170" y="26032"/>
                    <a:pt x="19105" y="25910"/>
                  </a:cubicBezTo>
                  <a:cubicBezTo>
                    <a:pt x="19025" y="25765"/>
                    <a:pt x="18874" y="25682"/>
                    <a:pt x="18719" y="25682"/>
                  </a:cubicBezTo>
                  <a:close/>
                  <a:moveTo>
                    <a:pt x="19870" y="28095"/>
                  </a:moveTo>
                  <a:cubicBezTo>
                    <a:pt x="19807" y="28095"/>
                    <a:pt x="19743" y="28109"/>
                    <a:pt x="19682" y="28138"/>
                  </a:cubicBezTo>
                  <a:cubicBezTo>
                    <a:pt x="19464" y="28242"/>
                    <a:pt x="19370" y="28504"/>
                    <a:pt x="19474" y="28723"/>
                  </a:cubicBezTo>
                  <a:cubicBezTo>
                    <a:pt x="19529" y="28837"/>
                    <a:pt x="19586" y="28954"/>
                    <a:pt x="19646" y="29076"/>
                  </a:cubicBezTo>
                  <a:cubicBezTo>
                    <a:pt x="19721" y="29235"/>
                    <a:pt x="19877" y="29326"/>
                    <a:pt x="20041" y="29326"/>
                  </a:cubicBezTo>
                  <a:cubicBezTo>
                    <a:pt x="20106" y="29326"/>
                    <a:pt x="20171" y="29310"/>
                    <a:pt x="20231" y="29282"/>
                  </a:cubicBezTo>
                  <a:cubicBezTo>
                    <a:pt x="20449" y="29178"/>
                    <a:pt x="20540" y="28915"/>
                    <a:pt x="20436" y="28697"/>
                  </a:cubicBezTo>
                  <a:cubicBezTo>
                    <a:pt x="20376" y="28575"/>
                    <a:pt x="20319" y="28458"/>
                    <a:pt x="20267" y="28346"/>
                  </a:cubicBezTo>
                  <a:cubicBezTo>
                    <a:pt x="20192" y="28188"/>
                    <a:pt x="20034" y="28095"/>
                    <a:pt x="19870" y="28095"/>
                  </a:cubicBezTo>
                  <a:close/>
                  <a:moveTo>
                    <a:pt x="21044" y="30498"/>
                  </a:moveTo>
                  <a:cubicBezTo>
                    <a:pt x="20979" y="30498"/>
                    <a:pt x="20912" y="30512"/>
                    <a:pt x="20850" y="30543"/>
                  </a:cubicBezTo>
                  <a:cubicBezTo>
                    <a:pt x="20631" y="30649"/>
                    <a:pt x="20543" y="30912"/>
                    <a:pt x="20649" y="31130"/>
                  </a:cubicBezTo>
                  <a:lnTo>
                    <a:pt x="20821" y="31481"/>
                  </a:lnTo>
                  <a:cubicBezTo>
                    <a:pt x="20899" y="31635"/>
                    <a:pt x="21052" y="31726"/>
                    <a:pt x="21216" y="31726"/>
                  </a:cubicBezTo>
                  <a:cubicBezTo>
                    <a:pt x="21281" y="31726"/>
                    <a:pt x="21346" y="31713"/>
                    <a:pt x="21409" y="31682"/>
                  </a:cubicBezTo>
                  <a:cubicBezTo>
                    <a:pt x="21627" y="31575"/>
                    <a:pt x="21715" y="31312"/>
                    <a:pt x="21609" y="31094"/>
                  </a:cubicBezTo>
                  <a:lnTo>
                    <a:pt x="21437" y="30743"/>
                  </a:lnTo>
                  <a:cubicBezTo>
                    <a:pt x="21361" y="30587"/>
                    <a:pt x="21206" y="30498"/>
                    <a:pt x="21044" y="30498"/>
                  </a:cubicBezTo>
                  <a:close/>
                  <a:moveTo>
                    <a:pt x="22214" y="32901"/>
                  </a:moveTo>
                  <a:cubicBezTo>
                    <a:pt x="22151" y="32901"/>
                    <a:pt x="22086" y="32915"/>
                    <a:pt x="22025" y="32945"/>
                  </a:cubicBezTo>
                  <a:cubicBezTo>
                    <a:pt x="21806" y="33049"/>
                    <a:pt x="21713" y="33309"/>
                    <a:pt x="21817" y="33530"/>
                  </a:cubicBezTo>
                  <a:cubicBezTo>
                    <a:pt x="21874" y="33650"/>
                    <a:pt x="21931" y="33767"/>
                    <a:pt x="21983" y="33881"/>
                  </a:cubicBezTo>
                  <a:cubicBezTo>
                    <a:pt x="22059" y="34040"/>
                    <a:pt x="22217" y="34133"/>
                    <a:pt x="22381" y="34133"/>
                  </a:cubicBezTo>
                  <a:cubicBezTo>
                    <a:pt x="22443" y="34133"/>
                    <a:pt x="22506" y="34120"/>
                    <a:pt x="22568" y="34089"/>
                  </a:cubicBezTo>
                  <a:cubicBezTo>
                    <a:pt x="22786" y="33988"/>
                    <a:pt x="22880" y="33725"/>
                    <a:pt x="22776" y="33507"/>
                  </a:cubicBezTo>
                  <a:cubicBezTo>
                    <a:pt x="22724" y="33392"/>
                    <a:pt x="22667" y="33273"/>
                    <a:pt x="22610" y="33151"/>
                  </a:cubicBezTo>
                  <a:cubicBezTo>
                    <a:pt x="22533" y="32994"/>
                    <a:pt x="22377" y="32901"/>
                    <a:pt x="22214" y="32901"/>
                  </a:cubicBezTo>
                  <a:close/>
                  <a:moveTo>
                    <a:pt x="23278" y="35351"/>
                  </a:moveTo>
                  <a:cubicBezTo>
                    <a:pt x="23227" y="35351"/>
                    <a:pt x="23175" y="35360"/>
                    <a:pt x="23124" y="35379"/>
                  </a:cubicBezTo>
                  <a:cubicBezTo>
                    <a:pt x="22896" y="35462"/>
                    <a:pt x="22781" y="35714"/>
                    <a:pt x="22864" y="35943"/>
                  </a:cubicBezTo>
                  <a:cubicBezTo>
                    <a:pt x="22909" y="36063"/>
                    <a:pt x="22953" y="36185"/>
                    <a:pt x="22994" y="36302"/>
                  </a:cubicBezTo>
                  <a:cubicBezTo>
                    <a:pt x="23057" y="36484"/>
                    <a:pt x="23228" y="36596"/>
                    <a:pt x="23408" y="36596"/>
                  </a:cubicBezTo>
                  <a:cubicBezTo>
                    <a:pt x="23457" y="36596"/>
                    <a:pt x="23507" y="36588"/>
                    <a:pt x="23553" y="36572"/>
                  </a:cubicBezTo>
                  <a:cubicBezTo>
                    <a:pt x="23782" y="36492"/>
                    <a:pt x="23902" y="36242"/>
                    <a:pt x="23824" y="36013"/>
                  </a:cubicBezTo>
                  <a:cubicBezTo>
                    <a:pt x="23780" y="35888"/>
                    <a:pt x="23735" y="35764"/>
                    <a:pt x="23689" y="35636"/>
                  </a:cubicBezTo>
                  <a:cubicBezTo>
                    <a:pt x="23622" y="35460"/>
                    <a:pt x="23455" y="35351"/>
                    <a:pt x="23278" y="35351"/>
                  </a:cubicBezTo>
                  <a:close/>
                  <a:moveTo>
                    <a:pt x="23810" y="37932"/>
                  </a:moveTo>
                  <a:cubicBezTo>
                    <a:pt x="23590" y="37932"/>
                    <a:pt x="23398" y="38096"/>
                    <a:pt x="23371" y="38322"/>
                  </a:cubicBezTo>
                  <a:cubicBezTo>
                    <a:pt x="23356" y="38462"/>
                    <a:pt x="23343" y="38600"/>
                    <a:pt x="23335" y="38728"/>
                  </a:cubicBezTo>
                  <a:cubicBezTo>
                    <a:pt x="23317" y="38969"/>
                    <a:pt x="23499" y="39180"/>
                    <a:pt x="23741" y="39198"/>
                  </a:cubicBezTo>
                  <a:lnTo>
                    <a:pt x="23772" y="39198"/>
                  </a:lnTo>
                  <a:cubicBezTo>
                    <a:pt x="24001" y="39198"/>
                    <a:pt x="24193" y="39024"/>
                    <a:pt x="24209" y="38793"/>
                  </a:cubicBezTo>
                  <a:cubicBezTo>
                    <a:pt x="24216" y="38676"/>
                    <a:pt x="24229" y="38551"/>
                    <a:pt x="24245" y="38421"/>
                  </a:cubicBezTo>
                  <a:cubicBezTo>
                    <a:pt x="24271" y="38182"/>
                    <a:pt x="24099" y="37963"/>
                    <a:pt x="23858" y="37935"/>
                  </a:cubicBezTo>
                  <a:cubicBezTo>
                    <a:pt x="23842" y="37933"/>
                    <a:pt x="23826" y="37932"/>
                    <a:pt x="23810" y="37932"/>
                  </a:cubicBezTo>
                  <a:close/>
                  <a:moveTo>
                    <a:pt x="24230" y="40513"/>
                  </a:moveTo>
                  <a:cubicBezTo>
                    <a:pt x="24162" y="40513"/>
                    <a:pt x="24093" y="40529"/>
                    <a:pt x="24029" y="40563"/>
                  </a:cubicBezTo>
                  <a:cubicBezTo>
                    <a:pt x="23813" y="40675"/>
                    <a:pt x="23730" y="40940"/>
                    <a:pt x="23842" y="41156"/>
                  </a:cubicBezTo>
                  <a:cubicBezTo>
                    <a:pt x="23902" y="41273"/>
                    <a:pt x="23967" y="41392"/>
                    <a:pt x="24037" y="41515"/>
                  </a:cubicBezTo>
                  <a:cubicBezTo>
                    <a:pt x="24118" y="41655"/>
                    <a:pt x="24266" y="41736"/>
                    <a:pt x="24419" y="41736"/>
                  </a:cubicBezTo>
                  <a:cubicBezTo>
                    <a:pt x="24492" y="41736"/>
                    <a:pt x="24567" y="41715"/>
                    <a:pt x="24638" y="41676"/>
                  </a:cubicBezTo>
                  <a:cubicBezTo>
                    <a:pt x="24846" y="41556"/>
                    <a:pt x="24918" y="41288"/>
                    <a:pt x="24799" y="41078"/>
                  </a:cubicBezTo>
                  <a:cubicBezTo>
                    <a:pt x="24736" y="40966"/>
                    <a:pt x="24674" y="40857"/>
                    <a:pt x="24619" y="40750"/>
                  </a:cubicBezTo>
                  <a:cubicBezTo>
                    <a:pt x="24541" y="40599"/>
                    <a:pt x="24388" y="40513"/>
                    <a:pt x="24230" y="40513"/>
                  </a:cubicBezTo>
                  <a:close/>
                  <a:moveTo>
                    <a:pt x="25448" y="42867"/>
                  </a:moveTo>
                  <a:cubicBezTo>
                    <a:pt x="25416" y="42867"/>
                    <a:pt x="25385" y="42870"/>
                    <a:pt x="25353" y="42877"/>
                  </a:cubicBezTo>
                  <a:cubicBezTo>
                    <a:pt x="25116" y="42932"/>
                    <a:pt x="24968" y="43166"/>
                    <a:pt x="25022" y="43402"/>
                  </a:cubicBezTo>
                  <a:cubicBezTo>
                    <a:pt x="25048" y="43517"/>
                    <a:pt x="25072" y="43639"/>
                    <a:pt x="25098" y="43769"/>
                  </a:cubicBezTo>
                  <a:cubicBezTo>
                    <a:pt x="25137" y="43979"/>
                    <a:pt x="25321" y="44128"/>
                    <a:pt x="25529" y="44128"/>
                  </a:cubicBezTo>
                  <a:cubicBezTo>
                    <a:pt x="25555" y="44128"/>
                    <a:pt x="25581" y="44125"/>
                    <a:pt x="25610" y="44120"/>
                  </a:cubicBezTo>
                  <a:cubicBezTo>
                    <a:pt x="25847" y="44076"/>
                    <a:pt x="26005" y="43847"/>
                    <a:pt x="25961" y="43610"/>
                  </a:cubicBezTo>
                  <a:cubicBezTo>
                    <a:pt x="25935" y="43467"/>
                    <a:pt x="25906" y="43332"/>
                    <a:pt x="25878" y="43210"/>
                  </a:cubicBezTo>
                  <a:cubicBezTo>
                    <a:pt x="25831" y="43005"/>
                    <a:pt x="25649" y="42867"/>
                    <a:pt x="25448" y="42867"/>
                  </a:cubicBezTo>
                  <a:close/>
                  <a:moveTo>
                    <a:pt x="25850" y="45510"/>
                  </a:moveTo>
                  <a:cubicBezTo>
                    <a:pt x="25833" y="45510"/>
                    <a:pt x="25815" y="45511"/>
                    <a:pt x="25797" y="45513"/>
                  </a:cubicBezTo>
                  <a:cubicBezTo>
                    <a:pt x="25555" y="45542"/>
                    <a:pt x="25384" y="45760"/>
                    <a:pt x="25412" y="46000"/>
                  </a:cubicBezTo>
                  <a:cubicBezTo>
                    <a:pt x="25425" y="46096"/>
                    <a:pt x="25431" y="46210"/>
                    <a:pt x="25433" y="46343"/>
                  </a:cubicBezTo>
                  <a:cubicBezTo>
                    <a:pt x="25436" y="46585"/>
                    <a:pt x="25633" y="46777"/>
                    <a:pt x="25873" y="46777"/>
                  </a:cubicBezTo>
                  <a:lnTo>
                    <a:pt x="25878" y="46777"/>
                  </a:lnTo>
                  <a:cubicBezTo>
                    <a:pt x="26120" y="46774"/>
                    <a:pt x="26315" y="46574"/>
                    <a:pt x="26309" y="46332"/>
                  </a:cubicBezTo>
                  <a:cubicBezTo>
                    <a:pt x="26309" y="46166"/>
                    <a:pt x="26299" y="46023"/>
                    <a:pt x="26283" y="45896"/>
                  </a:cubicBezTo>
                  <a:cubicBezTo>
                    <a:pt x="26257" y="45674"/>
                    <a:pt x="26070" y="45510"/>
                    <a:pt x="25850" y="45510"/>
                  </a:cubicBezTo>
                  <a:close/>
                  <a:moveTo>
                    <a:pt x="26247" y="48068"/>
                  </a:moveTo>
                  <a:cubicBezTo>
                    <a:pt x="26211" y="48068"/>
                    <a:pt x="26174" y="48073"/>
                    <a:pt x="26138" y="48082"/>
                  </a:cubicBezTo>
                  <a:cubicBezTo>
                    <a:pt x="25901" y="48142"/>
                    <a:pt x="25761" y="48381"/>
                    <a:pt x="25821" y="48615"/>
                  </a:cubicBezTo>
                  <a:cubicBezTo>
                    <a:pt x="25834" y="48670"/>
                    <a:pt x="25836" y="48763"/>
                    <a:pt x="25839" y="48896"/>
                  </a:cubicBezTo>
                  <a:cubicBezTo>
                    <a:pt x="25839" y="49138"/>
                    <a:pt x="26036" y="49333"/>
                    <a:pt x="26276" y="49333"/>
                  </a:cubicBezTo>
                  <a:lnTo>
                    <a:pt x="26278" y="49333"/>
                  </a:lnTo>
                  <a:cubicBezTo>
                    <a:pt x="26520" y="49333"/>
                    <a:pt x="26718" y="49135"/>
                    <a:pt x="26715" y="48893"/>
                  </a:cubicBezTo>
                  <a:cubicBezTo>
                    <a:pt x="26715" y="48717"/>
                    <a:pt x="26710" y="48555"/>
                    <a:pt x="26671" y="48397"/>
                  </a:cubicBezTo>
                  <a:cubicBezTo>
                    <a:pt x="26620" y="48199"/>
                    <a:pt x="26442" y="48068"/>
                    <a:pt x="26247" y="48068"/>
                  </a:cubicBezTo>
                  <a:close/>
                  <a:moveTo>
                    <a:pt x="35262" y="50219"/>
                  </a:moveTo>
                  <a:cubicBezTo>
                    <a:pt x="35223" y="50219"/>
                    <a:pt x="35183" y="50224"/>
                    <a:pt x="35144" y="50235"/>
                  </a:cubicBezTo>
                  <a:cubicBezTo>
                    <a:pt x="34910" y="50303"/>
                    <a:pt x="34775" y="50547"/>
                    <a:pt x="34843" y="50778"/>
                  </a:cubicBezTo>
                  <a:cubicBezTo>
                    <a:pt x="34879" y="50906"/>
                    <a:pt x="34910" y="51028"/>
                    <a:pt x="34939" y="51137"/>
                  </a:cubicBezTo>
                  <a:cubicBezTo>
                    <a:pt x="34986" y="51340"/>
                    <a:pt x="35165" y="51475"/>
                    <a:pt x="35365" y="51475"/>
                  </a:cubicBezTo>
                  <a:cubicBezTo>
                    <a:pt x="35399" y="51475"/>
                    <a:pt x="35433" y="51470"/>
                    <a:pt x="35467" y="51462"/>
                  </a:cubicBezTo>
                  <a:cubicBezTo>
                    <a:pt x="35703" y="51405"/>
                    <a:pt x="35849" y="51168"/>
                    <a:pt x="35792" y="50934"/>
                  </a:cubicBezTo>
                  <a:cubicBezTo>
                    <a:pt x="35763" y="50810"/>
                    <a:pt x="35727" y="50677"/>
                    <a:pt x="35688" y="50537"/>
                  </a:cubicBezTo>
                  <a:cubicBezTo>
                    <a:pt x="35631" y="50345"/>
                    <a:pt x="35453" y="50219"/>
                    <a:pt x="35262" y="50219"/>
                  </a:cubicBezTo>
                  <a:close/>
                  <a:moveTo>
                    <a:pt x="26084" y="50724"/>
                  </a:moveTo>
                  <a:cubicBezTo>
                    <a:pt x="25875" y="50724"/>
                    <a:pt x="25691" y="50873"/>
                    <a:pt x="25654" y="51085"/>
                  </a:cubicBezTo>
                  <a:cubicBezTo>
                    <a:pt x="25631" y="51207"/>
                    <a:pt x="25607" y="51332"/>
                    <a:pt x="25581" y="51457"/>
                  </a:cubicBezTo>
                  <a:cubicBezTo>
                    <a:pt x="25532" y="51694"/>
                    <a:pt x="25683" y="51925"/>
                    <a:pt x="25922" y="51974"/>
                  </a:cubicBezTo>
                  <a:cubicBezTo>
                    <a:pt x="25951" y="51982"/>
                    <a:pt x="25982" y="51985"/>
                    <a:pt x="26010" y="51985"/>
                  </a:cubicBezTo>
                  <a:cubicBezTo>
                    <a:pt x="26216" y="51985"/>
                    <a:pt x="26398" y="51842"/>
                    <a:pt x="26439" y="51636"/>
                  </a:cubicBezTo>
                  <a:cubicBezTo>
                    <a:pt x="26468" y="51504"/>
                    <a:pt x="26494" y="51371"/>
                    <a:pt x="26517" y="51241"/>
                  </a:cubicBezTo>
                  <a:cubicBezTo>
                    <a:pt x="26559" y="51002"/>
                    <a:pt x="26403" y="50773"/>
                    <a:pt x="26164" y="50732"/>
                  </a:cubicBezTo>
                  <a:cubicBezTo>
                    <a:pt x="26137" y="50727"/>
                    <a:pt x="26110" y="50724"/>
                    <a:pt x="26084" y="50724"/>
                  </a:cubicBezTo>
                  <a:close/>
                  <a:moveTo>
                    <a:pt x="35167" y="52839"/>
                  </a:moveTo>
                  <a:cubicBezTo>
                    <a:pt x="34970" y="52839"/>
                    <a:pt x="34792" y="52970"/>
                    <a:pt x="34741" y="53168"/>
                  </a:cubicBezTo>
                  <a:cubicBezTo>
                    <a:pt x="34710" y="53287"/>
                    <a:pt x="34676" y="53412"/>
                    <a:pt x="34642" y="53540"/>
                  </a:cubicBezTo>
                  <a:cubicBezTo>
                    <a:pt x="34577" y="53774"/>
                    <a:pt x="34715" y="54015"/>
                    <a:pt x="34949" y="54078"/>
                  </a:cubicBezTo>
                  <a:cubicBezTo>
                    <a:pt x="34988" y="54088"/>
                    <a:pt x="35027" y="54093"/>
                    <a:pt x="35066" y="54093"/>
                  </a:cubicBezTo>
                  <a:cubicBezTo>
                    <a:pt x="35259" y="54093"/>
                    <a:pt x="35435" y="53966"/>
                    <a:pt x="35487" y="53771"/>
                  </a:cubicBezTo>
                  <a:cubicBezTo>
                    <a:pt x="35524" y="53638"/>
                    <a:pt x="35558" y="53511"/>
                    <a:pt x="35591" y="53389"/>
                  </a:cubicBezTo>
                  <a:cubicBezTo>
                    <a:pt x="35651" y="53152"/>
                    <a:pt x="35511" y="52913"/>
                    <a:pt x="35277" y="52853"/>
                  </a:cubicBezTo>
                  <a:cubicBezTo>
                    <a:pt x="35240" y="52844"/>
                    <a:pt x="35203" y="52839"/>
                    <a:pt x="35167" y="52839"/>
                  </a:cubicBezTo>
                  <a:close/>
                  <a:moveTo>
                    <a:pt x="25360" y="53292"/>
                  </a:moveTo>
                  <a:cubicBezTo>
                    <a:pt x="25180" y="53292"/>
                    <a:pt x="25012" y="53402"/>
                    <a:pt x="24947" y="53581"/>
                  </a:cubicBezTo>
                  <a:cubicBezTo>
                    <a:pt x="24905" y="53698"/>
                    <a:pt x="24861" y="53820"/>
                    <a:pt x="24814" y="53945"/>
                  </a:cubicBezTo>
                  <a:cubicBezTo>
                    <a:pt x="24729" y="54171"/>
                    <a:pt x="24846" y="54424"/>
                    <a:pt x="25072" y="54509"/>
                  </a:cubicBezTo>
                  <a:cubicBezTo>
                    <a:pt x="25121" y="54528"/>
                    <a:pt x="25173" y="54535"/>
                    <a:pt x="25225" y="54535"/>
                  </a:cubicBezTo>
                  <a:cubicBezTo>
                    <a:pt x="25402" y="54535"/>
                    <a:pt x="25571" y="54429"/>
                    <a:pt x="25636" y="54252"/>
                  </a:cubicBezTo>
                  <a:cubicBezTo>
                    <a:pt x="25683" y="54125"/>
                    <a:pt x="25730" y="54002"/>
                    <a:pt x="25774" y="53880"/>
                  </a:cubicBezTo>
                  <a:cubicBezTo>
                    <a:pt x="25854" y="53654"/>
                    <a:pt x="25737" y="53402"/>
                    <a:pt x="25511" y="53319"/>
                  </a:cubicBezTo>
                  <a:cubicBezTo>
                    <a:pt x="25461" y="53300"/>
                    <a:pt x="25410" y="53292"/>
                    <a:pt x="25360" y="53292"/>
                  </a:cubicBezTo>
                  <a:close/>
                  <a:moveTo>
                    <a:pt x="34412" y="55404"/>
                  </a:moveTo>
                  <a:cubicBezTo>
                    <a:pt x="34222" y="55404"/>
                    <a:pt x="34048" y="55528"/>
                    <a:pt x="33992" y="55721"/>
                  </a:cubicBezTo>
                  <a:cubicBezTo>
                    <a:pt x="33961" y="55833"/>
                    <a:pt x="33925" y="55963"/>
                    <a:pt x="33886" y="56111"/>
                  </a:cubicBezTo>
                  <a:cubicBezTo>
                    <a:pt x="33826" y="56345"/>
                    <a:pt x="33966" y="56584"/>
                    <a:pt x="34200" y="56644"/>
                  </a:cubicBezTo>
                  <a:cubicBezTo>
                    <a:pt x="34237" y="56654"/>
                    <a:pt x="34276" y="56660"/>
                    <a:pt x="34312" y="56660"/>
                  </a:cubicBezTo>
                  <a:cubicBezTo>
                    <a:pt x="34507" y="56660"/>
                    <a:pt x="34684" y="56527"/>
                    <a:pt x="34736" y="56329"/>
                  </a:cubicBezTo>
                  <a:cubicBezTo>
                    <a:pt x="34772" y="56192"/>
                    <a:pt x="34806" y="56067"/>
                    <a:pt x="34835" y="55963"/>
                  </a:cubicBezTo>
                  <a:cubicBezTo>
                    <a:pt x="34902" y="55731"/>
                    <a:pt x="34767" y="55487"/>
                    <a:pt x="34536" y="55422"/>
                  </a:cubicBezTo>
                  <a:cubicBezTo>
                    <a:pt x="34494" y="55410"/>
                    <a:pt x="34453" y="55404"/>
                    <a:pt x="34412" y="55404"/>
                  </a:cubicBezTo>
                  <a:close/>
                  <a:moveTo>
                    <a:pt x="24398" y="55788"/>
                  </a:moveTo>
                  <a:cubicBezTo>
                    <a:pt x="24224" y="55788"/>
                    <a:pt x="24060" y="55892"/>
                    <a:pt x="23990" y="56064"/>
                  </a:cubicBezTo>
                  <a:cubicBezTo>
                    <a:pt x="23943" y="56186"/>
                    <a:pt x="23894" y="56306"/>
                    <a:pt x="23847" y="56426"/>
                  </a:cubicBezTo>
                  <a:cubicBezTo>
                    <a:pt x="23756" y="56652"/>
                    <a:pt x="23865" y="56907"/>
                    <a:pt x="24089" y="56998"/>
                  </a:cubicBezTo>
                  <a:cubicBezTo>
                    <a:pt x="24144" y="57018"/>
                    <a:pt x="24198" y="57029"/>
                    <a:pt x="24253" y="57029"/>
                  </a:cubicBezTo>
                  <a:cubicBezTo>
                    <a:pt x="24427" y="57029"/>
                    <a:pt x="24591" y="56925"/>
                    <a:pt x="24661" y="56753"/>
                  </a:cubicBezTo>
                  <a:cubicBezTo>
                    <a:pt x="24708" y="56634"/>
                    <a:pt x="24757" y="56511"/>
                    <a:pt x="24807" y="56389"/>
                  </a:cubicBezTo>
                  <a:cubicBezTo>
                    <a:pt x="24895" y="56163"/>
                    <a:pt x="24786" y="55908"/>
                    <a:pt x="24562" y="55820"/>
                  </a:cubicBezTo>
                  <a:cubicBezTo>
                    <a:pt x="24508" y="55798"/>
                    <a:pt x="24452" y="55788"/>
                    <a:pt x="24398" y="55788"/>
                  </a:cubicBezTo>
                  <a:close/>
                  <a:moveTo>
                    <a:pt x="33788" y="58001"/>
                  </a:moveTo>
                  <a:cubicBezTo>
                    <a:pt x="33586" y="58001"/>
                    <a:pt x="33403" y="58140"/>
                    <a:pt x="33358" y="58344"/>
                  </a:cubicBezTo>
                  <a:cubicBezTo>
                    <a:pt x="33329" y="58469"/>
                    <a:pt x="33301" y="58597"/>
                    <a:pt x="33270" y="58727"/>
                  </a:cubicBezTo>
                  <a:cubicBezTo>
                    <a:pt x="33218" y="58961"/>
                    <a:pt x="33366" y="59197"/>
                    <a:pt x="33602" y="59249"/>
                  </a:cubicBezTo>
                  <a:cubicBezTo>
                    <a:pt x="33636" y="59257"/>
                    <a:pt x="33667" y="59260"/>
                    <a:pt x="33699" y="59260"/>
                  </a:cubicBezTo>
                  <a:cubicBezTo>
                    <a:pt x="33899" y="59260"/>
                    <a:pt x="34081" y="59122"/>
                    <a:pt x="34128" y="58919"/>
                  </a:cubicBezTo>
                  <a:cubicBezTo>
                    <a:pt x="34156" y="58792"/>
                    <a:pt x="34185" y="58664"/>
                    <a:pt x="34213" y="58537"/>
                  </a:cubicBezTo>
                  <a:cubicBezTo>
                    <a:pt x="34265" y="58300"/>
                    <a:pt x="34117" y="58066"/>
                    <a:pt x="33883" y="58012"/>
                  </a:cubicBezTo>
                  <a:cubicBezTo>
                    <a:pt x="33851" y="58005"/>
                    <a:pt x="33819" y="58001"/>
                    <a:pt x="33788" y="58001"/>
                  </a:cubicBezTo>
                  <a:close/>
                  <a:moveTo>
                    <a:pt x="23404" y="58270"/>
                  </a:moveTo>
                  <a:cubicBezTo>
                    <a:pt x="23228" y="58270"/>
                    <a:pt x="23062" y="58376"/>
                    <a:pt x="22994" y="58547"/>
                  </a:cubicBezTo>
                  <a:cubicBezTo>
                    <a:pt x="22937" y="58695"/>
                    <a:pt x="22890" y="58818"/>
                    <a:pt x="22851" y="58922"/>
                  </a:cubicBezTo>
                  <a:cubicBezTo>
                    <a:pt x="22768" y="59148"/>
                    <a:pt x="22883" y="59400"/>
                    <a:pt x="23109" y="59486"/>
                  </a:cubicBezTo>
                  <a:cubicBezTo>
                    <a:pt x="23161" y="59504"/>
                    <a:pt x="23213" y="59512"/>
                    <a:pt x="23262" y="59512"/>
                  </a:cubicBezTo>
                  <a:cubicBezTo>
                    <a:pt x="23442" y="59512"/>
                    <a:pt x="23608" y="59405"/>
                    <a:pt x="23673" y="59228"/>
                  </a:cubicBezTo>
                  <a:cubicBezTo>
                    <a:pt x="23709" y="59130"/>
                    <a:pt x="23756" y="59013"/>
                    <a:pt x="23811" y="58867"/>
                  </a:cubicBezTo>
                  <a:cubicBezTo>
                    <a:pt x="23899" y="58643"/>
                    <a:pt x="23790" y="58389"/>
                    <a:pt x="23564" y="58300"/>
                  </a:cubicBezTo>
                  <a:cubicBezTo>
                    <a:pt x="23511" y="58280"/>
                    <a:pt x="23457" y="58270"/>
                    <a:pt x="23404" y="58270"/>
                  </a:cubicBezTo>
                  <a:close/>
                  <a:moveTo>
                    <a:pt x="33189" y="60607"/>
                  </a:moveTo>
                  <a:cubicBezTo>
                    <a:pt x="32991" y="60607"/>
                    <a:pt x="32812" y="60742"/>
                    <a:pt x="32765" y="60944"/>
                  </a:cubicBezTo>
                  <a:cubicBezTo>
                    <a:pt x="32734" y="61074"/>
                    <a:pt x="32703" y="61202"/>
                    <a:pt x="32674" y="61324"/>
                  </a:cubicBezTo>
                  <a:cubicBezTo>
                    <a:pt x="32617" y="61558"/>
                    <a:pt x="32763" y="61797"/>
                    <a:pt x="32999" y="61852"/>
                  </a:cubicBezTo>
                  <a:cubicBezTo>
                    <a:pt x="33033" y="61862"/>
                    <a:pt x="33067" y="61865"/>
                    <a:pt x="33101" y="61865"/>
                  </a:cubicBezTo>
                  <a:cubicBezTo>
                    <a:pt x="33298" y="61865"/>
                    <a:pt x="33480" y="61729"/>
                    <a:pt x="33527" y="61529"/>
                  </a:cubicBezTo>
                  <a:cubicBezTo>
                    <a:pt x="33558" y="61404"/>
                    <a:pt x="33587" y="61277"/>
                    <a:pt x="33618" y="61144"/>
                  </a:cubicBezTo>
                  <a:cubicBezTo>
                    <a:pt x="33675" y="60910"/>
                    <a:pt x="33527" y="60674"/>
                    <a:pt x="33293" y="60619"/>
                  </a:cubicBezTo>
                  <a:cubicBezTo>
                    <a:pt x="33258" y="60611"/>
                    <a:pt x="33223" y="60607"/>
                    <a:pt x="33189" y="60607"/>
                  </a:cubicBezTo>
                  <a:close/>
                  <a:moveTo>
                    <a:pt x="22380" y="60728"/>
                  </a:moveTo>
                  <a:cubicBezTo>
                    <a:pt x="22175" y="60728"/>
                    <a:pt x="21991" y="60874"/>
                    <a:pt x="21952" y="61085"/>
                  </a:cubicBezTo>
                  <a:cubicBezTo>
                    <a:pt x="21926" y="61220"/>
                    <a:pt x="21910" y="61360"/>
                    <a:pt x="21903" y="61503"/>
                  </a:cubicBezTo>
                  <a:lnTo>
                    <a:pt x="21903" y="61537"/>
                  </a:lnTo>
                  <a:cubicBezTo>
                    <a:pt x="21892" y="61779"/>
                    <a:pt x="22079" y="61982"/>
                    <a:pt x="22321" y="61992"/>
                  </a:cubicBezTo>
                  <a:lnTo>
                    <a:pt x="22339" y="61992"/>
                  </a:lnTo>
                  <a:cubicBezTo>
                    <a:pt x="22573" y="61992"/>
                    <a:pt x="22768" y="61807"/>
                    <a:pt x="22779" y="61573"/>
                  </a:cubicBezTo>
                  <a:lnTo>
                    <a:pt x="22779" y="61542"/>
                  </a:lnTo>
                  <a:cubicBezTo>
                    <a:pt x="22784" y="61438"/>
                    <a:pt x="22794" y="61342"/>
                    <a:pt x="22812" y="61248"/>
                  </a:cubicBezTo>
                  <a:cubicBezTo>
                    <a:pt x="22859" y="61012"/>
                    <a:pt x="22703" y="60780"/>
                    <a:pt x="22464" y="60736"/>
                  </a:cubicBezTo>
                  <a:cubicBezTo>
                    <a:pt x="22436" y="60731"/>
                    <a:pt x="22408" y="60728"/>
                    <a:pt x="22380" y="60728"/>
                  </a:cubicBezTo>
                  <a:close/>
                  <a:moveTo>
                    <a:pt x="31607" y="62560"/>
                  </a:moveTo>
                  <a:cubicBezTo>
                    <a:pt x="31547" y="62560"/>
                    <a:pt x="31487" y="62572"/>
                    <a:pt x="31429" y="62598"/>
                  </a:cubicBezTo>
                  <a:cubicBezTo>
                    <a:pt x="31325" y="62645"/>
                    <a:pt x="31210" y="62689"/>
                    <a:pt x="31091" y="62733"/>
                  </a:cubicBezTo>
                  <a:cubicBezTo>
                    <a:pt x="30865" y="62816"/>
                    <a:pt x="30748" y="63068"/>
                    <a:pt x="30831" y="63295"/>
                  </a:cubicBezTo>
                  <a:cubicBezTo>
                    <a:pt x="30896" y="63474"/>
                    <a:pt x="31065" y="63583"/>
                    <a:pt x="31244" y="63583"/>
                  </a:cubicBezTo>
                  <a:cubicBezTo>
                    <a:pt x="31294" y="63583"/>
                    <a:pt x="31346" y="63575"/>
                    <a:pt x="31395" y="63557"/>
                  </a:cubicBezTo>
                  <a:cubicBezTo>
                    <a:pt x="31530" y="63508"/>
                    <a:pt x="31660" y="63453"/>
                    <a:pt x="31782" y="63401"/>
                  </a:cubicBezTo>
                  <a:cubicBezTo>
                    <a:pt x="32003" y="63305"/>
                    <a:pt x="32105" y="63045"/>
                    <a:pt x="32009" y="62824"/>
                  </a:cubicBezTo>
                  <a:cubicBezTo>
                    <a:pt x="31935" y="62659"/>
                    <a:pt x="31775" y="62560"/>
                    <a:pt x="31607" y="62560"/>
                  </a:cubicBezTo>
                  <a:close/>
                  <a:moveTo>
                    <a:pt x="23361" y="62947"/>
                  </a:moveTo>
                  <a:cubicBezTo>
                    <a:pt x="23193" y="62947"/>
                    <a:pt x="23032" y="63045"/>
                    <a:pt x="22961" y="63209"/>
                  </a:cubicBezTo>
                  <a:cubicBezTo>
                    <a:pt x="22862" y="63430"/>
                    <a:pt x="22963" y="63690"/>
                    <a:pt x="23184" y="63789"/>
                  </a:cubicBezTo>
                  <a:cubicBezTo>
                    <a:pt x="23309" y="63843"/>
                    <a:pt x="23447" y="63895"/>
                    <a:pt x="23595" y="63942"/>
                  </a:cubicBezTo>
                  <a:cubicBezTo>
                    <a:pt x="23639" y="63955"/>
                    <a:pt x="23683" y="63960"/>
                    <a:pt x="23728" y="63960"/>
                  </a:cubicBezTo>
                  <a:cubicBezTo>
                    <a:pt x="23912" y="63960"/>
                    <a:pt x="24086" y="63841"/>
                    <a:pt x="24146" y="63656"/>
                  </a:cubicBezTo>
                  <a:cubicBezTo>
                    <a:pt x="24219" y="63425"/>
                    <a:pt x="24092" y="63178"/>
                    <a:pt x="23860" y="63105"/>
                  </a:cubicBezTo>
                  <a:cubicBezTo>
                    <a:pt x="23743" y="63068"/>
                    <a:pt x="23634" y="63027"/>
                    <a:pt x="23538" y="62985"/>
                  </a:cubicBezTo>
                  <a:cubicBezTo>
                    <a:pt x="23480" y="62960"/>
                    <a:pt x="23420" y="62947"/>
                    <a:pt x="23361" y="62947"/>
                  </a:cubicBezTo>
                  <a:close/>
                  <a:moveTo>
                    <a:pt x="29030" y="63238"/>
                  </a:moveTo>
                  <a:cubicBezTo>
                    <a:pt x="29009" y="63238"/>
                    <a:pt x="28986" y="63239"/>
                    <a:pt x="28964" y="63243"/>
                  </a:cubicBezTo>
                  <a:cubicBezTo>
                    <a:pt x="28842" y="63261"/>
                    <a:pt x="28714" y="63276"/>
                    <a:pt x="28587" y="63292"/>
                  </a:cubicBezTo>
                  <a:cubicBezTo>
                    <a:pt x="28348" y="63323"/>
                    <a:pt x="28176" y="63542"/>
                    <a:pt x="28205" y="63783"/>
                  </a:cubicBezTo>
                  <a:cubicBezTo>
                    <a:pt x="28233" y="64004"/>
                    <a:pt x="28423" y="64168"/>
                    <a:pt x="28642" y="64168"/>
                  </a:cubicBezTo>
                  <a:cubicBezTo>
                    <a:pt x="28657" y="64168"/>
                    <a:pt x="28675" y="64166"/>
                    <a:pt x="28696" y="64163"/>
                  </a:cubicBezTo>
                  <a:cubicBezTo>
                    <a:pt x="28829" y="64147"/>
                    <a:pt x="28961" y="64129"/>
                    <a:pt x="29094" y="64111"/>
                  </a:cubicBezTo>
                  <a:cubicBezTo>
                    <a:pt x="29333" y="64075"/>
                    <a:pt x="29500" y="63851"/>
                    <a:pt x="29463" y="63612"/>
                  </a:cubicBezTo>
                  <a:cubicBezTo>
                    <a:pt x="29430" y="63395"/>
                    <a:pt x="29245" y="63238"/>
                    <a:pt x="29030" y="63238"/>
                  </a:cubicBezTo>
                  <a:close/>
                  <a:moveTo>
                    <a:pt x="25980" y="63412"/>
                  </a:moveTo>
                  <a:cubicBezTo>
                    <a:pt x="25742" y="63412"/>
                    <a:pt x="25545" y="63597"/>
                    <a:pt x="25537" y="63835"/>
                  </a:cubicBezTo>
                  <a:cubicBezTo>
                    <a:pt x="25527" y="64077"/>
                    <a:pt x="25717" y="64283"/>
                    <a:pt x="25958" y="64290"/>
                  </a:cubicBezTo>
                  <a:cubicBezTo>
                    <a:pt x="26091" y="64296"/>
                    <a:pt x="26226" y="64298"/>
                    <a:pt x="26361" y="64298"/>
                  </a:cubicBezTo>
                  <a:lnTo>
                    <a:pt x="26367" y="64298"/>
                  </a:lnTo>
                  <a:cubicBezTo>
                    <a:pt x="26606" y="64298"/>
                    <a:pt x="26801" y="64106"/>
                    <a:pt x="26803" y="63864"/>
                  </a:cubicBezTo>
                  <a:cubicBezTo>
                    <a:pt x="26806" y="63622"/>
                    <a:pt x="26611" y="63422"/>
                    <a:pt x="26369" y="63422"/>
                  </a:cubicBezTo>
                  <a:cubicBezTo>
                    <a:pt x="26242" y="63419"/>
                    <a:pt x="26114" y="63417"/>
                    <a:pt x="25990" y="63412"/>
                  </a:cubicBezTo>
                  <a:cubicBezTo>
                    <a:pt x="25986" y="63412"/>
                    <a:pt x="25983" y="63412"/>
                    <a:pt x="25980" y="634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4"/>
            <p:cNvSpPr/>
            <p:nvPr/>
          </p:nvSpPr>
          <p:spPr>
            <a:xfrm>
              <a:off x="3692875" y="2408950"/>
              <a:ext cx="29475" cy="26725"/>
            </a:xfrm>
            <a:custGeom>
              <a:rect b="b" l="l" r="r" t="t"/>
              <a:pathLst>
                <a:path extrusionOk="0" h="1069" w="1179">
                  <a:moveTo>
                    <a:pt x="479" y="0"/>
                  </a:moveTo>
                  <a:cubicBezTo>
                    <a:pt x="448" y="0"/>
                    <a:pt x="417" y="4"/>
                    <a:pt x="386" y="10"/>
                  </a:cubicBezTo>
                  <a:cubicBezTo>
                    <a:pt x="149" y="65"/>
                    <a:pt x="1" y="299"/>
                    <a:pt x="53" y="535"/>
                  </a:cubicBezTo>
                  <a:cubicBezTo>
                    <a:pt x="81" y="663"/>
                    <a:pt x="100" y="736"/>
                    <a:pt x="100" y="738"/>
                  </a:cubicBezTo>
                  <a:cubicBezTo>
                    <a:pt x="152" y="933"/>
                    <a:pt x="326" y="1068"/>
                    <a:pt x="526" y="1068"/>
                  </a:cubicBezTo>
                  <a:lnTo>
                    <a:pt x="552" y="1068"/>
                  </a:lnTo>
                  <a:cubicBezTo>
                    <a:pt x="555" y="1066"/>
                    <a:pt x="635" y="1063"/>
                    <a:pt x="760" y="1050"/>
                  </a:cubicBezTo>
                  <a:cubicBezTo>
                    <a:pt x="1002" y="1027"/>
                    <a:pt x="1179" y="814"/>
                    <a:pt x="1155" y="572"/>
                  </a:cubicBezTo>
                  <a:cubicBezTo>
                    <a:pt x="1140" y="387"/>
                    <a:pt x="1010" y="242"/>
                    <a:pt x="843" y="192"/>
                  </a:cubicBezTo>
                  <a:cubicBezTo>
                    <a:pt x="762" y="74"/>
                    <a:pt x="625" y="0"/>
                    <a:pt x="4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4"/>
            <p:cNvSpPr/>
            <p:nvPr/>
          </p:nvSpPr>
          <p:spPr>
            <a:xfrm>
              <a:off x="3651600" y="2149375"/>
              <a:ext cx="86350" cy="221550"/>
            </a:xfrm>
            <a:custGeom>
              <a:rect b="b" l="l" r="r" t="t"/>
              <a:pathLst>
                <a:path extrusionOk="0" h="8862" w="3454">
                  <a:moveTo>
                    <a:pt x="2961" y="1"/>
                  </a:moveTo>
                  <a:cubicBezTo>
                    <a:pt x="2833" y="1"/>
                    <a:pt x="2706" y="56"/>
                    <a:pt x="2619" y="162"/>
                  </a:cubicBezTo>
                  <a:cubicBezTo>
                    <a:pt x="2525" y="279"/>
                    <a:pt x="2440" y="381"/>
                    <a:pt x="2362" y="467"/>
                  </a:cubicBezTo>
                  <a:cubicBezTo>
                    <a:pt x="2200" y="649"/>
                    <a:pt x="2216" y="927"/>
                    <a:pt x="2398" y="1088"/>
                  </a:cubicBezTo>
                  <a:cubicBezTo>
                    <a:pt x="2481" y="1161"/>
                    <a:pt x="2585" y="1197"/>
                    <a:pt x="2689" y="1197"/>
                  </a:cubicBezTo>
                  <a:cubicBezTo>
                    <a:pt x="2809" y="1197"/>
                    <a:pt x="2931" y="1148"/>
                    <a:pt x="3017" y="1052"/>
                  </a:cubicBezTo>
                  <a:cubicBezTo>
                    <a:pt x="3103" y="955"/>
                    <a:pt x="3199" y="841"/>
                    <a:pt x="3303" y="716"/>
                  </a:cubicBezTo>
                  <a:cubicBezTo>
                    <a:pt x="3454" y="526"/>
                    <a:pt x="3425" y="251"/>
                    <a:pt x="3238" y="97"/>
                  </a:cubicBezTo>
                  <a:cubicBezTo>
                    <a:pt x="3156" y="32"/>
                    <a:pt x="3058" y="1"/>
                    <a:pt x="2961" y="1"/>
                  </a:cubicBezTo>
                  <a:close/>
                  <a:moveTo>
                    <a:pt x="1228" y="2265"/>
                  </a:moveTo>
                  <a:cubicBezTo>
                    <a:pt x="1063" y="2265"/>
                    <a:pt x="905" y="2358"/>
                    <a:pt x="830" y="2515"/>
                  </a:cubicBezTo>
                  <a:cubicBezTo>
                    <a:pt x="757" y="2664"/>
                    <a:pt x="698" y="2809"/>
                    <a:pt x="648" y="2942"/>
                  </a:cubicBezTo>
                  <a:cubicBezTo>
                    <a:pt x="565" y="3168"/>
                    <a:pt x="685" y="3420"/>
                    <a:pt x="911" y="3503"/>
                  </a:cubicBezTo>
                  <a:cubicBezTo>
                    <a:pt x="960" y="3522"/>
                    <a:pt x="1012" y="3529"/>
                    <a:pt x="1062" y="3529"/>
                  </a:cubicBezTo>
                  <a:cubicBezTo>
                    <a:pt x="1241" y="3529"/>
                    <a:pt x="1410" y="3418"/>
                    <a:pt x="1472" y="3241"/>
                  </a:cubicBezTo>
                  <a:cubicBezTo>
                    <a:pt x="1511" y="3134"/>
                    <a:pt x="1561" y="3017"/>
                    <a:pt x="1621" y="2892"/>
                  </a:cubicBezTo>
                  <a:cubicBezTo>
                    <a:pt x="1725" y="2674"/>
                    <a:pt x="1634" y="2414"/>
                    <a:pt x="1415" y="2307"/>
                  </a:cubicBezTo>
                  <a:cubicBezTo>
                    <a:pt x="1355" y="2279"/>
                    <a:pt x="1291" y="2265"/>
                    <a:pt x="1228" y="2265"/>
                  </a:cubicBezTo>
                  <a:close/>
                  <a:moveTo>
                    <a:pt x="611" y="5053"/>
                  </a:moveTo>
                  <a:cubicBezTo>
                    <a:pt x="493" y="5053"/>
                    <a:pt x="376" y="5101"/>
                    <a:pt x="292" y="5188"/>
                  </a:cubicBezTo>
                  <a:cubicBezTo>
                    <a:pt x="118" y="5261"/>
                    <a:pt x="1" y="5435"/>
                    <a:pt x="1" y="5648"/>
                  </a:cubicBezTo>
                  <a:cubicBezTo>
                    <a:pt x="1" y="5737"/>
                    <a:pt x="19" y="5828"/>
                    <a:pt x="61" y="5950"/>
                  </a:cubicBezTo>
                  <a:cubicBezTo>
                    <a:pt x="120" y="6135"/>
                    <a:pt x="292" y="6249"/>
                    <a:pt x="477" y="6249"/>
                  </a:cubicBezTo>
                  <a:cubicBezTo>
                    <a:pt x="521" y="6249"/>
                    <a:pt x="568" y="6241"/>
                    <a:pt x="614" y="6226"/>
                  </a:cubicBezTo>
                  <a:cubicBezTo>
                    <a:pt x="796" y="6166"/>
                    <a:pt x="911" y="5999"/>
                    <a:pt x="913" y="5817"/>
                  </a:cubicBezTo>
                  <a:cubicBezTo>
                    <a:pt x="939" y="5789"/>
                    <a:pt x="965" y="5752"/>
                    <a:pt x="989" y="5713"/>
                  </a:cubicBezTo>
                  <a:cubicBezTo>
                    <a:pt x="1111" y="5505"/>
                    <a:pt x="1041" y="5238"/>
                    <a:pt x="833" y="5113"/>
                  </a:cubicBezTo>
                  <a:cubicBezTo>
                    <a:pt x="763" y="5072"/>
                    <a:pt x="687" y="5053"/>
                    <a:pt x="611" y="5053"/>
                  </a:cubicBezTo>
                  <a:close/>
                  <a:moveTo>
                    <a:pt x="1508" y="7594"/>
                  </a:moveTo>
                  <a:cubicBezTo>
                    <a:pt x="1450" y="7594"/>
                    <a:pt x="1391" y="7605"/>
                    <a:pt x="1335" y="7630"/>
                  </a:cubicBezTo>
                  <a:cubicBezTo>
                    <a:pt x="1114" y="7726"/>
                    <a:pt x="1010" y="7983"/>
                    <a:pt x="1103" y="8207"/>
                  </a:cubicBezTo>
                  <a:cubicBezTo>
                    <a:pt x="1160" y="8339"/>
                    <a:pt x="1210" y="8464"/>
                    <a:pt x="1251" y="8576"/>
                  </a:cubicBezTo>
                  <a:cubicBezTo>
                    <a:pt x="1319" y="8753"/>
                    <a:pt x="1485" y="8862"/>
                    <a:pt x="1665" y="8862"/>
                  </a:cubicBezTo>
                  <a:cubicBezTo>
                    <a:pt x="1714" y="8862"/>
                    <a:pt x="1766" y="8854"/>
                    <a:pt x="1816" y="8833"/>
                  </a:cubicBezTo>
                  <a:cubicBezTo>
                    <a:pt x="2044" y="8750"/>
                    <a:pt x="2159" y="8498"/>
                    <a:pt x="2076" y="8272"/>
                  </a:cubicBezTo>
                  <a:cubicBezTo>
                    <a:pt x="2029" y="8144"/>
                    <a:pt x="1974" y="8007"/>
                    <a:pt x="1912" y="7861"/>
                  </a:cubicBezTo>
                  <a:cubicBezTo>
                    <a:pt x="1840" y="7694"/>
                    <a:pt x="1678" y="7594"/>
                    <a:pt x="1508" y="75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4"/>
            <p:cNvSpPr/>
            <p:nvPr/>
          </p:nvSpPr>
          <p:spPr>
            <a:xfrm>
              <a:off x="3749100" y="2096000"/>
              <a:ext cx="29550" cy="26450"/>
            </a:xfrm>
            <a:custGeom>
              <a:rect b="b" l="l" r="r" t="t"/>
              <a:pathLst>
                <a:path extrusionOk="0" h="1058" w="1182">
                  <a:moveTo>
                    <a:pt x="608" y="1"/>
                  </a:moveTo>
                  <a:cubicBezTo>
                    <a:pt x="463" y="1"/>
                    <a:pt x="326" y="72"/>
                    <a:pt x="245" y="194"/>
                  </a:cubicBezTo>
                  <a:cubicBezTo>
                    <a:pt x="243" y="197"/>
                    <a:pt x="204" y="254"/>
                    <a:pt x="136" y="355"/>
                  </a:cubicBezTo>
                  <a:cubicBezTo>
                    <a:pt x="1" y="555"/>
                    <a:pt x="53" y="828"/>
                    <a:pt x="253" y="964"/>
                  </a:cubicBezTo>
                  <a:cubicBezTo>
                    <a:pt x="326" y="1015"/>
                    <a:pt x="411" y="1040"/>
                    <a:pt x="494" y="1040"/>
                  </a:cubicBezTo>
                  <a:cubicBezTo>
                    <a:pt x="512" y="1040"/>
                    <a:pt x="529" y="1039"/>
                    <a:pt x="547" y="1036"/>
                  </a:cubicBezTo>
                  <a:cubicBezTo>
                    <a:pt x="591" y="1052"/>
                    <a:pt x="635" y="1057"/>
                    <a:pt x="682" y="1057"/>
                  </a:cubicBezTo>
                  <a:cubicBezTo>
                    <a:pt x="757" y="1057"/>
                    <a:pt x="833" y="1039"/>
                    <a:pt x="900" y="997"/>
                  </a:cubicBezTo>
                  <a:cubicBezTo>
                    <a:pt x="1111" y="878"/>
                    <a:pt x="1181" y="607"/>
                    <a:pt x="1059" y="399"/>
                  </a:cubicBezTo>
                  <a:cubicBezTo>
                    <a:pt x="1051" y="381"/>
                    <a:pt x="1043" y="371"/>
                    <a:pt x="1041" y="363"/>
                  </a:cubicBezTo>
                  <a:cubicBezTo>
                    <a:pt x="1012" y="194"/>
                    <a:pt x="885" y="59"/>
                    <a:pt x="718" y="15"/>
                  </a:cubicBezTo>
                  <a:cubicBezTo>
                    <a:pt x="682" y="5"/>
                    <a:pt x="644"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4"/>
            <p:cNvSpPr/>
            <p:nvPr/>
          </p:nvSpPr>
          <p:spPr>
            <a:xfrm>
              <a:off x="3750225" y="2141400"/>
              <a:ext cx="125975" cy="277700"/>
            </a:xfrm>
            <a:custGeom>
              <a:rect b="b" l="l" r="r" t="t"/>
              <a:pathLst>
                <a:path extrusionOk="0" h="11108" w="5039">
                  <a:moveTo>
                    <a:pt x="2113" y="0"/>
                  </a:moveTo>
                  <a:cubicBezTo>
                    <a:pt x="1999" y="0"/>
                    <a:pt x="1885" y="45"/>
                    <a:pt x="1799" y="133"/>
                  </a:cubicBezTo>
                  <a:cubicBezTo>
                    <a:pt x="1630" y="307"/>
                    <a:pt x="1633" y="585"/>
                    <a:pt x="1807" y="754"/>
                  </a:cubicBezTo>
                  <a:cubicBezTo>
                    <a:pt x="1906" y="851"/>
                    <a:pt x="1999" y="939"/>
                    <a:pt x="2080" y="1020"/>
                  </a:cubicBezTo>
                  <a:cubicBezTo>
                    <a:pt x="2166" y="1100"/>
                    <a:pt x="2275" y="1142"/>
                    <a:pt x="2384" y="1142"/>
                  </a:cubicBezTo>
                  <a:cubicBezTo>
                    <a:pt x="2499" y="1142"/>
                    <a:pt x="2616" y="1098"/>
                    <a:pt x="2701" y="1007"/>
                  </a:cubicBezTo>
                  <a:cubicBezTo>
                    <a:pt x="2870" y="832"/>
                    <a:pt x="2863" y="554"/>
                    <a:pt x="2688" y="385"/>
                  </a:cubicBezTo>
                  <a:cubicBezTo>
                    <a:pt x="2608" y="310"/>
                    <a:pt x="2517" y="221"/>
                    <a:pt x="2418" y="125"/>
                  </a:cubicBezTo>
                  <a:cubicBezTo>
                    <a:pt x="2334" y="42"/>
                    <a:pt x="2223" y="0"/>
                    <a:pt x="2113" y="0"/>
                  </a:cubicBezTo>
                  <a:close/>
                  <a:moveTo>
                    <a:pt x="3053" y="2256"/>
                  </a:moveTo>
                  <a:cubicBezTo>
                    <a:pt x="3043" y="2256"/>
                    <a:pt x="3033" y="2257"/>
                    <a:pt x="3024" y="2257"/>
                  </a:cubicBezTo>
                  <a:cubicBezTo>
                    <a:pt x="2782" y="2273"/>
                    <a:pt x="2600" y="2481"/>
                    <a:pt x="2616" y="2723"/>
                  </a:cubicBezTo>
                  <a:cubicBezTo>
                    <a:pt x="2626" y="2855"/>
                    <a:pt x="2644" y="2998"/>
                    <a:pt x="2673" y="3149"/>
                  </a:cubicBezTo>
                  <a:cubicBezTo>
                    <a:pt x="2712" y="3362"/>
                    <a:pt x="2896" y="3508"/>
                    <a:pt x="3102" y="3508"/>
                  </a:cubicBezTo>
                  <a:cubicBezTo>
                    <a:pt x="3128" y="3508"/>
                    <a:pt x="3156" y="3505"/>
                    <a:pt x="3182" y="3500"/>
                  </a:cubicBezTo>
                  <a:cubicBezTo>
                    <a:pt x="3422" y="3456"/>
                    <a:pt x="3578" y="3227"/>
                    <a:pt x="3533" y="2990"/>
                  </a:cubicBezTo>
                  <a:cubicBezTo>
                    <a:pt x="3513" y="2871"/>
                    <a:pt x="3497" y="2762"/>
                    <a:pt x="3492" y="2665"/>
                  </a:cubicBezTo>
                  <a:cubicBezTo>
                    <a:pt x="3477" y="2433"/>
                    <a:pt x="3282" y="2256"/>
                    <a:pt x="3053" y="2256"/>
                  </a:cubicBezTo>
                  <a:close/>
                  <a:moveTo>
                    <a:pt x="3897" y="4682"/>
                  </a:moveTo>
                  <a:cubicBezTo>
                    <a:pt x="3813" y="4682"/>
                    <a:pt x="3728" y="4706"/>
                    <a:pt x="3653" y="4756"/>
                  </a:cubicBezTo>
                  <a:cubicBezTo>
                    <a:pt x="3453" y="4888"/>
                    <a:pt x="3396" y="5161"/>
                    <a:pt x="3531" y="5364"/>
                  </a:cubicBezTo>
                  <a:cubicBezTo>
                    <a:pt x="3619" y="5494"/>
                    <a:pt x="3708" y="5606"/>
                    <a:pt x="3793" y="5692"/>
                  </a:cubicBezTo>
                  <a:cubicBezTo>
                    <a:pt x="3796" y="5694"/>
                    <a:pt x="3799" y="5697"/>
                    <a:pt x="3801" y="5700"/>
                  </a:cubicBezTo>
                  <a:cubicBezTo>
                    <a:pt x="3887" y="5801"/>
                    <a:pt x="4009" y="5853"/>
                    <a:pt x="4134" y="5853"/>
                  </a:cubicBezTo>
                  <a:cubicBezTo>
                    <a:pt x="4235" y="5853"/>
                    <a:pt x="4337" y="5819"/>
                    <a:pt x="4417" y="5749"/>
                  </a:cubicBezTo>
                  <a:cubicBezTo>
                    <a:pt x="4602" y="5590"/>
                    <a:pt x="4625" y="5315"/>
                    <a:pt x="4467" y="5130"/>
                  </a:cubicBezTo>
                  <a:cubicBezTo>
                    <a:pt x="4451" y="5109"/>
                    <a:pt x="4433" y="5089"/>
                    <a:pt x="4412" y="5070"/>
                  </a:cubicBezTo>
                  <a:cubicBezTo>
                    <a:pt x="4381" y="5039"/>
                    <a:pt x="4332" y="4982"/>
                    <a:pt x="4261" y="4878"/>
                  </a:cubicBezTo>
                  <a:cubicBezTo>
                    <a:pt x="4178" y="4750"/>
                    <a:pt x="4039" y="4682"/>
                    <a:pt x="3897" y="4682"/>
                  </a:cubicBezTo>
                  <a:close/>
                  <a:moveTo>
                    <a:pt x="4593" y="7108"/>
                  </a:moveTo>
                  <a:cubicBezTo>
                    <a:pt x="4588" y="7108"/>
                    <a:pt x="4583" y="7109"/>
                    <a:pt x="4579" y="7109"/>
                  </a:cubicBezTo>
                  <a:cubicBezTo>
                    <a:pt x="4337" y="7119"/>
                    <a:pt x="4147" y="7322"/>
                    <a:pt x="4155" y="7564"/>
                  </a:cubicBezTo>
                  <a:cubicBezTo>
                    <a:pt x="4160" y="7681"/>
                    <a:pt x="4163" y="7795"/>
                    <a:pt x="4163" y="7907"/>
                  </a:cubicBezTo>
                  <a:lnTo>
                    <a:pt x="4163" y="7925"/>
                  </a:lnTo>
                  <a:cubicBezTo>
                    <a:pt x="4160" y="8167"/>
                    <a:pt x="4355" y="8365"/>
                    <a:pt x="4599" y="8365"/>
                  </a:cubicBezTo>
                  <a:cubicBezTo>
                    <a:pt x="4841" y="8365"/>
                    <a:pt x="5039" y="8170"/>
                    <a:pt x="5039" y="7928"/>
                  </a:cubicBezTo>
                  <a:lnTo>
                    <a:pt x="5039" y="7904"/>
                  </a:lnTo>
                  <a:cubicBezTo>
                    <a:pt x="5039" y="7785"/>
                    <a:pt x="5036" y="7660"/>
                    <a:pt x="5031" y="7533"/>
                  </a:cubicBezTo>
                  <a:cubicBezTo>
                    <a:pt x="5023" y="7296"/>
                    <a:pt x="4828" y="7108"/>
                    <a:pt x="4593" y="7108"/>
                  </a:cubicBezTo>
                  <a:close/>
                  <a:moveTo>
                    <a:pt x="3019" y="8686"/>
                  </a:moveTo>
                  <a:cubicBezTo>
                    <a:pt x="2974" y="8686"/>
                    <a:pt x="2929" y="8693"/>
                    <a:pt x="2883" y="8708"/>
                  </a:cubicBezTo>
                  <a:cubicBezTo>
                    <a:pt x="2746" y="8755"/>
                    <a:pt x="2634" y="8794"/>
                    <a:pt x="2532" y="8832"/>
                  </a:cubicBezTo>
                  <a:cubicBezTo>
                    <a:pt x="2519" y="8838"/>
                    <a:pt x="2506" y="8843"/>
                    <a:pt x="2496" y="8848"/>
                  </a:cubicBezTo>
                  <a:cubicBezTo>
                    <a:pt x="2270" y="8939"/>
                    <a:pt x="2166" y="9196"/>
                    <a:pt x="2257" y="9420"/>
                  </a:cubicBezTo>
                  <a:cubicBezTo>
                    <a:pt x="2327" y="9589"/>
                    <a:pt x="2491" y="9690"/>
                    <a:pt x="2662" y="9690"/>
                  </a:cubicBezTo>
                  <a:cubicBezTo>
                    <a:pt x="2720" y="9690"/>
                    <a:pt x="2777" y="9680"/>
                    <a:pt x="2831" y="9657"/>
                  </a:cubicBezTo>
                  <a:cubicBezTo>
                    <a:pt x="2839" y="9654"/>
                    <a:pt x="2847" y="9651"/>
                    <a:pt x="2850" y="9649"/>
                  </a:cubicBezTo>
                  <a:cubicBezTo>
                    <a:pt x="2935" y="9618"/>
                    <a:pt x="3032" y="9584"/>
                    <a:pt x="3156" y="9542"/>
                  </a:cubicBezTo>
                  <a:cubicBezTo>
                    <a:pt x="3388" y="9467"/>
                    <a:pt x="3513" y="9220"/>
                    <a:pt x="3437" y="8988"/>
                  </a:cubicBezTo>
                  <a:cubicBezTo>
                    <a:pt x="3377" y="8804"/>
                    <a:pt x="3205" y="8686"/>
                    <a:pt x="3019" y="8686"/>
                  </a:cubicBezTo>
                  <a:close/>
                  <a:moveTo>
                    <a:pt x="810" y="10012"/>
                  </a:moveTo>
                  <a:cubicBezTo>
                    <a:pt x="722" y="10012"/>
                    <a:pt x="633" y="10039"/>
                    <a:pt x="556" y="10093"/>
                  </a:cubicBezTo>
                  <a:cubicBezTo>
                    <a:pt x="434" y="10182"/>
                    <a:pt x="338" y="10249"/>
                    <a:pt x="252" y="10307"/>
                  </a:cubicBezTo>
                  <a:cubicBezTo>
                    <a:pt x="52" y="10442"/>
                    <a:pt x="0" y="10715"/>
                    <a:pt x="138" y="10915"/>
                  </a:cubicBezTo>
                  <a:cubicBezTo>
                    <a:pt x="221" y="11040"/>
                    <a:pt x="359" y="11107"/>
                    <a:pt x="499" y="11107"/>
                  </a:cubicBezTo>
                  <a:cubicBezTo>
                    <a:pt x="585" y="11107"/>
                    <a:pt x="671" y="11084"/>
                    <a:pt x="746" y="11032"/>
                  </a:cubicBezTo>
                  <a:cubicBezTo>
                    <a:pt x="837" y="10970"/>
                    <a:pt x="939" y="10899"/>
                    <a:pt x="1066" y="10808"/>
                  </a:cubicBezTo>
                  <a:cubicBezTo>
                    <a:pt x="1264" y="10668"/>
                    <a:pt x="1308" y="10395"/>
                    <a:pt x="1167" y="10197"/>
                  </a:cubicBezTo>
                  <a:cubicBezTo>
                    <a:pt x="1082" y="10077"/>
                    <a:pt x="947" y="10012"/>
                    <a:pt x="810" y="100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54"/>
          <p:cNvGrpSpPr/>
          <p:nvPr/>
        </p:nvGrpSpPr>
        <p:grpSpPr>
          <a:xfrm>
            <a:off x="5671888" y="3275632"/>
            <a:ext cx="637386" cy="1320276"/>
            <a:chOff x="1069475" y="1240800"/>
            <a:chExt cx="1621434" cy="3358626"/>
          </a:xfrm>
        </p:grpSpPr>
        <p:sp>
          <p:nvSpPr>
            <p:cNvPr id="648" name="Google Shape;648;p54"/>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4"/>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54"/>
          <p:cNvSpPr txBox="1"/>
          <p:nvPr/>
        </p:nvSpPr>
        <p:spPr>
          <a:xfrm>
            <a:off x="1372975" y="1960572"/>
            <a:ext cx="3834000" cy="19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lt1"/>
                </a:solidFill>
                <a:latin typeface="Dosis"/>
                <a:ea typeface="Dosis"/>
                <a:cs typeface="Dosis"/>
                <a:sym typeface="Dosis"/>
              </a:rPr>
              <a:t>Which player statistic(s) can be a good predictor for a player’s win share?</a:t>
            </a:r>
            <a:endParaRPr sz="2900">
              <a:solidFill>
                <a:schemeClr val="lt1"/>
              </a:solidFill>
              <a:latin typeface="Dosis"/>
              <a:ea typeface="Dosis"/>
              <a:cs typeface="Dosis"/>
              <a:sym typeface="Dosi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PLAYER STATISTICS</a:t>
            </a:r>
            <a:endParaRPr/>
          </a:p>
        </p:txBody>
      </p:sp>
      <p:sp>
        <p:nvSpPr>
          <p:cNvPr id="656" name="Google Shape;656;p55"/>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t>Statistics in basketball are recorded to evaluate a player's or a team's performance.</a:t>
            </a:r>
            <a:endParaRPr sz="1800"/>
          </a:p>
          <a:p>
            <a:pPr indent="0" lvl="0" marL="0" rtl="0" algn="l">
              <a:spcBef>
                <a:spcPts val="0"/>
              </a:spcBef>
              <a:spcAft>
                <a:spcPts val="0"/>
              </a:spcAft>
              <a:buNone/>
            </a:pPr>
            <a:r>
              <a:t/>
            </a:r>
            <a:endParaRPr sz="1800"/>
          </a:p>
          <a:p>
            <a:pPr indent="-342900" lvl="0" marL="457200" rtl="0" algn="l">
              <a:spcBef>
                <a:spcPts val="0"/>
              </a:spcBef>
              <a:spcAft>
                <a:spcPts val="0"/>
              </a:spcAft>
              <a:buClr>
                <a:schemeClr val="dk2"/>
              </a:buClr>
              <a:buSzPts val="1800"/>
              <a:buChar char="●"/>
            </a:pPr>
            <a:r>
              <a:rPr lang="en" sz="1800"/>
              <a:t>Examples of basic information</a:t>
            </a:r>
            <a:endParaRPr sz="1800"/>
          </a:p>
          <a:p>
            <a:pPr indent="-342900" lvl="1" marL="914400" rtl="0" algn="l">
              <a:spcBef>
                <a:spcPts val="0"/>
              </a:spcBef>
              <a:spcAft>
                <a:spcPts val="0"/>
              </a:spcAft>
              <a:buSzPts val="1800"/>
              <a:buChar char="○"/>
            </a:pPr>
            <a:r>
              <a:rPr lang="en" sz="1800"/>
              <a:t>Player name, position, age, team</a:t>
            </a:r>
            <a:endParaRPr sz="1800"/>
          </a:p>
          <a:p>
            <a:pPr indent="0" lvl="0" marL="0" rtl="0" algn="l">
              <a:spcBef>
                <a:spcPts val="0"/>
              </a:spcBef>
              <a:spcAft>
                <a:spcPts val="0"/>
              </a:spcAft>
              <a:buNone/>
            </a:pPr>
            <a:r>
              <a:t/>
            </a:r>
            <a:endParaRPr sz="1800"/>
          </a:p>
          <a:p>
            <a:pPr indent="-342900" lvl="0" marL="457200" rtl="0" algn="l">
              <a:spcBef>
                <a:spcPts val="0"/>
              </a:spcBef>
              <a:spcAft>
                <a:spcPts val="0"/>
              </a:spcAft>
              <a:buClr>
                <a:schemeClr val="dk2"/>
              </a:buClr>
              <a:buSzPts val="1800"/>
              <a:buChar char="●"/>
            </a:pPr>
            <a:r>
              <a:rPr lang="en" sz="1800"/>
              <a:t>Advanced stats can consist of </a:t>
            </a:r>
            <a:endParaRPr sz="1800"/>
          </a:p>
          <a:p>
            <a:pPr indent="-342900" lvl="1" marL="914400" rtl="0" algn="l">
              <a:spcBef>
                <a:spcPts val="0"/>
              </a:spcBef>
              <a:spcAft>
                <a:spcPts val="0"/>
              </a:spcAft>
              <a:buSzPts val="1800"/>
              <a:buChar char="○"/>
            </a:pPr>
            <a:r>
              <a:rPr lang="en" sz="1800"/>
              <a:t>Player efficiency rating, true shooting percentage %, free throw attempt, and </a:t>
            </a:r>
            <a:r>
              <a:rPr b="1" lang="en" sz="1800">
                <a:solidFill>
                  <a:schemeClr val="accent1"/>
                </a:solidFill>
              </a:rPr>
              <a:t>Win Share</a:t>
            </a:r>
            <a:endParaRPr b="1" sz="1800">
              <a:solidFill>
                <a:schemeClr val="accent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657" name="Google Shape;657;p55"/>
          <p:cNvSpPr/>
          <p:nvPr/>
        </p:nvSpPr>
        <p:spPr>
          <a:xfrm>
            <a:off x="7351750" y="4116008"/>
            <a:ext cx="1078986" cy="715746"/>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55"/>
          <p:cNvGrpSpPr/>
          <p:nvPr/>
        </p:nvGrpSpPr>
        <p:grpSpPr>
          <a:xfrm>
            <a:off x="7509920" y="4087808"/>
            <a:ext cx="762661" cy="772166"/>
            <a:chOff x="6993188" y="998838"/>
            <a:chExt cx="564725" cy="562475"/>
          </a:xfrm>
        </p:grpSpPr>
        <p:sp>
          <p:nvSpPr>
            <p:cNvPr id="659" name="Google Shape;659;p55"/>
            <p:cNvSpPr/>
            <p:nvPr/>
          </p:nvSpPr>
          <p:spPr>
            <a:xfrm>
              <a:off x="6993538" y="1028813"/>
              <a:ext cx="36075" cy="147450"/>
            </a:xfrm>
            <a:custGeom>
              <a:rect b="b" l="l" r="r" t="t"/>
              <a:pathLst>
                <a:path extrusionOk="0" h="5898" w="1443">
                  <a:moveTo>
                    <a:pt x="1443" y="1"/>
                  </a:moveTo>
                  <a:lnTo>
                    <a:pt x="1443" y="1"/>
                  </a:lnTo>
                  <a:cubicBezTo>
                    <a:pt x="777" y="931"/>
                    <a:pt x="109" y="2635"/>
                    <a:pt x="1" y="5898"/>
                  </a:cubicBezTo>
                  <a:cubicBezTo>
                    <a:pt x="1277" y="4353"/>
                    <a:pt x="1351" y="2007"/>
                    <a:pt x="1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7328338" y="1028638"/>
              <a:ext cx="36075" cy="147400"/>
            </a:xfrm>
            <a:custGeom>
              <a:rect b="b" l="l" r="r" t="t"/>
              <a:pathLst>
                <a:path extrusionOk="0" h="5896" w="1443">
                  <a:moveTo>
                    <a:pt x="1" y="1"/>
                  </a:moveTo>
                  <a:lnTo>
                    <a:pt x="1" y="1"/>
                  </a:lnTo>
                  <a:cubicBezTo>
                    <a:pt x="94" y="2010"/>
                    <a:pt x="164" y="4326"/>
                    <a:pt x="1442" y="5895"/>
                  </a:cubicBezTo>
                  <a:cubicBezTo>
                    <a:pt x="1332" y="2661"/>
                    <a:pt x="666" y="94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7109238" y="1010088"/>
              <a:ext cx="139525" cy="114150"/>
            </a:xfrm>
            <a:custGeom>
              <a:rect b="b" l="l" r="r" t="t"/>
              <a:pathLst>
                <a:path extrusionOk="0" h="4566" w="5581">
                  <a:moveTo>
                    <a:pt x="11" y="0"/>
                  </a:moveTo>
                  <a:cubicBezTo>
                    <a:pt x="8" y="89"/>
                    <a:pt x="1" y="178"/>
                    <a:pt x="1" y="267"/>
                  </a:cubicBezTo>
                  <a:cubicBezTo>
                    <a:pt x="1" y="2639"/>
                    <a:pt x="1251" y="4566"/>
                    <a:pt x="2791" y="4566"/>
                  </a:cubicBezTo>
                  <a:cubicBezTo>
                    <a:pt x="4329" y="4566"/>
                    <a:pt x="5581" y="2639"/>
                    <a:pt x="5581" y="267"/>
                  </a:cubicBezTo>
                  <a:cubicBezTo>
                    <a:pt x="5581" y="178"/>
                    <a:pt x="5573" y="89"/>
                    <a:pt x="5569" y="0"/>
                  </a:cubicBezTo>
                  <a:cubicBezTo>
                    <a:pt x="4874" y="652"/>
                    <a:pt x="3962" y="1012"/>
                    <a:pt x="3018" y="1012"/>
                  </a:cubicBezTo>
                  <a:cubicBezTo>
                    <a:pt x="2942" y="1012"/>
                    <a:pt x="2867" y="1009"/>
                    <a:pt x="2791" y="1005"/>
                  </a:cubicBezTo>
                  <a:cubicBezTo>
                    <a:pt x="2715" y="1009"/>
                    <a:pt x="2640" y="1012"/>
                    <a:pt x="2565" y="1012"/>
                  </a:cubicBezTo>
                  <a:cubicBezTo>
                    <a:pt x="1618" y="1012"/>
                    <a:pt x="705" y="650"/>
                    <a:pt x="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7245088" y="1271888"/>
              <a:ext cx="141725" cy="117875"/>
            </a:xfrm>
            <a:custGeom>
              <a:rect b="b" l="l" r="r" t="t"/>
              <a:pathLst>
                <a:path extrusionOk="0" h="4715" w="5669">
                  <a:moveTo>
                    <a:pt x="3025" y="0"/>
                  </a:moveTo>
                  <a:cubicBezTo>
                    <a:pt x="1326" y="1005"/>
                    <a:pt x="204" y="2754"/>
                    <a:pt x="0" y="4715"/>
                  </a:cubicBezTo>
                  <a:cubicBezTo>
                    <a:pt x="1442" y="4102"/>
                    <a:pt x="2968" y="3703"/>
                    <a:pt x="4525" y="3535"/>
                  </a:cubicBezTo>
                  <a:cubicBezTo>
                    <a:pt x="4900" y="3487"/>
                    <a:pt x="5284" y="3458"/>
                    <a:pt x="5669" y="3429"/>
                  </a:cubicBezTo>
                  <a:cubicBezTo>
                    <a:pt x="5291" y="1973"/>
                    <a:pt x="4337" y="736"/>
                    <a:pt x="3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7431188" y="1253138"/>
              <a:ext cx="71875" cy="104500"/>
            </a:xfrm>
            <a:custGeom>
              <a:rect b="b" l="l" r="r" t="t"/>
              <a:pathLst>
                <a:path extrusionOk="0" h="4180" w="2875">
                  <a:moveTo>
                    <a:pt x="0" y="1"/>
                  </a:moveTo>
                  <a:cubicBezTo>
                    <a:pt x="616" y="1298"/>
                    <a:pt x="986" y="2697"/>
                    <a:pt x="1091" y="4129"/>
                  </a:cubicBezTo>
                  <a:cubicBezTo>
                    <a:pt x="1411" y="4138"/>
                    <a:pt x="1726" y="4155"/>
                    <a:pt x="2041" y="4179"/>
                  </a:cubicBezTo>
                  <a:cubicBezTo>
                    <a:pt x="2110" y="3218"/>
                    <a:pt x="2396" y="2286"/>
                    <a:pt x="2874" y="1447"/>
                  </a:cubicBezTo>
                  <a:cubicBezTo>
                    <a:pt x="2062" y="721"/>
                    <a:pt x="1070" y="22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7502138" y="1304213"/>
              <a:ext cx="48500" cy="62975"/>
            </a:xfrm>
            <a:custGeom>
              <a:rect b="b" l="l" r="r" t="t"/>
              <a:pathLst>
                <a:path extrusionOk="0" h="2519" w="1940">
                  <a:moveTo>
                    <a:pt x="627" y="0"/>
                  </a:moveTo>
                  <a:cubicBezTo>
                    <a:pt x="274" y="687"/>
                    <a:pt x="63" y="1439"/>
                    <a:pt x="0" y="2208"/>
                  </a:cubicBezTo>
                  <a:cubicBezTo>
                    <a:pt x="58" y="2213"/>
                    <a:pt x="118" y="2216"/>
                    <a:pt x="176" y="2223"/>
                  </a:cubicBezTo>
                  <a:cubicBezTo>
                    <a:pt x="788" y="2295"/>
                    <a:pt x="1372" y="2401"/>
                    <a:pt x="1940" y="2518"/>
                  </a:cubicBezTo>
                  <a:cubicBezTo>
                    <a:pt x="1702" y="1588"/>
                    <a:pt x="1252" y="726"/>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7341738" y="1249963"/>
              <a:ext cx="96550" cy="106475"/>
            </a:xfrm>
            <a:custGeom>
              <a:rect b="b" l="l" r="r" t="t"/>
              <a:pathLst>
                <a:path extrusionOk="0" h="4259" w="3862">
                  <a:moveTo>
                    <a:pt x="2329" y="0"/>
                  </a:moveTo>
                  <a:cubicBezTo>
                    <a:pt x="1531" y="0"/>
                    <a:pt x="741" y="156"/>
                    <a:pt x="0" y="457"/>
                  </a:cubicBezTo>
                  <a:cubicBezTo>
                    <a:pt x="1334" y="1336"/>
                    <a:pt x="2276" y="2699"/>
                    <a:pt x="2622" y="4258"/>
                  </a:cubicBezTo>
                  <a:cubicBezTo>
                    <a:pt x="3021" y="4241"/>
                    <a:pt x="3319" y="4227"/>
                    <a:pt x="3701" y="4227"/>
                  </a:cubicBezTo>
                  <a:cubicBezTo>
                    <a:pt x="3754" y="4227"/>
                    <a:pt x="3807" y="4229"/>
                    <a:pt x="3862" y="4232"/>
                  </a:cubicBezTo>
                  <a:cubicBezTo>
                    <a:pt x="3648" y="2326"/>
                    <a:pt x="3158" y="748"/>
                    <a:pt x="2548" y="12"/>
                  </a:cubicBezTo>
                  <a:cubicBezTo>
                    <a:pt x="2473" y="10"/>
                    <a:pt x="2401" y="0"/>
                    <a:pt x="23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7438213" y="1376413"/>
              <a:ext cx="92050" cy="179950"/>
            </a:xfrm>
            <a:custGeom>
              <a:rect b="b" l="l" r="r" t="t"/>
              <a:pathLst>
                <a:path extrusionOk="0" h="7198" w="3682">
                  <a:moveTo>
                    <a:pt x="880" y="0"/>
                  </a:moveTo>
                  <a:cubicBezTo>
                    <a:pt x="1034" y="2218"/>
                    <a:pt x="842" y="5150"/>
                    <a:pt x="1" y="7197"/>
                  </a:cubicBezTo>
                  <a:cubicBezTo>
                    <a:pt x="1512" y="6813"/>
                    <a:pt x="2826" y="5876"/>
                    <a:pt x="3682" y="4568"/>
                  </a:cubicBezTo>
                  <a:cubicBezTo>
                    <a:pt x="2519" y="3778"/>
                    <a:pt x="1755" y="2041"/>
                    <a:pt x="1728" y="53"/>
                  </a:cubicBezTo>
                  <a:cubicBezTo>
                    <a:pt x="1447" y="32"/>
                    <a:pt x="1166" y="12"/>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5"/>
            <p:cNvSpPr/>
            <p:nvPr/>
          </p:nvSpPr>
          <p:spPr>
            <a:xfrm>
              <a:off x="7301063" y="1375688"/>
              <a:ext cx="140300" cy="185625"/>
            </a:xfrm>
            <a:custGeom>
              <a:rect b="b" l="l" r="r" t="t"/>
              <a:pathLst>
                <a:path extrusionOk="0" h="7425" w="5612">
                  <a:moveTo>
                    <a:pt x="5280" y="1"/>
                  </a:moveTo>
                  <a:cubicBezTo>
                    <a:pt x="4965" y="1"/>
                    <a:pt x="4655" y="17"/>
                    <a:pt x="4343" y="29"/>
                  </a:cubicBezTo>
                  <a:cubicBezTo>
                    <a:pt x="4348" y="114"/>
                    <a:pt x="4357" y="200"/>
                    <a:pt x="4357" y="284"/>
                  </a:cubicBezTo>
                  <a:cubicBezTo>
                    <a:pt x="4357" y="2735"/>
                    <a:pt x="2629" y="4963"/>
                    <a:pt x="1" y="6006"/>
                  </a:cubicBezTo>
                  <a:cubicBezTo>
                    <a:pt x="1114" y="6927"/>
                    <a:pt x="2510" y="7424"/>
                    <a:pt x="3942" y="7424"/>
                  </a:cubicBezTo>
                  <a:cubicBezTo>
                    <a:pt x="4135" y="7424"/>
                    <a:pt x="4329" y="7415"/>
                    <a:pt x="4523" y="7397"/>
                  </a:cubicBezTo>
                  <a:cubicBezTo>
                    <a:pt x="4559" y="7330"/>
                    <a:pt x="4597" y="7265"/>
                    <a:pt x="4634" y="7190"/>
                  </a:cubicBezTo>
                  <a:cubicBezTo>
                    <a:pt x="5246" y="5876"/>
                    <a:pt x="5612" y="3735"/>
                    <a:pt x="5612" y="1466"/>
                  </a:cubicBezTo>
                  <a:cubicBezTo>
                    <a:pt x="5612" y="964"/>
                    <a:pt x="5590" y="479"/>
                    <a:pt x="5556" y="8"/>
                  </a:cubicBezTo>
                  <a:cubicBezTo>
                    <a:pt x="5426" y="8"/>
                    <a:pt x="5460" y="1"/>
                    <a:pt x="5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5"/>
            <p:cNvSpPr/>
            <p:nvPr/>
          </p:nvSpPr>
          <p:spPr>
            <a:xfrm>
              <a:off x="7501538" y="1379538"/>
              <a:ext cx="56375" cy="93550"/>
            </a:xfrm>
            <a:custGeom>
              <a:rect b="b" l="l" r="r" t="t"/>
              <a:pathLst>
                <a:path extrusionOk="0" h="3742" w="2255">
                  <a:moveTo>
                    <a:pt x="0" y="0"/>
                  </a:moveTo>
                  <a:cubicBezTo>
                    <a:pt x="41" y="1639"/>
                    <a:pt x="649" y="3093"/>
                    <a:pt x="1541" y="3742"/>
                  </a:cubicBezTo>
                  <a:cubicBezTo>
                    <a:pt x="2052" y="2694"/>
                    <a:pt x="2254" y="1521"/>
                    <a:pt x="2125" y="361"/>
                  </a:cubicBezTo>
                  <a:cubicBezTo>
                    <a:pt x="1459" y="207"/>
                    <a:pt x="784" y="89"/>
                    <a:pt x="104" y="10"/>
                  </a:cubicBezTo>
                  <a:cubicBezTo>
                    <a:pt x="70" y="5"/>
                    <a:pt x="34" y="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5"/>
            <p:cNvSpPr/>
            <p:nvPr/>
          </p:nvSpPr>
          <p:spPr>
            <a:xfrm>
              <a:off x="7244588" y="1377488"/>
              <a:ext cx="145350" cy="132800"/>
            </a:xfrm>
            <a:custGeom>
              <a:rect b="b" l="l" r="r" t="t"/>
              <a:pathLst>
                <a:path extrusionOk="0" h="5312" w="5814">
                  <a:moveTo>
                    <a:pt x="5802" y="1"/>
                  </a:moveTo>
                  <a:cubicBezTo>
                    <a:pt x="5412" y="30"/>
                    <a:pt x="5023" y="61"/>
                    <a:pt x="4646" y="109"/>
                  </a:cubicBezTo>
                  <a:cubicBezTo>
                    <a:pt x="3038" y="277"/>
                    <a:pt x="1467" y="712"/>
                    <a:pt x="1" y="1394"/>
                  </a:cubicBezTo>
                  <a:cubicBezTo>
                    <a:pt x="61" y="2848"/>
                    <a:pt x="635" y="4237"/>
                    <a:pt x="1616" y="5311"/>
                  </a:cubicBezTo>
                  <a:cubicBezTo>
                    <a:pt x="4136" y="4451"/>
                    <a:pt x="5814" y="2430"/>
                    <a:pt x="5814" y="212"/>
                  </a:cubicBezTo>
                  <a:cubicBezTo>
                    <a:pt x="5814" y="140"/>
                    <a:pt x="5804" y="70"/>
                    <a:pt x="58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5"/>
            <p:cNvSpPr/>
            <p:nvPr/>
          </p:nvSpPr>
          <p:spPr>
            <a:xfrm>
              <a:off x="6993188" y="998838"/>
              <a:ext cx="371650" cy="401800"/>
            </a:xfrm>
            <a:custGeom>
              <a:rect b="b" l="l" r="r" t="t"/>
              <a:pathLst>
                <a:path extrusionOk="0" h="16072" w="14866">
                  <a:moveTo>
                    <a:pt x="12051" y="6027"/>
                  </a:moveTo>
                  <a:cubicBezTo>
                    <a:pt x="12275" y="6027"/>
                    <a:pt x="12455" y="6208"/>
                    <a:pt x="12455" y="6429"/>
                  </a:cubicBezTo>
                  <a:cubicBezTo>
                    <a:pt x="12455" y="6652"/>
                    <a:pt x="12275" y="6830"/>
                    <a:pt x="12051" y="6830"/>
                  </a:cubicBezTo>
                  <a:lnTo>
                    <a:pt x="10446" y="6830"/>
                  </a:lnTo>
                  <a:cubicBezTo>
                    <a:pt x="10223" y="6830"/>
                    <a:pt x="10042" y="6652"/>
                    <a:pt x="10042" y="6429"/>
                  </a:cubicBezTo>
                  <a:cubicBezTo>
                    <a:pt x="10042" y="6208"/>
                    <a:pt x="10223" y="6027"/>
                    <a:pt x="10446" y="6027"/>
                  </a:cubicBezTo>
                  <a:close/>
                  <a:moveTo>
                    <a:pt x="1204" y="13258"/>
                  </a:moveTo>
                  <a:cubicBezTo>
                    <a:pt x="1425" y="13258"/>
                    <a:pt x="1606" y="13438"/>
                    <a:pt x="1606" y="13662"/>
                  </a:cubicBezTo>
                  <a:lnTo>
                    <a:pt x="1606" y="14464"/>
                  </a:lnTo>
                  <a:lnTo>
                    <a:pt x="3213" y="14464"/>
                  </a:lnTo>
                  <a:cubicBezTo>
                    <a:pt x="3434" y="14464"/>
                    <a:pt x="3615" y="14644"/>
                    <a:pt x="3615" y="14866"/>
                  </a:cubicBezTo>
                  <a:cubicBezTo>
                    <a:pt x="3615" y="15089"/>
                    <a:pt x="3434" y="15269"/>
                    <a:pt x="3213" y="15269"/>
                  </a:cubicBezTo>
                  <a:lnTo>
                    <a:pt x="1204" y="15269"/>
                  </a:lnTo>
                  <a:cubicBezTo>
                    <a:pt x="983" y="15269"/>
                    <a:pt x="803" y="15089"/>
                    <a:pt x="803" y="14866"/>
                  </a:cubicBezTo>
                  <a:lnTo>
                    <a:pt x="803" y="13662"/>
                  </a:lnTo>
                  <a:cubicBezTo>
                    <a:pt x="803" y="13438"/>
                    <a:pt x="983" y="13258"/>
                    <a:pt x="1204" y="13258"/>
                  </a:cubicBezTo>
                  <a:close/>
                  <a:moveTo>
                    <a:pt x="3040" y="1"/>
                  </a:moveTo>
                  <a:cubicBezTo>
                    <a:pt x="2637" y="3"/>
                    <a:pt x="2305" y="320"/>
                    <a:pt x="2286" y="724"/>
                  </a:cubicBezTo>
                  <a:cubicBezTo>
                    <a:pt x="2274" y="931"/>
                    <a:pt x="2264" y="1142"/>
                    <a:pt x="2254" y="1361"/>
                  </a:cubicBezTo>
                  <a:cubicBezTo>
                    <a:pt x="2156" y="3569"/>
                    <a:pt x="2031" y="6321"/>
                    <a:pt x="217" y="8058"/>
                  </a:cubicBezTo>
                  <a:lnTo>
                    <a:pt x="0" y="8231"/>
                  </a:lnTo>
                  <a:lnTo>
                    <a:pt x="0" y="15308"/>
                  </a:lnTo>
                  <a:cubicBezTo>
                    <a:pt x="0" y="15728"/>
                    <a:pt x="339" y="16069"/>
                    <a:pt x="760" y="16072"/>
                  </a:cubicBezTo>
                  <a:lnTo>
                    <a:pt x="9249" y="16072"/>
                  </a:lnTo>
                  <a:cubicBezTo>
                    <a:pt x="9346" y="12811"/>
                    <a:pt x="11669" y="10043"/>
                    <a:pt x="14865" y="9384"/>
                  </a:cubicBezTo>
                  <a:lnTo>
                    <a:pt x="14865" y="8231"/>
                  </a:lnTo>
                  <a:cubicBezTo>
                    <a:pt x="14231" y="7702"/>
                    <a:pt x="13736" y="7027"/>
                    <a:pt x="13426" y="6265"/>
                  </a:cubicBezTo>
                  <a:cubicBezTo>
                    <a:pt x="12695" y="4574"/>
                    <a:pt x="12666" y="2579"/>
                    <a:pt x="12580" y="724"/>
                  </a:cubicBezTo>
                  <a:cubicBezTo>
                    <a:pt x="12566" y="481"/>
                    <a:pt x="12438" y="258"/>
                    <a:pt x="12236" y="121"/>
                  </a:cubicBezTo>
                  <a:lnTo>
                    <a:pt x="12212" y="109"/>
                  </a:lnTo>
                  <a:cubicBezTo>
                    <a:pt x="12095" y="39"/>
                    <a:pt x="11960" y="3"/>
                    <a:pt x="11823" y="1"/>
                  </a:cubicBezTo>
                  <a:lnTo>
                    <a:pt x="10987" y="1"/>
                  </a:lnTo>
                  <a:cubicBezTo>
                    <a:pt x="11011" y="239"/>
                    <a:pt x="11028" y="477"/>
                    <a:pt x="11028" y="719"/>
                  </a:cubicBezTo>
                  <a:cubicBezTo>
                    <a:pt x="11028" y="3531"/>
                    <a:pt x="9415" y="5821"/>
                    <a:pt x="7433" y="5821"/>
                  </a:cubicBezTo>
                  <a:cubicBezTo>
                    <a:pt x="5453" y="5821"/>
                    <a:pt x="3840" y="3531"/>
                    <a:pt x="3840" y="719"/>
                  </a:cubicBezTo>
                  <a:cubicBezTo>
                    <a:pt x="3840" y="477"/>
                    <a:pt x="3855" y="239"/>
                    <a:pt x="38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55"/>
          <p:cNvSpPr/>
          <p:nvPr/>
        </p:nvSpPr>
        <p:spPr>
          <a:xfrm>
            <a:off x="713225" y="4132110"/>
            <a:ext cx="1206716" cy="683568"/>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55"/>
          <p:cNvGrpSpPr/>
          <p:nvPr/>
        </p:nvGrpSpPr>
        <p:grpSpPr>
          <a:xfrm>
            <a:off x="937576" y="4030310"/>
            <a:ext cx="761029" cy="795790"/>
            <a:chOff x="6420813" y="3438838"/>
            <a:chExt cx="562475" cy="562475"/>
          </a:xfrm>
        </p:grpSpPr>
        <p:sp>
          <p:nvSpPr>
            <p:cNvPr id="673" name="Google Shape;673;p55"/>
            <p:cNvSpPr/>
            <p:nvPr/>
          </p:nvSpPr>
          <p:spPr>
            <a:xfrm>
              <a:off x="6420813" y="3448188"/>
              <a:ext cx="56250" cy="375000"/>
            </a:xfrm>
            <a:custGeom>
              <a:rect b="b" l="l" r="r" t="t"/>
              <a:pathLst>
                <a:path extrusionOk="0" h="15000" w="2250">
                  <a:moveTo>
                    <a:pt x="1125" y="0"/>
                  </a:moveTo>
                  <a:cubicBezTo>
                    <a:pt x="502" y="0"/>
                    <a:pt x="0" y="505"/>
                    <a:pt x="0" y="1125"/>
                  </a:cubicBezTo>
                  <a:lnTo>
                    <a:pt x="0" y="13875"/>
                  </a:lnTo>
                  <a:cubicBezTo>
                    <a:pt x="0" y="14497"/>
                    <a:pt x="502" y="14999"/>
                    <a:pt x="1125" y="14999"/>
                  </a:cubicBezTo>
                  <a:cubicBezTo>
                    <a:pt x="1745" y="14999"/>
                    <a:pt x="2249" y="14497"/>
                    <a:pt x="2249" y="13875"/>
                  </a:cubicBezTo>
                  <a:lnTo>
                    <a:pt x="2249" y="1125"/>
                  </a:lnTo>
                  <a:cubicBezTo>
                    <a:pt x="2249" y="505"/>
                    <a:pt x="1745" y="0"/>
                    <a:pt x="1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5"/>
            <p:cNvSpPr/>
            <p:nvPr/>
          </p:nvSpPr>
          <p:spPr>
            <a:xfrm>
              <a:off x="6598913" y="3663788"/>
              <a:ext cx="384375" cy="46950"/>
            </a:xfrm>
            <a:custGeom>
              <a:rect b="b" l="l" r="r" t="t"/>
              <a:pathLst>
                <a:path extrusionOk="0" h="1878" w="15375">
                  <a:moveTo>
                    <a:pt x="1" y="0"/>
                  </a:moveTo>
                  <a:lnTo>
                    <a:pt x="1" y="1877"/>
                  </a:lnTo>
                  <a:lnTo>
                    <a:pt x="14438" y="1877"/>
                  </a:lnTo>
                  <a:cubicBezTo>
                    <a:pt x="14685" y="1877"/>
                    <a:pt x="14926" y="1779"/>
                    <a:pt x="15101" y="1603"/>
                  </a:cubicBezTo>
                  <a:cubicBezTo>
                    <a:pt x="15276" y="1428"/>
                    <a:pt x="15375" y="1187"/>
                    <a:pt x="15375" y="940"/>
                  </a:cubicBezTo>
                  <a:cubicBezTo>
                    <a:pt x="15375" y="421"/>
                    <a:pt x="14954" y="0"/>
                    <a:pt x="144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5"/>
            <p:cNvSpPr/>
            <p:nvPr/>
          </p:nvSpPr>
          <p:spPr>
            <a:xfrm>
              <a:off x="6609988" y="3729313"/>
              <a:ext cx="352825" cy="272000"/>
            </a:xfrm>
            <a:custGeom>
              <a:rect b="b" l="l" r="r" t="t"/>
              <a:pathLst>
                <a:path extrusionOk="0" h="10880" w="14113">
                  <a:moveTo>
                    <a:pt x="7057" y="87"/>
                  </a:moveTo>
                  <a:lnTo>
                    <a:pt x="8136" y="1130"/>
                  </a:lnTo>
                  <a:lnTo>
                    <a:pt x="7057" y="2173"/>
                  </a:lnTo>
                  <a:lnTo>
                    <a:pt x="5976" y="1130"/>
                  </a:lnTo>
                  <a:lnTo>
                    <a:pt x="7057" y="87"/>
                  </a:lnTo>
                  <a:close/>
                  <a:moveTo>
                    <a:pt x="5438" y="1652"/>
                  </a:moveTo>
                  <a:lnTo>
                    <a:pt x="6514" y="2695"/>
                  </a:lnTo>
                  <a:lnTo>
                    <a:pt x="5438" y="3733"/>
                  </a:lnTo>
                  <a:lnTo>
                    <a:pt x="4357" y="2695"/>
                  </a:lnTo>
                  <a:lnTo>
                    <a:pt x="5438" y="1652"/>
                  </a:lnTo>
                  <a:close/>
                  <a:moveTo>
                    <a:pt x="1137" y="628"/>
                  </a:moveTo>
                  <a:lnTo>
                    <a:pt x="3278" y="2695"/>
                  </a:lnTo>
                  <a:lnTo>
                    <a:pt x="2194" y="3735"/>
                  </a:lnTo>
                  <a:lnTo>
                    <a:pt x="1975" y="3526"/>
                  </a:lnTo>
                  <a:cubicBezTo>
                    <a:pt x="1788" y="2536"/>
                    <a:pt x="1507" y="1565"/>
                    <a:pt x="1137" y="628"/>
                  </a:cubicBezTo>
                  <a:close/>
                  <a:moveTo>
                    <a:pt x="8675" y="1652"/>
                  </a:moveTo>
                  <a:lnTo>
                    <a:pt x="9754" y="2690"/>
                  </a:lnTo>
                  <a:lnTo>
                    <a:pt x="8675" y="3735"/>
                  </a:lnTo>
                  <a:lnTo>
                    <a:pt x="7596" y="2695"/>
                  </a:lnTo>
                  <a:lnTo>
                    <a:pt x="8675" y="1652"/>
                  </a:lnTo>
                  <a:close/>
                  <a:moveTo>
                    <a:pt x="12974" y="623"/>
                  </a:moveTo>
                  <a:cubicBezTo>
                    <a:pt x="12601" y="1563"/>
                    <a:pt x="12320" y="2536"/>
                    <a:pt x="12130" y="3531"/>
                  </a:cubicBezTo>
                  <a:lnTo>
                    <a:pt x="11911" y="3740"/>
                  </a:lnTo>
                  <a:lnTo>
                    <a:pt x="10830" y="2695"/>
                  </a:lnTo>
                  <a:lnTo>
                    <a:pt x="12974" y="623"/>
                  </a:lnTo>
                  <a:close/>
                  <a:moveTo>
                    <a:pt x="3818" y="3216"/>
                  </a:moveTo>
                  <a:lnTo>
                    <a:pt x="4897" y="4254"/>
                  </a:lnTo>
                  <a:lnTo>
                    <a:pt x="3816" y="5297"/>
                  </a:lnTo>
                  <a:lnTo>
                    <a:pt x="2737" y="4261"/>
                  </a:lnTo>
                  <a:lnTo>
                    <a:pt x="3818" y="3216"/>
                  </a:lnTo>
                  <a:close/>
                  <a:moveTo>
                    <a:pt x="7057" y="3216"/>
                  </a:moveTo>
                  <a:lnTo>
                    <a:pt x="8136" y="4257"/>
                  </a:lnTo>
                  <a:lnTo>
                    <a:pt x="7057" y="5297"/>
                  </a:lnTo>
                  <a:lnTo>
                    <a:pt x="5976" y="4257"/>
                  </a:lnTo>
                  <a:lnTo>
                    <a:pt x="7057" y="3216"/>
                  </a:lnTo>
                  <a:close/>
                  <a:moveTo>
                    <a:pt x="10292" y="3211"/>
                  </a:moveTo>
                  <a:lnTo>
                    <a:pt x="11373" y="4257"/>
                  </a:lnTo>
                  <a:lnTo>
                    <a:pt x="10294" y="5300"/>
                  </a:lnTo>
                  <a:lnTo>
                    <a:pt x="9211" y="4254"/>
                  </a:lnTo>
                  <a:lnTo>
                    <a:pt x="10292" y="3211"/>
                  </a:lnTo>
                  <a:close/>
                  <a:moveTo>
                    <a:pt x="2199" y="4783"/>
                  </a:moveTo>
                  <a:lnTo>
                    <a:pt x="3275" y="5821"/>
                  </a:lnTo>
                  <a:lnTo>
                    <a:pt x="2413" y="6652"/>
                  </a:lnTo>
                  <a:lnTo>
                    <a:pt x="2413" y="6650"/>
                  </a:lnTo>
                  <a:cubicBezTo>
                    <a:pt x="2357" y="5996"/>
                    <a:pt x="2285" y="5374"/>
                    <a:pt x="2199" y="4783"/>
                  </a:cubicBezTo>
                  <a:close/>
                  <a:moveTo>
                    <a:pt x="11914" y="4780"/>
                  </a:moveTo>
                  <a:lnTo>
                    <a:pt x="11914" y="4783"/>
                  </a:lnTo>
                  <a:cubicBezTo>
                    <a:pt x="11827" y="5372"/>
                    <a:pt x="11755" y="5996"/>
                    <a:pt x="11695" y="6650"/>
                  </a:cubicBezTo>
                  <a:lnTo>
                    <a:pt x="11695" y="6652"/>
                  </a:lnTo>
                  <a:lnTo>
                    <a:pt x="10833" y="5821"/>
                  </a:lnTo>
                  <a:lnTo>
                    <a:pt x="11914" y="4780"/>
                  </a:lnTo>
                  <a:close/>
                  <a:moveTo>
                    <a:pt x="5438" y="4778"/>
                  </a:moveTo>
                  <a:lnTo>
                    <a:pt x="6512" y="5816"/>
                  </a:lnTo>
                  <a:lnTo>
                    <a:pt x="5433" y="6859"/>
                  </a:lnTo>
                  <a:lnTo>
                    <a:pt x="4357" y="5821"/>
                  </a:lnTo>
                  <a:lnTo>
                    <a:pt x="5438" y="4778"/>
                  </a:lnTo>
                  <a:close/>
                  <a:moveTo>
                    <a:pt x="8672" y="4778"/>
                  </a:moveTo>
                  <a:lnTo>
                    <a:pt x="9751" y="5821"/>
                  </a:lnTo>
                  <a:lnTo>
                    <a:pt x="8672" y="6861"/>
                  </a:lnTo>
                  <a:lnTo>
                    <a:pt x="7596" y="5819"/>
                  </a:lnTo>
                  <a:lnTo>
                    <a:pt x="8672" y="4778"/>
                  </a:lnTo>
                  <a:close/>
                  <a:moveTo>
                    <a:pt x="3816" y="6342"/>
                  </a:moveTo>
                  <a:lnTo>
                    <a:pt x="4895" y="7380"/>
                  </a:lnTo>
                  <a:lnTo>
                    <a:pt x="3818" y="8421"/>
                  </a:lnTo>
                  <a:lnTo>
                    <a:pt x="2739" y="7383"/>
                  </a:lnTo>
                  <a:lnTo>
                    <a:pt x="3816" y="6342"/>
                  </a:lnTo>
                  <a:close/>
                  <a:moveTo>
                    <a:pt x="7057" y="6340"/>
                  </a:moveTo>
                  <a:lnTo>
                    <a:pt x="8136" y="7380"/>
                  </a:lnTo>
                  <a:lnTo>
                    <a:pt x="7055" y="8421"/>
                  </a:lnTo>
                  <a:lnTo>
                    <a:pt x="5976" y="7380"/>
                  </a:lnTo>
                  <a:lnTo>
                    <a:pt x="7057" y="6340"/>
                  </a:lnTo>
                  <a:close/>
                  <a:moveTo>
                    <a:pt x="10294" y="6342"/>
                  </a:moveTo>
                  <a:lnTo>
                    <a:pt x="11371" y="7383"/>
                  </a:lnTo>
                  <a:lnTo>
                    <a:pt x="10294" y="8421"/>
                  </a:lnTo>
                  <a:lnTo>
                    <a:pt x="9215" y="7380"/>
                  </a:lnTo>
                  <a:lnTo>
                    <a:pt x="10294" y="6342"/>
                  </a:lnTo>
                  <a:close/>
                  <a:moveTo>
                    <a:pt x="2516" y="8207"/>
                  </a:moveTo>
                  <a:lnTo>
                    <a:pt x="3297" y="8959"/>
                  </a:lnTo>
                  <a:lnTo>
                    <a:pt x="2564" y="9781"/>
                  </a:lnTo>
                  <a:cubicBezTo>
                    <a:pt x="2554" y="9236"/>
                    <a:pt x="2538" y="8683"/>
                    <a:pt x="2516" y="8207"/>
                  </a:cubicBezTo>
                  <a:close/>
                  <a:moveTo>
                    <a:pt x="11589" y="8212"/>
                  </a:moveTo>
                  <a:lnTo>
                    <a:pt x="11589" y="8212"/>
                  </a:lnTo>
                  <a:cubicBezTo>
                    <a:pt x="11573" y="8688"/>
                    <a:pt x="11556" y="9233"/>
                    <a:pt x="11546" y="9781"/>
                  </a:cubicBezTo>
                  <a:lnTo>
                    <a:pt x="10813" y="8959"/>
                  </a:lnTo>
                  <a:lnTo>
                    <a:pt x="11589" y="8212"/>
                  </a:lnTo>
                  <a:close/>
                  <a:moveTo>
                    <a:pt x="5433" y="7902"/>
                  </a:moveTo>
                  <a:lnTo>
                    <a:pt x="6524" y="8952"/>
                  </a:lnTo>
                  <a:lnTo>
                    <a:pt x="5435" y="10093"/>
                  </a:lnTo>
                  <a:lnTo>
                    <a:pt x="4347" y="8952"/>
                  </a:lnTo>
                  <a:lnTo>
                    <a:pt x="5433" y="7902"/>
                  </a:lnTo>
                  <a:close/>
                  <a:moveTo>
                    <a:pt x="8675" y="7902"/>
                  </a:moveTo>
                  <a:lnTo>
                    <a:pt x="9766" y="8952"/>
                  </a:lnTo>
                  <a:lnTo>
                    <a:pt x="8675" y="10093"/>
                  </a:lnTo>
                  <a:lnTo>
                    <a:pt x="7584" y="8952"/>
                  </a:lnTo>
                  <a:lnTo>
                    <a:pt x="8675" y="7902"/>
                  </a:lnTo>
                  <a:close/>
                  <a:moveTo>
                    <a:pt x="14113" y="1"/>
                  </a:moveTo>
                  <a:cubicBezTo>
                    <a:pt x="14074" y="6"/>
                    <a:pt x="14036" y="6"/>
                    <a:pt x="13995" y="6"/>
                  </a:cubicBezTo>
                  <a:lnTo>
                    <a:pt x="12539" y="6"/>
                  </a:lnTo>
                  <a:lnTo>
                    <a:pt x="10289" y="2173"/>
                  </a:lnTo>
                  <a:lnTo>
                    <a:pt x="9213" y="1130"/>
                  </a:lnTo>
                  <a:lnTo>
                    <a:pt x="10381" y="6"/>
                  </a:lnTo>
                  <a:lnTo>
                    <a:pt x="9299" y="6"/>
                  </a:lnTo>
                  <a:lnTo>
                    <a:pt x="8675" y="609"/>
                  </a:lnTo>
                  <a:lnTo>
                    <a:pt x="8048" y="6"/>
                  </a:lnTo>
                  <a:lnTo>
                    <a:pt x="6060" y="6"/>
                  </a:lnTo>
                  <a:lnTo>
                    <a:pt x="5433" y="609"/>
                  </a:lnTo>
                  <a:lnTo>
                    <a:pt x="4811" y="6"/>
                  </a:lnTo>
                  <a:lnTo>
                    <a:pt x="3732" y="6"/>
                  </a:lnTo>
                  <a:lnTo>
                    <a:pt x="4895" y="1130"/>
                  </a:lnTo>
                  <a:lnTo>
                    <a:pt x="3818" y="2173"/>
                  </a:lnTo>
                  <a:lnTo>
                    <a:pt x="1572" y="6"/>
                  </a:lnTo>
                  <a:lnTo>
                    <a:pt x="0" y="6"/>
                  </a:lnTo>
                  <a:cubicBezTo>
                    <a:pt x="341" y="583"/>
                    <a:pt x="863" y="1731"/>
                    <a:pt x="1264" y="3786"/>
                  </a:cubicBezTo>
                  <a:cubicBezTo>
                    <a:pt x="1283" y="3882"/>
                    <a:pt x="1302" y="3985"/>
                    <a:pt x="1319" y="4086"/>
                  </a:cubicBezTo>
                  <a:cubicBezTo>
                    <a:pt x="1338" y="4187"/>
                    <a:pt x="1358" y="4281"/>
                    <a:pt x="1377" y="4382"/>
                  </a:cubicBezTo>
                  <a:lnTo>
                    <a:pt x="1394" y="4483"/>
                  </a:lnTo>
                  <a:cubicBezTo>
                    <a:pt x="1406" y="4562"/>
                    <a:pt x="1420" y="4639"/>
                    <a:pt x="1432" y="4718"/>
                  </a:cubicBezTo>
                  <a:cubicBezTo>
                    <a:pt x="1548" y="5494"/>
                    <a:pt x="1641" y="6335"/>
                    <a:pt x="1709" y="7217"/>
                  </a:cubicBezTo>
                  <a:lnTo>
                    <a:pt x="1713" y="7277"/>
                  </a:lnTo>
                  <a:lnTo>
                    <a:pt x="1713" y="7280"/>
                  </a:lnTo>
                  <a:lnTo>
                    <a:pt x="1728" y="7472"/>
                  </a:lnTo>
                  <a:lnTo>
                    <a:pt x="1728" y="7477"/>
                  </a:lnTo>
                  <a:lnTo>
                    <a:pt x="1735" y="7618"/>
                  </a:lnTo>
                  <a:cubicBezTo>
                    <a:pt x="1781" y="8322"/>
                    <a:pt x="1812" y="9353"/>
                    <a:pt x="1819" y="10317"/>
                  </a:cubicBezTo>
                  <a:cubicBezTo>
                    <a:pt x="1817" y="10543"/>
                    <a:pt x="1949" y="10747"/>
                    <a:pt x="2155" y="10838"/>
                  </a:cubicBezTo>
                  <a:cubicBezTo>
                    <a:pt x="2218" y="10865"/>
                    <a:pt x="2285" y="10879"/>
                    <a:pt x="2355" y="10879"/>
                  </a:cubicBezTo>
                  <a:cubicBezTo>
                    <a:pt x="2501" y="10877"/>
                    <a:pt x="2638" y="10817"/>
                    <a:pt x="2742" y="10711"/>
                  </a:cubicBezTo>
                  <a:lnTo>
                    <a:pt x="3826" y="9493"/>
                  </a:lnTo>
                  <a:lnTo>
                    <a:pt x="4967" y="10687"/>
                  </a:lnTo>
                  <a:cubicBezTo>
                    <a:pt x="5092" y="10809"/>
                    <a:pt x="5258" y="10879"/>
                    <a:pt x="5431" y="10879"/>
                  </a:cubicBezTo>
                  <a:cubicBezTo>
                    <a:pt x="5613" y="10877"/>
                    <a:pt x="5786" y="10805"/>
                    <a:pt x="5914" y="10677"/>
                  </a:cubicBezTo>
                  <a:lnTo>
                    <a:pt x="7055" y="9483"/>
                  </a:lnTo>
                  <a:lnTo>
                    <a:pt x="8206" y="10689"/>
                  </a:lnTo>
                  <a:cubicBezTo>
                    <a:pt x="8329" y="10809"/>
                    <a:pt x="8497" y="10879"/>
                    <a:pt x="8670" y="10879"/>
                  </a:cubicBezTo>
                  <a:cubicBezTo>
                    <a:pt x="8850" y="10877"/>
                    <a:pt x="9023" y="10805"/>
                    <a:pt x="9150" y="10677"/>
                  </a:cubicBezTo>
                  <a:lnTo>
                    <a:pt x="10282" y="9493"/>
                  </a:lnTo>
                  <a:lnTo>
                    <a:pt x="11388" y="10730"/>
                  </a:lnTo>
                  <a:cubicBezTo>
                    <a:pt x="11481" y="10824"/>
                    <a:pt x="11611" y="10879"/>
                    <a:pt x="11746" y="10879"/>
                  </a:cubicBezTo>
                  <a:cubicBezTo>
                    <a:pt x="11751" y="10879"/>
                    <a:pt x="11756" y="10879"/>
                    <a:pt x="11761" y="10879"/>
                  </a:cubicBezTo>
                  <a:cubicBezTo>
                    <a:pt x="11825" y="10879"/>
                    <a:pt x="11890" y="10865"/>
                    <a:pt x="11950" y="10838"/>
                  </a:cubicBezTo>
                  <a:cubicBezTo>
                    <a:pt x="12157" y="10749"/>
                    <a:pt x="12289" y="10543"/>
                    <a:pt x="12286" y="10317"/>
                  </a:cubicBezTo>
                  <a:cubicBezTo>
                    <a:pt x="12294" y="9358"/>
                    <a:pt x="12327" y="8322"/>
                    <a:pt x="12373" y="7618"/>
                  </a:cubicBezTo>
                  <a:lnTo>
                    <a:pt x="12394" y="7277"/>
                  </a:lnTo>
                  <a:lnTo>
                    <a:pt x="12399" y="7224"/>
                  </a:lnTo>
                  <a:cubicBezTo>
                    <a:pt x="12467" y="6335"/>
                    <a:pt x="12560" y="5492"/>
                    <a:pt x="12676" y="4718"/>
                  </a:cubicBezTo>
                  <a:cubicBezTo>
                    <a:pt x="12692" y="4644"/>
                    <a:pt x="12702" y="4564"/>
                    <a:pt x="12714" y="4490"/>
                  </a:cubicBezTo>
                  <a:lnTo>
                    <a:pt x="12733" y="4382"/>
                  </a:lnTo>
                  <a:cubicBezTo>
                    <a:pt x="12750" y="4281"/>
                    <a:pt x="12767" y="4182"/>
                    <a:pt x="12789" y="4074"/>
                  </a:cubicBezTo>
                  <a:cubicBezTo>
                    <a:pt x="12803" y="3987"/>
                    <a:pt x="12820" y="3901"/>
                    <a:pt x="12837" y="3814"/>
                  </a:cubicBezTo>
                  <a:lnTo>
                    <a:pt x="12837" y="3807"/>
                  </a:lnTo>
                  <a:cubicBezTo>
                    <a:pt x="12841" y="3798"/>
                    <a:pt x="12844" y="3781"/>
                    <a:pt x="12849" y="3766"/>
                  </a:cubicBezTo>
                  <a:cubicBezTo>
                    <a:pt x="13245" y="1724"/>
                    <a:pt x="13767" y="580"/>
                    <a:pt x="14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5"/>
            <p:cNvSpPr/>
            <p:nvPr/>
          </p:nvSpPr>
          <p:spPr>
            <a:xfrm>
              <a:off x="6495763" y="3663788"/>
              <a:ext cx="84450" cy="121900"/>
            </a:xfrm>
            <a:custGeom>
              <a:rect b="b" l="l" r="r" t="t"/>
              <a:pathLst>
                <a:path extrusionOk="0" h="4876" w="3378">
                  <a:moveTo>
                    <a:pt x="1500" y="1127"/>
                  </a:moveTo>
                  <a:cubicBezTo>
                    <a:pt x="1709" y="1127"/>
                    <a:pt x="1875" y="1296"/>
                    <a:pt x="1875" y="1502"/>
                  </a:cubicBezTo>
                  <a:cubicBezTo>
                    <a:pt x="1875" y="1709"/>
                    <a:pt x="1709" y="1877"/>
                    <a:pt x="1500" y="1877"/>
                  </a:cubicBezTo>
                  <a:cubicBezTo>
                    <a:pt x="1294" y="1877"/>
                    <a:pt x="1126" y="1709"/>
                    <a:pt x="1126" y="1502"/>
                  </a:cubicBezTo>
                  <a:cubicBezTo>
                    <a:pt x="1126" y="1296"/>
                    <a:pt x="1294" y="1127"/>
                    <a:pt x="1500" y="1127"/>
                  </a:cubicBezTo>
                  <a:close/>
                  <a:moveTo>
                    <a:pt x="1" y="0"/>
                  </a:moveTo>
                  <a:lnTo>
                    <a:pt x="1" y="4876"/>
                  </a:lnTo>
                  <a:lnTo>
                    <a:pt x="3377" y="1877"/>
                  </a:lnTo>
                  <a:lnTo>
                    <a:pt x="33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5"/>
            <p:cNvSpPr/>
            <p:nvPr/>
          </p:nvSpPr>
          <p:spPr>
            <a:xfrm>
              <a:off x="6845338" y="3548738"/>
              <a:ext cx="44250" cy="77225"/>
            </a:xfrm>
            <a:custGeom>
              <a:rect b="b" l="l" r="r" t="t"/>
              <a:pathLst>
                <a:path extrusionOk="0" h="3089" w="1770">
                  <a:moveTo>
                    <a:pt x="1" y="1"/>
                  </a:moveTo>
                  <a:cubicBezTo>
                    <a:pt x="44" y="1349"/>
                    <a:pt x="537" y="2538"/>
                    <a:pt x="1262" y="3089"/>
                  </a:cubicBezTo>
                  <a:cubicBezTo>
                    <a:pt x="1596" y="2389"/>
                    <a:pt x="1769" y="1625"/>
                    <a:pt x="1767" y="851"/>
                  </a:cubicBezTo>
                  <a:cubicBezTo>
                    <a:pt x="1767" y="666"/>
                    <a:pt x="1757" y="481"/>
                    <a:pt x="1738" y="299"/>
                  </a:cubicBezTo>
                  <a:cubicBezTo>
                    <a:pt x="1181" y="171"/>
                    <a:pt x="618" y="73"/>
                    <a:pt x="51" y="6"/>
                  </a:cubicBezTo>
                  <a:cubicBezTo>
                    <a:pt x="34" y="3"/>
                    <a:pt x="18"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5"/>
            <p:cNvSpPr/>
            <p:nvPr/>
          </p:nvSpPr>
          <p:spPr>
            <a:xfrm>
              <a:off x="6845888" y="3485413"/>
              <a:ext cx="39125" cy="50850"/>
            </a:xfrm>
            <a:custGeom>
              <a:rect b="b" l="l" r="r" t="t"/>
              <a:pathLst>
                <a:path extrusionOk="0" h="2034" w="1565">
                  <a:moveTo>
                    <a:pt x="503" y="1"/>
                  </a:moveTo>
                  <a:cubicBezTo>
                    <a:pt x="224" y="558"/>
                    <a:pt x="56" y="1162"/>
                    <a:pt x="0" y="1782"/>
                  </a:cubicBezTo>
                  <a:cubicBezTo>
                    <a:pt x="39" y="1786"/>
                    <a:pt x="80" y="1789"/>
                    <a:pt x="118" y="1794"/>
                  </a:cubicBezTo>
                  <a:cubicBezTo>
                    <a:pt x="618" y="1851"/>
                    <a:pt x="1099" y="1938"/>
                    <a:pt x="1565" y="2034"/>
                  </a:cubicBezTo>
                  <a:cubicBezTo>
                    <a:pt x="1368" y="1284"/>
                    <a:pt x="1005" y="590"/>
                    <a:pt x="5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5"/>
            <p:cNvSpPr/>
            <p:nvPr/>
          </p:nvSpPr>
          <p:spPr>
            <a:xfrm>
              <a:off x="6786463" y="3441938"/>
              <a:ext cx="58175" cy="86400"/>
            </a:xfrm>
            <a:custGeom>
              <a:rect b="b" l="l" r="r" t="t"/>
              <a:pathLst>
                <a:path extrusionOk="0" h="3456" w="2327">
                  <a:moveTo>
                    <a:pt x="1" y="0"/>
                  </a:moveTo>
                  <a:lnTo>
                    <a:pt x="1" y="0"/>
                  </a:lnTo>
                  <a:cubicBezTo>
                    <a:pt x="496" y="1077"/>
                    <a:pt x="796" y="2233"/>
                    <a:pt x="890" y="3415"/>
                  </a:cubicBezTo>
                  <a:cubicBezTo>
                    <a:pt x="1140" y="3424"/>
                    <a:pt x="1387" y="3439"/>
                    <a:pt x="1632" y="3456"/>
                  </a:cubicBezTo>
                  <a:cubicBezTo>
                    <a:pt x="1695" y="2658"/>
                    <a:pt x="1930" y="1882"/>
                    <a:pt x="2327" y="1183"/>
                  </a:cubicBezTo>
                  <a:cubicBezTo>
                    <a:pt x="1664" y="596"/>
                    <a:pt x="864" y="19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5"/>
            <p:cNvSpPr/>
            <p:nvPr/>
          </p:nvSpPr>
          <p:spPr>
            <a:xfrm>
              <a:off x="6731213" y="3545438"/>
              <a:ext cx="61400" cy="90200"/>
            </a:xfrm>
            <a:custGeom>
              <a:rect b="b" l="l" r="r" t="t"/>
              <a:pathLst>
                <a:path extrusionOk="0" h="3608" w="2456">
                  <a:moveTo>
                    <a:pt x="2206" y="1"/>
                  </a:moveTo>
                  <a:cubicBezTo>
                    <a:pt x="1951" y="1"/>
                    <a:pt x="1701" y="15"/>
                    <a:pt x="1449" y="25"/>
                  </a:cubicBezTo>
                  <a:cubicBezTo>
                    <a:pt x="1452" y="85"/>
                    <a:pt x="1459" y="147"/>
                    <a:pt x="1459" y="207"/>
                  </a:cubicBezTo>
                  <a:cubicBezTo>
                    <a:pt x="1437" y="1488"/>
                    <a:pt x="913" y="2709"/>
                    <a:pt x="0" y="3607"/>
                  </a:cubicBezTo>
                  <a:lnTo>
                    <a:pt x="2285" y="3607"/>
                  </a:lnTo>
                  <a:cubicBezTo>
                    <a:pt x="2398" y="2814"/>
                    <a:pt x="2456" y="2014"/>
                    <a:pt x="2456" y="1212"/>
                  </a:cubicBezTo>
                  <a:cubicBezTo>
                    <a:pt x="2456" y="815"/>
                    <a:pt x="2437" y="411"/>
                    <a:pt x="2408" y="5"/>
                  </a:cubicBezTo>
                  <a:cubicBezTo>
                    <a:pt x="2355" y="5"/>
                    <a:pt x="2302" y="1"/>
                    <a:pt x="22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5"/>
            <p:cNvSpPr/>
            <p:nvPr/>
          </p:nvSpPr>
          <p:spPr>
            <a:xfrm>
              <a:off x="6807263" y="3546088"/>
              <a:ext cx="52275" cy="89550"/>
            </a:xfrm>
            <a:custGeom>
              <a:rect b="b" l="l" r="r" t="t"/>
              <a:pathLst>
                <a:path extrusionOk="0" h="3582" w="2091">
                  <a:moveTo>
                    <a:pt x="120" y="1"/>
                  </a:moveTo>
                  <a:cubicBezTo>
                    <a:pt x="144" y="390"/>
                    <a:pt x="164" y="789"/>
                    <a:pt x="164" y="1186"/>
                  </a:cubicBezTo>
                  <a:cubicBezTo>
                    <a:pt x="164" y="1986"/>
                    <a:pt x="108" y="2788"/>
                    <a:pt x="0" y="3581"/>
                  </a:cubicBezTo>
                  <a:lnTo>
                    <a:pt x="2091" y="3581"/>
                  </a:lnTo>
                  <a:cubicBezTo>
                    <a:pt x="1300" y="2824"/>
                    <a:pt x="800" y="1515"/>
                    <a:pt x="772" y="42"/>
                  </a:cubicBezTo>
                  <a:cubicBezTo>
                    <a:pt x="555" y="25"/>
                    <a:pt x="339" y="11"/>
                    <a:pt x="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5"/>
            <p:cNvSpPr/>
            <p:nvPr/>
          </p:nvSpPr>
          <p:spPr>
            <a:xfrm>
              <a:off x="6710588" y="3438838"/>
              <a:ext cx="79275" cy="88550"/>
            </a:xfrm>
            <a:custGeom>
              <a:rect b="b" l="l" r="r" t="t"/>
              <a:pathLst>
                <a:path extrusionOk="0" h="3542" w="3171">
                  <a:moveTo>
                    <a:pt x="1885" y="1"/>
                  </a:moveTo>
                  <a:cubicBezTo>
                    <a:pt x="1241" y="1"/>
                    <a:pt x="602" y="121"/>
                    <a:pt x="1" y="355"/>
                  </a:cubicBezTo>
                  <a:cubicBezTo>
                    <a:pt x="1104" y="1102"/>
                    <a:pt x="1882" y="2241"/>
                    <a:pt x="2176" y="3541"/>
                  </a:cubicBezTo>
                  <a:cubicBezTo>
                    <a:pt x="2459" y="3529"/>
                    <a:pt x="2743" y="3515"/>
                    <a:pt x="3029" y="3515"/>
                  </a:cubicBezTo>
                  <a:lnTo>
                    <a:pt x="3072" y="3515"/>
                  </a:lnTo>
                  <a:cubicBezTo>
                    <a:pt x="3106" y="3515"/>
                    <a:pt x="3137" y="3517"/>
                    <a:pt x="3170" y="3517"/>
                  </a:cubicBezTo>
                  <a:cubicBezTo>
                    <a:pt x="2990" y="1936"/>
                    <a:pt x="2584" y="622"/>
                    <a:pt x="2077" y="4"/>
                  </a:cubicBezTo>
                  <a:cubicBezTo>
                    <a:pt x="2013" y="2"/>
                    <a:pt x="1949" y="1"/>
                    <a:pt x="18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5"/>
            <p:cNvSpPr/>
            <p:nvPr/>
          </p:nvSpPr>
          <p:spPr>
            <a:xfrm>
              <a:off x="6627988" y="3457363"/>
              <a:ext cx="118150" cy="97775"/>
            </a:xfrm>
            <a:custGeom>
              <a:rect b="b" l="l" r="r" t="t"/>
              <a:pathLst>
                <a:path extrusionOk="0" h="3911" w="4726">
                  <a:moveTo>
                    <a:pt x="2519" y="1"/>
                  </a:moveTo>
                  <a:cubicBezTo>
                    <a:pt x="1116" y="842"/>
                    <a:pt x="186" y="2288"/>
                    <a:pt x="1" y="3910"/>
                  </a:cubicBezTo>
                  <a:cubicBezTo>
                    <a:pt x="1210" y="3406"/>
                    <a:pt x="2486" y="3074"/>
                    <a:pt x="3790" y="2930"/>
                  </a:cubicBezTo>
                  <a:cubicBezTo>
                    <a:pt x="4096" y="2892"/>
                    <a:pt x="4410" y="2868"/>
                    <a:pt x="4725" y="2844"/>
                  </a:cubicBezTo>
                  <a:cubicBezTo>
                    <a:pt x="4398" y="1640"/>
                    <a:pt x="3605" y="616"/>
                    <a:pt x="25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5"/>
            <p:cNvSpPr/>
            <p:nvPr/>
          </p:nvSpPr>
          <p:spPr>
            <a:xfrm>
              <a:off x="6627288" y="3547063"/>
              <a:ext cx="121675" cy="88575"/>
            </a:xfrm>
            <a:custGeom>
              <a:rect b="b" l="l" r="r" t="t"/>
              <a:pathLst>
                <a:path extrusionOk="0" h="3543" w="4867">
                  <a:moveTo>
                    <a:pt x="4856" y="0"/>
                  </a:moveTo>
                  <a:cubicBezTo>
                    <a:pt x="4539" y="24"/>
                    <a:pt x="4222" y="51"/>
                    <a:pt x="3914" y="87"/>
                  </a:cubicBezTo>
                  <a:cubicBezTo>
                    <a:pt x="2559" y="229"/>
                    <a:pt x="1235" y="594"/>
                    <a:pt x="0" y="1166"/>
                  </a:cubicBezTo>
                  <a:cubicBezTo>
                    <a:pt x="39" y="2004"/>
                    <a:pt x="279" y="2819"/>
                    <a:pt x="699" y="3542"/>
                  </a:cubicBezTo>
                  <a:lnTo>
                    <a:pt x="3030" y="3542"/>
                  </a:lnTo>
                  <a:cubicBezTo>
                    <a:pt x="4143" y="2761"/>
                    <a:pt x="4823" y="1500"/>
                    <a:pt x="4866" y="142"/>
                  </a:cubicBezTo>
                  <a:cubicBezTo>
                    <a:pt x="4866" y="94"/>
                    <a:pt x="4859" y="46"/>
                    <a:pt x="48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55"/>
          <p:cNvSpPr/>
          <p:nvPr/>
        </p:nvSpPr>
        <p:spPr>
          <a:xfrm>
            <a:off x="4175451" y="4086413"/>
            <a:ext cx="1078986" cy="683568"/>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55"/>
          <p:cNvGrpSpPr/>
          <p:nvPr/>
        </p:nvGrpSpPr>
        <p:grpSpPr>
          <a:xfrm>
            <a:off x="4375097" y="4167377"/>
            <a:ext cx="680625" cy="521531"/>
            <a:chOff x="4699263" y="4297513"/>
            <a:chExt cx="562500" cy="368625"/>
          </a:xfrm>
        </p:grpSpPr>
        <p:sp>
          <p:nvSpPr>
            <p:cNvPr id="687" name="Google Shape;687;p55"/>
            <p:cNvSpPr/>
            <p:nvPr/>
          </p:nvSpPr>
          <p:spPr>
            <a:xfrm>
              <a:off x="4942738" y="4365438"/>
              <a:ext cx="122150" cy="101025"/>
            </a:xfrm>
            <a:custGeom>
              <a:rect b="b" l="l" r="r" t="t"/>
              <a:pathLst>
                <a:path extrusionOk="0" h="4041" w="4886">
                  <a:moveTo>
                    <a:pt x="2610" y="1"/>
                  </a:moveTo>
                  <a:cubicBezTo>
                    <a:pt x="1159" y="868"/>
                    <a:pt x="193" y="2361"/>
                    <a:pt x="1" y="4040"/>
                  </a:cubicBezTo>
                  <a:cubicBezTo>
                    <a:pt x="1253" y="3516"/>
                    <a:pt x="2572" y="3175"/>
                    <a:pt x="3922" y="3026"/>
                  </a:cubicBezTo>
                  <a:cubicBezTo>
                    <a:pt x="4237" y="2988"/>
                    <a:pt x="4562" y="2961"/>
                    <a:pt x="4886" y="2937"/>
                  </a:cubicBezTo>
                  <a:cubicBezTo>
                    <a:pt x="4552" y="1693"/>
                    <a:pt x="3730" y="635"/>
                    <a:pt x="26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5"/>
            <p:cNvSpPr/>
            <p:nvPr/>
          </p:nvSpPr>
          <p:spPr>
            <a:xfrm>
              <a:off x="4942088" y="4458088"/>
              <a:ext cx="125750" cy="114525"/>
            </a:xfrm>
            <a:custGeom>
              <a:rect b="b" l="l" r="r" t="t"/>
              <a:pathLst>
                <a:path extrusionOk="0" h="4581" w="5030">
                  <a:moveTo>
                    <a:pt x="5022" y="0"/>
                  </a:moveTo>
                  <a:cubicBezTo>
                    <a:pt x="4693" y="24"/>
                    <a:pt x="4364" y="51"/>
                    <a:pt x="4044" y="92"/>
                  </a:cubicBezTo>
                  <a:cubicBezTo>
                    <a:pt x="2646" y="238"/>
                    <a:pt x="1279" y="615"/>
                    <a:pt x="0" y="1207"/>
                  </a:cubicBezTo>
                  <a:cubicBezTo>
                    <a:pt x="58" y="2458"/>
                    <a:pt x="551" y="3653"/>
                    <a:pt x="1392" y="4580"/>
                  </a:cubicBezTo>
                  <a:cubicBezTo>
                    <a:pt x="3576" y="3828"/>
                    <a:pt x="5030" y="2076"/>
                    <a:pt x="5030" y="147"/>
                  </a:cubicBezTo>
                  <a:cubicBezTo>
                    <a:pt x="5030" y="99"/>
                    <a:pt x="5025" y="48"/>
                    <a:pt x="50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5"/>
            <p:cNvSpPr/>
            <p:nvPr/>
          </p:nvSpPr>
          <p:spPr>
            <a:xfrm>
              <a:off x="5028288" y="4346038"/>
              <a:ext cx="81850" cy="91700"/>
            </a:xfrm>
            <a:custGeom>
              <a:rect b="b" l="l" r="r" t="t"/>
              <a:pathLst>
                <a:path extrusionOk="0" h="3668" w="3274">
                  <a:moveTo>
                    <a:pt x="1969" y="1"/>
                  </a:moveTo>
                  <a:cubicBezTo>
                    <a:pt x="1293" y="3"/>
                    <a:pt x="625" y="130"/>
                    <a:pt x="1" y="376"/>
                  </a:cubicBezTo>
                  <a:cubicBezTo>
                    <a:pt x="1140" y="1149"/>
                    <a:pt x="1942" y="2324"/>
                    <a:pt x="2247" y="3668"/>
                  </a:cubicBezTo>
                  <a:cubicBezTo>
                    <a:pt x="2540" y="3656"/>
                    <a:pt x="2834" y="3641"/>
                    <a:pt x="3132" y="3639"/>
                  </a:cubicBezTo>
                  <a:lnTo>
                    <a:pt x="3172" y="3639"/>
                  </a:lnTo>
                  <a:cubicBezTo>
                    <a:pt x="3206" y="3639"/>
                    <a:pt x="3240" y="3644"/>
                    <a:pt x="3273" y="3644"/>
                  </a:cubicBezTo>
                  <a:cubicBezTo>
                    <a:pt x="3088" y="2007"/>
                    <a:pt x="2668" y="650"/>
                    <a:pt x="2144" y="10"/>
                  </a:cubicBezTo>
                  <a:cubicBezTo>
                    <a:pt x="2086" y="10"/>
                    <a:pt x="2029" y="1"/>
                    <a:pt x="19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5"/>
            <p:cNvSpPr/>
            <p:nvPr/>
          </p:nvSpPr>
          <p:spPr>
            <a:xfrm>
              <a:off x="5106688" y="4349288"/>
              <a:ext cx="60225" cy="89475"/>
            </a:xfrm>
            <a:custGeom>
              <a:rect b="b" l="l" r="r" t="t"/>
              <a:pathLst>
                <a:path extrusionOk="0" h="3579" w="2409">
                  <a:moveTo>
                    <a:pt x="0" y="0"/>
                  </a:moveTo>
                  <a:lnTo>
                    <a:pt x="0" y="0"/>
                  </a:lnTo>
                  <a:cubicBezTo>
                    <a:pt x="512" y="1115"/>
                    <a:pt x="822" y="2312"/>
                    <a:pt x="921" y="3535"/>
                  </a:cubicBezTo>
                  <a:cubicBezTo>
                    <a:pt x="1178" y="3545"/>
                    <a:pt x="1433" y="3559"/>
                    <a:pt x="1687" y="3578"/>
                  </a:cubicBezTo>
                  <a:cubicBezTo>
                    <a:pt x="1752" y="2752"/>
                    <a:pt x="2000" y="1947"/>
                    <a:pt x="2408" y="1224"/>
                  </a:cubicBezTo>
                  <a:cubicBezTo>
                    <a:pt x="1721" y="620"/>
                    <a:pt x="892" y="19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5"/>
            <p:cNvSpPr/>
            <p:nvPr/>
          </p:nvSpPr>
          <p:spPr>
            <a:xfrm>
              <a:off x="5168138" y="4394288"/>
              <a:ext cx="40450" cy="52650"/>
            </a:xfrm>
            <a:custGeom>
              <a:rect b="b" l="l" r="r" t="t"/>
              <a:pathLst>
                <a:path extrusionOk="0" h="2106" w="1618">
                  <a:moveTo>
                    <a:pt x="520" y="0"/>
                  </a:moveTo>
                  <a:cubicBezTo>
                    <a:pt x="234" y="579"/>
                    <a:pt x="56" y="1204"/>
                    <a:pt x="1" y="1846"/>
                  </a:cubicBezTo>
                  <a:cubicBezTo>
                    <a:pt x="41" y="1851"/>
                    <a:pt x="82" y="1853"/>
                    <a:pt x="121" y="1858"/>
                  </a:cubicBezTo>
                  <a:cubicBezTo>
                    <a:pt x="640" y="1918"/>
                    <a:pt x="1135" y="2007"/>
                    <a:pt x="1618" y="2105"/>
                  </a:cubicBezTo>
                  <a:cubicBezTo>
                    <a:pt x="1411" y="1332"/>
                    <a:pt x="1036" y="613"/>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5"/>
            <p:cNvSpPr/>
            <p:nvPr/>
          </p:nvSpPr>
          <p:spPr>
            <a:xfrm>
              <a:off x="4699263" y="4297513"/>
              <a:ext cx="562500" cy="368625"/>
            </a:xfrm>
            <a:custGeom>
              <a:rect b="b" l="l" r="r" t="t"/>
              <a:pathLst>
                <a:path extrusionOk="0" h="14745" w="22500">
                  <a:moveTo>
                    <a:pt x="5821" y="3883"/>
                  </a:moveTo>
                  <a:cubicBezTo>
                    <a:pt x="6034" y="3883"/>
                    <a:pt x="6207" y="4056"/>
                    <a:pt x="6207" y="4270"/>
                  </a:cubicBezTo>
                  <a:cubicBezTo>
                    <a:pt x="6207" y="4484"/>
                    <a:pt x="6034" y="4657"/>
                    <a:pt x="5821" y="4657"/>
                  </a:cubicBezTo>
                  <a:lnTo>
                    <a:pt x="1942" y="4657"/>
                  </a:lnTo>
                  <a:cubicBezTo>
                    <a:pt x="1728" y="4657"/>
                    <a:pt x="1553" y="4484"/>
                    <a:pt x="1553" y="4270"/>
                  </a:cubicBezTo>
                  <a:cubicBezTo>
                    <a:pt x="1553" y="4056"/>
                    <a:pt x="1728" y="3883"/>
                    <a:pt x="1942" y="3883"/>
                  </a:cubicBezTo>
                  <a:close/>
                  <a:moveTo>
                    <a:pt x="7760" y="2718"/>
                  </a:moveTo>
                  <a:cubicBezTo>
                    <a:pt x="7974" y="2718"/>
                    <a:pt x="8149" y="2893"/>
                    <a:pt x="8149" y="3107"/>
                  </a:cubicBezTo>
                  <a:lnTo>
                    <a:pt x="8149" y="4270"/>
                  </a:lnTo>
                  <a:cubicBezTo>
                    <a:pt x="8149" y="4484"/>
                    <a:pt x="7974" y="4657"/>
                    <a:pt x="7760" y="4657"/>
                  </a:cubicBezTo>
                  <a:cubicBezTo>
                    <a:pt x="7546" y="4657"/>
                    <a:pt x="7373" y="4484"/>
                    <a:pt x="7373" y="4270"/>
                  </a:cubicBezTo>
                  <a:lnTo>
                    <a:pt x="7373" y="3107"/>
                  </a:lnTo>
                  <a:cubicBezTo>
                    <a:pt x="7373" y="2893"/>
                    <a:pt x="7546" y="2718"/>
                    <a:pt x="7760" y="2718"/>
                  </a:cubicBezTo>
                  <a:close/>
                  <a:moveTo>
                    <a:pt x="4268" y="5433"/>
                  </a:moveTo>
                  <a:cubicBezTo>
                    <a:pt x="4482" y="5433"/>
                    <a:pt x="4657" y="5606"/>
                    <a:pt x="4657" y="5823"/>
                  </a:cubicBezTo>
                  <a:cubicBezTo>
                    <a:pt x="4657" y="6036"/>
                    <a:pt x="4482" y="6209"/>
                    <a:pt x="4268" y="6209"/>
                  </a:cubicBezTo>
                  <a:lnTo>
                    <a:pt x="1942" y="6209"/>
                  </a:lnTo>
                  <a:cubicBezTo>
                    <a:pt x="1728" y="6209"/>
                    <a:pt x="1553" y="6036"/>
                    <a:pt x="1553" y="5823"/>
                  </a:cubicBezTo>
                  <a:cubicBezTo>
                    <a:pt x="1553" y="5609"/>
                    <a:pt x="1728" y="5433"/>
                    <a:pt x="1942" y="5433"/>
                  </a:cubicBezTo>
                  <a:close/>
                  <a:moveTo>
                    <a:pt x="7760" y="5433"/>
                  </a:moveTo>
                  <a:cubicBezTo>
                    <a:pt x="7974" y="5433"/>
                    <a:pt x="8149" y="5606"/>
                    <a:pt x="8149" y="5823"/>
                  </a:cubicBezTo>
                  <a:lnTo>
                    <a:pt x="8149" y="6599"/>
                  </a:lnTo>
                  <a:cubicBezTo>
                    <a:pt x="8149" y="6813"/>
                    <a:pt x="7974" y="6986"/>
                    <a:pt x="7760" y="6986"/>
                  </a:cubicBezTo>
                  <a:cubicBezTo>
                    <a:pt x="7546" y="6986"/>
                    <a:pt x="7373" y="6813"/>
                    <a:pt x="7373" y="6599"/>
                  </a:cubicBezTo>
                  <a:lnTo>
                    <a:pt x="7373" y="5823"/>
                  </a:lnTo>
                  <a:cubicBezTo>
                    <a:pt x="7373" y="5609"/>
                    <a:pt x="7546" y="5433"/>
                    <a:pt x="7760" y="5433"/>
                  </a:cubicBezTo>
                  <a:close/>
                  <a:moveTo>
                    <a:pt x="5821" y="8538"/>
                  </a:moveTo>
                  <a:cubicBezTo>
                    <a:pt x="6034" y="8538"/>
                    <a:pt x="6207" y="8711"/>
                    <a:pt x="6207" y="8925"/>
                  </a:cubicBezTo>
                  <a:cubicBezTo>
                    <a:pt x="6210" y="9139"/>
                    <a:pt x="6034" y="9314"/>
                    <a:pt x="5821" y="9314"/>
                  </a:cubicBezTo>
                  <a:lnTo>
                    <a:pt x="1942" y="9314"/>
                  </a:lnTo>
                  <a:cubicBezTo>
                    <a:pt x="1728" y="9314"/>
                    <a:pt x="1553" y="9139"/>
                    <a:pt x="1553" y="8925"/>
                  </a:cubicBezTo>
                  <a:cubicBezTo>
                    <a:pt x="1553" y="8711"/>
                    <a:pt x="1728" y="8538"/>
                    <a:pt x="1942" y="8538"/>
                  </a:cubicBezTo>
                  <a:close/>
                  <a:moveTo>
                    <a:pt x="7760" y="7762"/>
                  </a:moveTo>
                  <a:cubicBezTo>
                    <a:pt x="7974" y="7762"/>
                    <a:pt x="8149" y="7935"/>
                    <a:pt x="8149" y="8149"/>
                  </a:cubicBezTo>
                  <a:lnTo>
                    <a:pt x="8149" y="8925"/>
                  </a:lnTo>
                  <a:cubicBezTo>
                    <a:pt x="8149" y="9139"/>
                    <a:pt x="7974" y="9314"/>
                    <a:pt x="7760" y="9314"/>
                  </a:cubicBezTo>
                  <a:cubicBezTo>
                    <a:pt x="7546" y="9314"/>
                    <a:pt x="7373" y="9139"/>
                    <a:pt x="7373" y="8925"/>
                  </a:cubicBezTo>
                  <a:lnTo>
                    <a:pt x="7373" y="8149"/>
                  </a:lnTo>
                  <a:cubicBezTo>
                    <a:pt x="7373" y="7935"/>
                    <a:pt x="7546" y="7762"/>
                    <a:pt x="7760" y="7762"/>
                  </a:cubicBezTo>
                  <a:close/>
                  <a:moveTo>
                    <a:pt x="4268" y="10088"/>
                  </a:moveTo>
                  <a:cubicBezTo>
                    <a:pt x="4482" y="10088"/>
                    <a:pt x="4657" y="10263"/>
                    <a:pt x="4657" y="10477"/>
                  </a:cubicBezTo>
                  <a:cubicBezTo>
                    <a:pt x="4657" y="10691"/>
                    <a:pt x="4484" y="10864"/>
                    <a:pt x="4268" y="10864"/>
                  </a:cubicBezTo>
                  <a:lnTo>
                    <a:pt x="1942" y="10864"/>
                  </a:lnTo>
                  <a:cubicBezTo>
                    <a:pt x="1728" y="10864"/>
                    <a:pt x="1553" y="10691"/>
                    <a:pt x="1553" y="10477"/>
                  </a:cubicBezTo>
                  <a:cubicBezTo>
                    <a:pt x="1553" y="10263"/>
                    <a:pt x="1728" y="10088"/>
                    <a:pt x="1942" y="10088"/>
                  </a:cubicBezTo>
                  <a:close/>
                  <a:moveTo>
                    <a:pt x="7760" y="10088"/>
                  </a:moveTo>
                  <a:cubicBezTo>
                    <a:pt x="7974" y="10088"/>
                    <a:pt x="8149" y="10263"/>
                    <a:pt x="8149" y="10477"/>
                  </a:cubicBezTo>
                  <a:lnTo>
                    <a:pt x="8149" y="11640"/>
                  </a:lnTo>
                  <a:cubicBezTo>
                    <a:pt x="8149" y="11854"/>
                    <a:pt x="7974" y="12029"/>
                    <a:pt x="7760" y="12029"/>
                  </a:cubicBezTo>
                  <a:cubicBezTo>
                    <a:pt x="7546" y="12029"/>
                    <a:pt x="7373" y="11854"/>
                    <a:pt x="7373" y="11640"/>
                  </a:cubicBezTo>
                  <a:lnTo>
                    <a:pt x="7373" y="10477"/>
                  </a:lnTo>
                  <a:cubicBezTo>
                    <a:pt x="7373" y="10263"/>
                    <a:pt x="7546" y="10088"/>
                    <a:pt x="7760" y="10088"/>
                  </a:cubicBezTo>
                  <a:close/>
                  <a:moveTo>
                    <a:pt x="15130" y="1168"/>
                  </a:moveTo>
                  <a:cubicBezTo>
                    <a:pt x="18559" y="1168"/>
                    <a:pt x="21336" y="3946"/>
                    <a:pt x="21336" y="7372"/>
                  </a:cubicBezTo>
                  <a:cubicBezTo>
                    <a:pt x="21334" y="10799"/>
                    <a:pt x="18556" y="13577"/>
                    <a:pt x="15130" y="13579"/>
                  </a:cubicBezTo>
                  <a:cubicBezTo>
                    <a:pt x="11703" y="13579"/>
                    <a:pt x="8925" y="10801"/>
                    <a:pt x="8925" y="7372"/>
                  </a:cubicBezTo>
                  <a:cubicBezTo>
                    <a:pt x="8925" y="3946"/>
                    <a:pt x="11703" y="1168"/>
                    <a:pt x="15130" y="1168"/>
                  </a:cubicBezTo>
                  <a:close/>
                  <a:moveTo>
                    <a:pt x="9632" y="0"/>
                  </a:moveTo>
                  <a:cubicBezTo>
                    <a:pt x="9444" y="3"/>
                    <a:pt x="9286" y="137"/>
                    <a:pt x="9252" y="322"/>
                  </a:cubicBezTo>
                  <a:cubicBezTo>
                    <a:pt x="9101" y="1041"/>
                    <a:pt x="8466" y="1552"/>
                    <a:pt x="7733" y="1552"/>
                  </a:cubicBezTo>
                  <a:cubicBezTo>
                    <a:pt x="6998" y="1552"/>
                    <a:pt x="6366" y="1041"/>
                    <a:pt x="6215" y="322"/>
                  </a:cubicBezTo>
                  <a:cubicBezTo>
                    <a:pt x="6179" y="140"/>
                    <a:pt x="6020" y="5"/>
                    <a:pt x="5833" y="3"/>
                  </a:cubicBezTo>
                  <a:lnTo>
                    <a:pt x="1502" y="3"/>
                  </a:lnTo>
                  <a:cubicBezTo>
                    <a:pt x="1320" y="7"/>
                    <a:pt x="1164" y="135"/>
                    <a:pt x="1123" y="313"/>
                  </a:cubicBezTo>
                  <a:cubicBezTo>
                    <a:pt x="1015" y="709"/>
                    <a:pt x="707" y="1017"/>
                    <a:pt x="311" y="1125"/>
                  </a:cubicBezTo>
                  <a:cubicBezTo>
                    <a:pt x="133" y="1166"/>
                    <a:pt x="5" y="1322"/>
                    <a:pt x="1" y="1504"/>
                  </a:cubicBezTo>
                  <a:lnTo>
                    <a:pt x="1" y="13243"/>
                  </a:lnTo>
                  <a:cubicBezTo>
                    <a:pt x="5" y="13425"/>
                    <a:pt x="133" y="13582"/>
                    <a:pt x="311" y="13622"/>
                  </a:cubicBezTo>
                  <a:cubicBezTo>
                    <a:pt x="707" y="13731"/>
                    <a:pt x="1015" y="14038"/>
                    <a:pt x="1123" y="14432"/>
                  </a:cubicBezTo>
                  <a:cubicBezTo>
                    <a:pt x="1164" y="14610"/>
                    <a:pt x="1320" y="14740"/>
                    <a:pt x="1502" y="14745"/>
                  </a:cubicBezTo>
                  <a:lnTo>
                    <a:pt x="5833" y="14745"/>
                  </a:lnTo>
                  <a:cubicBezTo>
                    <a:pt x="6020" y="14740"/>
                    <a:pt x="6181" y="14605"/>
                    <a:pt x="6215" y="14423"/>
                  </a:cubicBezTo>
                  <a:cubicBezTo>
                    <a:pt x="6366" y="13704"/>
                    <a:pt x="6998" y="13190"/>
                    <a:pt x="7733" y="13190"/>
                  </a:cubicBezTo>
                  <a:cubicBezTo>
                    <a:pt x="8466" y="13190"/>
                    <a:pt x="9101" y="13704"/>
                    <a:pt x="9252" y="14423"/>
                  </a:cubicBezTo>
                  <a:cubicBezTo>
                    <a:pt x="9286" y="14605"/>
                    <a:pt x="9444" y="14740"/>
                    <a:pt x="9632" y="14745"/>
                  </a:cubicBezTo>
                  <a:lnTo>
                    <a:pt x="21000" y="14745"/>
                  </a:lnTo>
                  <a:cubicBezTo>
                    <a:pt x="21183" y="14740"/>
                    <a:pt x="21339" y="14610"/>
                    <a:pt x="21380" y="14432"/>
                  </a:cubicBezTo>
                  <a:cubicBezTo>
                    <a:pt x="21488" y="14038"/>
                    <a:pt x="21795" y="13731"/>
                    <a:pt x="22189" y="13622"/>
                  </a:cubicBezTo>
                  <a:cubicBezTo>
                    <a:pt x="22367" y="13582"/>
                    <a:pt x="22497" y="13425"/>
                    <a:pt x="22499" y="13243"/>
                  </a:cubicBezTo>
                  <a:lnTo>
                    <a:pt x="22499" y="1504"/>
                  </a:lnTo>
                  <a:cubicBezTo>
                    <a:pt x="22497" y="1322"/>
                    <a:pt x="22370" y="1166"/>
                    <a:pt x="22192" y="1125"/>
                  </a:cubicBezTo>
                  <a:cubicBezTo>
                    <a:pt x="21795" y="1014"/>
                    <a:pt x="21488" y="707"/>
                    <a:pt x="21377" y="310"/>
                  </a:cubicBezTo>
                  <a:cubicBezTo>
                    <a:pt x="21336" y="132"/>
                    <a:pt x="21180" y="5"/>
                    <a:pt x="20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5"/>
            <p:cNvSpPr/>
            <p:nvPr/>
          </p:nvSpPr>
          <p:spPr>
            <a:xfrm>
              <a:off x="5167613" y="4459888"/>
              <a:ext cx="45675" cy="79800"/>
            </a:xfrm>
            <a:custGeom>
              <a:rect b="b" l="l" r="r" t="t"/>
              <a:pathLst>
                <a:path extrusionOk="0" h="3192" w="1827">
                  <a:moveTo>
                    <a:pt x="0" y="0"/>
                  </a:moveTo>
                  <a:cubicBezTo>
                    <a:pt x="43" y="1392"/>
                    <a:pt x="553" y="2622"/>
                    <a:pt x="1302" y="3191"/>
                  </a:cubicBezTo>
                  <a:cubicBezTo>
                    <a:pt x="1648" y="2471"/>
                    <a:pt x="1826" y="1680"/>
                    <a:pt x="1826" y="880"/>
                  </a:cubicBezTo>
                  <a:cubicBezTo>
                    <a:pt x="1826" y="688"/>
                    <a:pt x="1817" y="498"/>
                    <a:pt x="1797" y="308"/>
                  </a:cubicBezTo>
                  <a:cubicBezTo>
                    <a:pt x="1221" y="176"/>
                    <a:pt x="639" y="75"/>
                    <a:pt x="50" y="3"/>
                  </a:cubicBezTo>
                  <a:cubicBezTo>
                    <a:pt x="34" y="3"/>
                    <a:pt x="17"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5"/>
            <p:cNvSpPr/>
            <p:nvPr/>
          </p:nvSpPr>
          <p:spPr>
            <a:xfrm>
              <a:off x="4992488" y="4456388"/>
              <a:ext cx="120475" cy="161275"/>
            </a:xfrm>
            <a:custGeom>
              <a:rect b="b" l="l" r="r" t="t"/>
              <a:pathLst>
                <a:path extrusionOk="0" h="6451" w="4819">
                  <a:moveTo>
                    <a:pt x="4566" y="1"/>
                  </a:moveTo>
                  <a:cubicBezTo>
                    <a:pt x="4302" y="1"/>
                    <a:pt x="4042" y="18"/>
                    <a:pt x="3780" y="27"/>
                  </a:cubicBezTo>
                  <a:cubicBezTo>
                    <a:pt x="3785" y="90"/>
                    <a:pt x="3792" y="152"/>
                    <a:pt x="3792" y="215"/>
                  </a:cubicBezTo>
                  <a:cubicBezTo>
                    <a:pt x="3790" y="2363"/>
                    <a:pt x="2290" y="4317"/>
                    <a:pt x="0" y="5247"/>
                  </a:cubicBezTo>
                  <a:cubicBezTo>
                    <a:pt x="962" y="6025"/>
                    <a:pt x="2163" y="6450"/>
                    <a:pt x="3403" y="6450"/>
                  </a:cubicBezTo>
                  <a:cubicBezTo>
                    <a:pt x="3562" y="6450"/>
                    <a:pt x="3720" y="6438"/>
                    <a:pt x="3879" y="6426"/>
                  </a:cubicBezTo>
                  <a:cubicBezTo>
                    <a:pt x="3905" y="6371"/>
                    <a:pt x="3936" y="6321"/>
                    <a:pt x="3965" y="6263"/>
                  </a:cubicBezTo>
                  <a:cubicBezTo>
                    <a:pt x="4499" y="5114"/>
                    <a:pt x="4818" y="3240"/>
                    <a:pt x="4818" y="1253"/>
                  </a:cubicBezTo>
                  <a:cubicBezTo>
                    <a:pt x="4818" y="825"/>
                    <a:pt x="4799" y="412"/>
                    <a:pt x="4770" y="6"/>
                  </a:cubicBezTo>
                  <a:cubicBezTo>
                    <a:pt x="4715" y="6"/>
                    <a:pt x="4660" y="1"/>
                    <a:pt x="46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5"/>
            <p:cNvSpPr/>
            <p:nvPr/>
          </p:nvSpPr>
          <p:spPr>
            <a:xfrm>
              <a:off x="5112563" y="4457113"/>
              <a:ext cx="78125" cy="155750"/>
            </a:xfrm>
            <a:custGeom>
              <a:rect b="b" l="l" r="r" t="t"/>
              <a:pathLst>
                <a:path extrusionOk="0" h="6230" w="3125">
                  <a:moveTo>
                    <a:pt x="753" y="1"/>
                  </a:moveTo>
                  <a:cubicBezTo>
                    <a:pt x="779" y="388"/>
                    <a:pt x="791" y="801"/>
                    <a:pt x="791" y="1224"/>
                  </a:cubicBezTo>
                  <a:cubicBezTo>
                    <a:pt x="830" y="2925"/>
                    <a:pt x="563" y="4622"/>
                    <a:pt x="1" y="6229"/>
                  </a:cubicBezTo>
                  <a:cubicBezTo>
                    <a:pt x="1282" y="5886"/>
                    <a:pt x="2392" y="5085"/>
                    <a:pt x="3125" y="3982"/>
                  </a:cubicBezTo>
                  <a:cubicBezTo>
                    <a:pt x="2118" y="3278"/>
                    <a:pt x="1455" y="1769"/>
                    <a:pt x="1423" y="42"/>
                  </a:cubicBezTo>
                  <a:cubicBezTo>
                    <a:pt x="1202" y="25"/>
                    <a:pt x="979" y="10"/>
                    <a:pt x="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PLAYER STATISTICS - </a:t>
            </a:r>
            <a:r>
              <a:rPr lang="en" u="sng">
                <a:solidFill>
                  <a:schemeClr val="accent1"/>
                </a:solidFill>
              </a:rPr>
              <a:t>WIN SHARE</a:t>
            </a:r>
            <a:endParaRPr u="sng">
              <a:solidFill>
                <a:schemeClr val="accent1"/>
              </a:solidFill>
            </a:endParaRPr>
          </a:p>
        </p:txBody>
      </p:sp>
      <p:sp>
        <p:nvSpPr>
          <p:cNvPr id="701" name="Google Shape;701;p56"/>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t>In the NBA, </a:t>
            </a:r>
            <a:r>
              <a:rPr lang="en" sz="1800"/>
              <a:t>Win Shares are a well-known metric that aims to estimate the number of wins (successes) a player contributes to their team throughout a season.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chemeClr val="dk2"/>
              </a:buClr>
              <a:buSzPts val="1800"/>
              <a:buChar char="●"/>
            </a:pPr>
            <a:r>
              <a:rPr lang="en" sz="1800"/>
              <a:t>Different types of Win Shares</a:t>
            </a:r>
            <a:endParaRPr sz="1800"/>
          </a:p>
          <a:p>
            <a:pPr indent="-342900" lvl="1" marL="914400" rtl="0" algn="l">
              <a:spcBef>
                <a:spcPts val="0"/>
              </a:spcBef>
              <a:spcAft>
                <a:spcPts val="0"/>
              </a:spcAft>
              <a:buSzPts val="1800"/>
              <a:buChar char="○"/>
            </a:pPr>
            <a:r>
              <a:rPr lang="en" sz="1800"/>
              <a:t>Offensive </a:t>
            </a:r>
            <a:endParaRPr sz="1800"/>
          </a:p>
          <a:p>
            <a:pPr indent="-342900" lvl="1" marL="914400" rtl="0" algn="l">
              <a:spcBef>
                <a:spcPts val="0"/>
              </a:spcBef>
              <a:spcAft>
                <a:spcPts val="0"/>
              </a:spcAft>
              <a:buSzPts val="1800"/>
              <a:buChar char="○"/>
            </a:pPr>
            <a:r>
              <a:rPr lang="en" sz="1800"/>
              <a:t>Defensive </a:t>
            </a:r>
            <a:endParaRPr sz="1800"/>
          </a:p>
          <a:p>
            <a:pPr indent="-342900" lvl="1" marL="914400" rtl="0" algn="l">
              <a:spcBef>
                <a:spcPts val="0"/>
              </a:spcBef>
              <a:spcAft>
                <a:spcPts val="0"/>
              </a:spcAft>
              <a:buSzPts val="1800"/>
              <a:buChar char="○"/>
            </a:pPr>
            <a:r>
              <a:rPr lang="en" sz="1800"/>
              <a:t>Win Shares/48 minutes</a:t>
            </a:r>
            <a:endParaRPr sz="1800"/>
          </a:p>
          <a:p>
            <a:pPr indent="-342900" lvl="1" marL="914400" rtl="0" algn="l">
              <a:spcBef>
                <a:spcPts val="0"/>
              </a:spcBef>
              <a:spcAft>
                <a:spcPts val="0"/>
              </a:spcAft>
              <a:buClr>
                <a:schemeClr val="accent1"/>
              </a:buClr>
              <a:buSzPts val="1800"/>
              <a:buChar char="○"/>
            </a:pPr>
            <a:r>
              <a:rPr b="1" lang="en" sz="1800">
                <a:solidFill>
                  <a:schemeClr val="accent1"/>
                </a:solidFill>
              </a:rPr>
              <a:t>Total Win Share: The sum of offensive and defensive win shares</a:t>
            </a:r>
            <a:endParaRPr b="1" sz="1800">
              <a:solidFill>
                <a:schemeClr val="accent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702" name="Google Shape;702;p56"/>
          <p:cNvSpPr/>
          <p:nvPr/>
        </p:nvSpPr>
        <p:spPr>
          <a:xfrm>
            <a:off x="7242726" y="4059892"/>
            <a:ext cx="1378523" cy="76255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rgbClr val="3A1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56"/>
          <p:cNvGrpSpPr/>
          <p:nvPr/>
        </p:nvGrpSpPr>
        <p:grpSpPr>
          <a:xfrm>
            <a:off x="7436400" y="3895953"/>
            <a:ext cx="991677" cy="1090406"/>
            <a:chOff x="3872338" y="2668713"/>
            <a:chExt cx="522375" cy="562500"/>
          </a:xfrm>
        </p:grpSpPr>
        <p:sp>
          <p:nvSpPr>
            <p:cNvPr id="704" name="Google Shape;704;p56"/>
            <p:cNvSpPr/>
            <p:nvPr/>
          </p:nvSpPr>
          <p:spPr>
            <a:xfrm>
              <a:off x="3872338" y="2799263"/>
              <a:ext cx="50250" cy="20150"/>
            </a:xfrm>
            <a:custGeom>
              <a:rect b="b" l="l" r="r" t="t"/>
              <a:pathLst>
                <a:path extrusionOk="0" h="806" w="2010">
                  <a:moveTo>
                    <a:pt x="402" y="0"/>
                  </a:moveTo>
                  <a:cubicBezTo>
                    <a:pt x="181" y="0"/>
                    <a:pt x="1" y="181"/>
                    <a:pt x="1" y="404"/>
                  </a:cubicBezTo>
                  <a:cubicBezTo>
                    <a:pt x="1" y="625"/>
                    <a:pt x="181" y="805"/>
                    <a:pt x="402" y="805"/>
                  </a:cubicBezTo>
                  <a:lnTo>
                    <a:pt x="1608" y="805"/>
                  </a:lnTo>
                  <a:cubicBezTo>
                    <a:pt x="1832" y="805"/>
                    <a:pt x="2010" y="625"/>
                    <a:pt x="2010" y="404"/>
                  </a:cubicBezTo>
                  <a:cubicBezTo>
                    <a:pt x="2010" y="181"/>
                    <a:pt x="1832" y="0"/>
                    <a:pt x="1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6"/>
            <p:cNvSpPr/>
            <p:nvPr/>
          </p:nvSpPr>
          <p:spPr>
            <a:xfrm>
              <a:off x="4344463" y="2799263"/>
              <a:ext cx="50250" cy="20150"/>
            </a:xfrm>
            <a:custGeom>
              <a:rect b="b" l="l" r="r" t="t"/>
              <a:pathLst>
                <a:path extrusionOk="0" h="806" w="2010">
                  <a:moveTo>
                    <a:pt x="402" y="0"/>
                  </a:moveTo>
                  <a:cubicBezTo>
                    <a:pt x="181" y="0"/>
                    <a:pt x="1" y="181"/>
                    <a:pt x="1" y="404"/>
                  </a:cubicBezTo>
                  <a:cubicBezTo>
                    <a:pt x="1" y="625"/>
                    <a:pt x="181" y="805"/>
                    <a:pt x="402" y="805"/>
                  </a:cubicBezTo>
                  <a:lnTo>
                    <a:pt x="1608" y="805"/>
                  </a:lnTo>
                  <a:cubicBezTo>
                    <a:pt x="1829" y="805"/>
                    <a:pt x="2010" y="625"/>
                    <a:pt x="2010" y="404"/>
                  </a:cubicBezTo>
                  <a:cubicBezTo>
                    <a:pt x="2010" y="181"/>
                    <a:pt x="1829" y="0"/>
                    <a:pt x="1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6"/>
            <p:cNvSpPr/>
            <p:nvPr/>
          </p:nvSpPr>
          <p:spPr>
            <a:xfrm>
              <a:off x="3905938" y="2909763"/>
              <a:ext cx="47725" cy="35225"/>
            </a:xfrm>
            <a:custGeom>
              <a:rect b="b" l="l" r="r" t="t"/>
              <a:pathLst>
                <a:path extrusionOk="0" h="1409" w="1909">
                  <a:moveTo>
                    <a:pt x="1449" y="1"/>
                  </a:moveTo>
                  <a:cubicBezTo>
                    <a:pt x="1380" y="1"/>
                    <a:pt x="1311" y="18"/>
                    <a:pt x="1247" y="55"/>
                  </a:cubicBezTo>
                  <a:lnTo>
                    <a:pt x="204" y="658"/>
                  </a:lnTo>
                  <a:cubicBezTo>
                    <a:pt x="79" y="728"/>
                    <a:pt x="0" y="862"/>
                    <a:pt x="0" y="1006"/>
                  </a:cubicBezTo>
                  <a:cubicBezTo>
                    <a:pt x="0" y="1150"/>
                    <a:pt x="77" y="1283"/>
                    <a:pt x="202" y="1355"/>
                  </a:cubicBezTo>
                  <a:cubicBezTo>
                    <a:pt x="264" y="1390"/>
                    <a:pt x="333" y="1409"/>
                    <a:pt x="402" y="1409"/>
                  </a:cubicBezTo>
                  <a:cubicBezTo>
                    <a:pt x="472" y="1409"/>
                    <a:pt x="543" y="1390"/>
                    <a:pt x="606" y="1352"/>
                  </a:cubicBezTo>
                  <a:lnTo>
                    <a:pt x="1651" y="752"/>
                  </a:lnTo>
                  <a:cubicBezTo>
                    <a:pt x="1843" y="639"/>
                    <a:pt x="1908" y="394"/>
                    <a:pt x="1798" y="201"/>
                  </a:cubicBezTo>
                  <a:cubicBezTo>
                    <a:pt x="1723" y="73"/>
                    <a:pt x="1588" y="1"/>
                    <a:pt x="14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6"/>
            <p:cNvSpPr/>
            <p:nvPr/>
          </p:nvSpPr>
          <p:spPr>
            <a:xfrm>
              <a:off x="4314013" y="2673763"/>
              <a:ext cx="48450" cy="35175"/>
            </a:xfrm>
            <a:custGeom>
              <a:rect b="b" l="l" r="r" t="t"/>
              <a:pathLst>
                <a:path extrusionOk="0" h="1407" w="1938">
                  <a:moveTo>
                    <a:pt x="1478" y="0"/>
                  </a:moveTo>
                  <a:cubicBezTo>
                    <a:pt x="1411" y="0"/>
                    <a:pt x="1343" y="17"/>
                    <a:pt x="1281" y="54"/>
                  </a:cubicBezTo>
                  <a:lnTo>
                    <a:pt x="236" y="657"/>
                  </a:lnTo>
                  <a:cubicBezTo>
                    <a:pt x="77" y="746"/>
                    <a:pt x="0" y="933"/>
                    <a:pt x="48" y="1108"/>
                  </a:cubicBezTo>
                  <a:cubicBezTo>
                    <a:pt x="94" y="1284"/>
                    <a:pt x="255" y="1406"/>
                    <a:pt x="435" y="1406"/>
                  </a:cubicBezTo>
                  <a:cubicBezTo>
                    <a:pt x="507" y="1406"/>
                    <a:pt x="575" y="1387"/>
                    <a:pt x="637" y="1351"/>
                  </a:cubicBezTo>
                  <a:lnTo>
                    <a:pt x="1682" y="748"/>
                  </a:lnTo>
                  <a:cubicBezTo>
                    <a:pt x="1872" y="637"/>
                    <a:pt x="1937" y="392"/>
                    <a:pt x="1827" y="203"/>
                  </a:cubicBezTo>
                  <a:cubicBezTo>
                    <a:pt x="1752" y="73"/>
                    <a:pt x="1617" y="0"/>
                    <a:pt x="1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6"/>
            <p:cNvSpPr/>
            <p:nvPr/>
          </p:nvSpPr>
          <p:spPr>
            <a:xfrm>
              <a:off x="4314738" y="2909738"/>
              <a:ext cx="47650" cy="35175"/>
            </a:xfrm>
            <a:custGeom>
              <a:rect b="b" l="l" r="r" t="t"/>
              <a:pathLst>
                <a:path extrusionOk="0" h="1407" w="1906">
                  <a:moveTo>
                    <a:pt x="403" y="0"/>
                  </a:moveTo>
                  <a:cubicBezTo>
                    <a:pt x="334" y="0"/>
                    <a:pt x="266" y="18"/>
                    <a:pt x="204" y="53"/>
                  </a:cubicBezTo>
                  <a:cubicBezTo>
                    <a:pt x="77" y="125"/>
                    <a:pt x="0" y="260"/>
                    <a:pt x="3" y="404"/>
                  </a:cubicBezTo>
                  <a:cubicBezTo>
                    <a:pt x="3" y="548"/>
                    <a:pt x="80" y="681"/>
                    <a:pt x="204" y="753"/>
                  </a:cubicBezTo>
                  <a:lnTo>
                    <a:pt x="1250" y="1353"/>
                  </a:lnTo>
                  <a:cubicBezTo>
                    <a:pt x="1313" y="1390"/>
                    <a:pt x="1381" y="1407"/>
                    <a:pt x="1449" y="1407"/>
                  </a:cubicBezTo>
                  <a:cubicBezTo>
                    <a:pt x="1588" y="1407"/>
                    <a:pt x="1723" y="1334"/>
                    <a:pt x="1795" y="1207"/>
                  </a:cubicBezTo>
                  <a:cubicBezTo>
                    <a:pt x="1906" y="1015"/>
                    <a:pt x="1843" y="769"/>
                    <a:pt x="1651" y="659"/>
                  </a:cubicBezTo>
                  <a:lnTo>
                    <a:pt x="606" y="56"/>
                  </a:lnTo>
                  <a:cubicBezTo>
                    <a:pt x="543" y="19"/>
                    <a:pt x="47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6"/>
            <p:cNvSpPr/>
            <p:nvPr/>
          </p:nvSpPr>
          <p:spPr>
            <a:xfrm>
              <a:off x="3905938" y="2673688"/>
              <a:ext cx="46400" cy="35250"/>
            </a:xfrm>
            <a:custGeom>
              <a:rect b="b" l="l" r="r" t="t"/>
              <a:pathLst>
                <a:path extrusionOk="0" h="1410" w="1856">
                  <a:moveTo>
                    <a:pt x="403" y="0"/>
                  </a:moveTo>
                  <a:cubicBezTo>
                    <a:pt x="334" y="0"/>
                    <a:pt x="264" y="18"/>
                    <a:pt x="202" y="54"/>
                  </a:cubicBezTo>
                  <a:cubicBezTo>
                    <a:pt x="77" y="126"/>
                    <a:pt x="0" y="258"/>
                    <a:pt x="3" y="403"/>
                  </a:cubicBezTo>
                  <a:cubicBezTo>
                    <a:pt x="3" y="547"/>
                    <a:pt x="79" y="681"/>
                    <a:pt x="204" y="751"/>
                  </a:cubicBezTo>
                  <a:lnTo>
                    <a:pt x="1250" y="1354"/>
                  </a:lnTo>
                  <a:cubicBezTo>
                    <a:pt x="1313" y="1391"/>
                    <a:pt x="1384" y="1409"/>
                    <a:pt x="1455" y="1409"/>
                  </a:cubicBezTo>
                  <a:cubicBezTo>
                    <a:pt x="1524" y="1409"/>
                    <a:pt x="1592" y="1392"/>
                    <a:pt x="1653" y="1357"/>
                  </a:cubicBezTo>
                  <a:cubicBezTo>
                    <a:pt x="1778" y="1284"/>
                    <a:pt x="1855" y="1150"/>
                    <a:pt x="1855" y="1006"/>
                  </a:cubicBezTo>
                  <a:cubicBezTo>
                    <a:pt x="1853" y="862"/>
                    <a:pt x="1776" y="729"/>
                    <a:pt x="1651" y="657"/>
                  </a:cubicBezTo>
                  <a:lnTo>
                    <a:pt x="606" y="57"/>
                  </a:lnTo>
                  <a:cubicBezTo>
                    <a:pt x="544" y="19"/>
                    <a:pt x="474"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6"/>
            <p:cNvSpPr/>
            <p:nvPr/>
          </p:nvSpPr>
          <p:spPr>
            <a:xfrm>
              <a:off x="4045413" y="2783038"/>
              <a:ext cx="127275" cy="166925"/>
            </a:xfrm>
            <a:custGeom>
              <a:rect b="b" l="l" r="r" t="t"/>
              <a:pathLst>
                <a:path extrusionOk="0" h="6677" w="5091">
                  <a:moveTo>
                    <a:pt x="4727" y="1"/>
                  </a:moveTo>
                  <a:cubicBezTo>
                    <a:pt x="4453" y="1"/>
                    <a:pt x="4189" y="15"/>
                    <a:pt x="3915" y="25"/>
                  </a:cubicBezTo>
                  <a:cubicBezTo>
                    <a:pt x="3918" y="92"/>
                    <a:pt x="3927" y="157"/>
                    <a:pt x="3927" y="222"/>
                  </a:cubicBezTo>
                  <a:cubicBezTo>
                    <a:pt x="3927" y="2442"/>
                    <a:pt x="2372" y="4468"/>
                    <a:pt x="1" y="5431"/>
                  </a:cubicBezTo>
                  <a:cubicBezTo>
                    <a:pt x="998" y="6236"/>
                    <a:pt x="2243" y="6676"/>
                    <a:pt x="3526" y="6676"/>
                  </a:cubicBezTo>
                  <a:cubicBezTo>
                    <a:pt x="3689" y="6676"/>
                    <a:pt x="3855" y="6664"/>
                    <a:pt x="4019" y="6652"/>
                  </a:cubicBezTo>
                  <a:cubicBezTo>
                    <a:pt x="4047" y="6597"/>
                    <a:pt x="4079" y="6544"/>
                    <a:pt x="4107" y="6484"/>
                  </a:cubicBezTo>
                  <a:cubicBezTo>
                    <a:pt x="4912" y="4756"/>
                    <a:pt x="5090" y="1921"/>
                    <a:pt x="4944" y="3"/>
                  </a:cubicBezTo>
                  <a:cubicBezTo>
                    <a:pt x="4891" y="3"/>
                    <a:pt x="4845" y="1"/>
                    <a:pt x="47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6"/>
            <p:cNvSpPr/>
            <p:nvPr/>
          </p:nvSpPr>
          <p:spPr>
            <a:xfrm>
              <a:off x="4094863" y="2968738"/>
              <a:ext cx="77350" cy="41475"/>
            </a:xfrm>
            <a:custGeom>
              <a:rect b="b" l="l" r="r" t="t"/>
              <a:pathLst>
                <a:path extrusionOk="0" h="1659" w="3094">
                  <a:moveTo>
                    <a:pt x="777" y="0"/>
                  </a:moveTo>
                  <a:cubicBezTo>
                    <a:pt x="620" y="596"/>
                    <a:pt x="358" y="1158"/>
                    <a:pt x="0" y="1658"/>
                  </a:cubicBezTo>
                  <a:lnTo>
                    <a:pt x="3093" y="1658"/>
                  </a:lnTo>
                  <a:cubicBezTo>
                    <a:pt x="2737" y="1158"/>
                    <a:pt x="2473" y="596"/>
                    <a:pt x="2319" y="0"/>
                  </a:cubicBezTo>
                  <a:cubicBezTo>
                    <a:pt x="2063" y="35"/>
                    <a:pt x="1806" y="52"/>
                    <a:pt x="1548" y="52"/>
                  </a:cubicBezTo>
                  <a:cubicBezTo>
                    <a:pt x="1290" y="52"/>
                    <a:pt x="1032" y="35"/>
                    <a:pt x="7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6"/>
            <p:cNvSpPr/>
            <p:nvPr/>
          </p:nvSpPr>
          <p:spPr>
            <a:xfrm>
              <a:off x="4226838" y="2786538"/>
              <a:ext cx="49300" cy="82675"/>
            </a:xfrm>
            <a:custGeom>
              <a:rect b="b" l="l" r="r" t="t"/>
              <a:pathLst>
                <a:path extrusionOk="0" h="3307" w="1972">
                  <a:moveTo>
                    <a:pt x="1" y="0"/>
                  </a:moveTo>
                  <a:lnTo>
                    <a:pt x="1" y="0"/>
                  </a:lnTo>
                  <a:cubicBezTo>
                    <a:pt x="44" y="1442"/>
                    <a:pt x="575" y="2720"/>
                    <a:pt x="1351" y="3306"/>
                  </a:cubicBezTo>
                  <a:cubicBezTo>
                    <a:pt x="1793" y="2379"/>
                    <a:pt x="1971" y="1346"/>
                    <a:pt x="1861" y="322"/>
                  </a:cubicBezTo>
                  <a:cubicBezTo>
                    <a:pt x="1265" y="183"/>
                    <a:pt x="662" y="77"/>
                    <a:pt x="54" y="5"/>
                  </a:cubicBezTo>
                  <a:cubicBezTo>
                    <a:pt x="34" y="5"/>
                    <a:pt x="18" y="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6"/>
            <p:cNvSpPr/>
            <p:nvPr/>
          </p:nvSpPr>
          <p:spPr>
            <a:xfrm>
              <a:off x="3942688" y="3030313"/>
              <a:ext cx="381675" cy="200900"/>
            </a:xfrm>
            <a:custGeom>
              <a:rect b="b" l="l" r="r" t="t"/>
              <a:pathLst>
                <a:path extrusionOk="0" h="8036" w="15267">
                  <a:moveTo>
                    <a:pt x="11653" y="1204"/>
                  </a:moveTo>
                  <a:cubicBezTo>
                    <a:pt x="11874" y="1204"/>
                    <a:pt x="12054" y="1384"/>
                    <a:pt x="12054" y="1608"/>
                  </a:cubicBezTo>
                  <a:lnTo>
                    <a:pt x="12054" y="4419"/>
                  </a:lnTo>
                  <a:cubicBezTo>
                    <a:pt x="12054" y="4640"/>
                    <a:pt x="11874" y="4821"/>
                    <a:pt x="11653" y="4821"/>
                  </a:cubicBezTo>
                  <a:lnTo>
                    <a:pt x="3617" y="4821"/>
                  </a:lnTo>
                  <a:cubicBezTo>
                    <a:pt x="3394" y="4821"/>
                    <a:pt x="3213" y="4640"/>
                    <a:pt x="3213" y="4419"/>
                  </a:cubicBezTo>
                  <a:lnTo>
                    <a:pt x="3213" y="1608"/>
                  </a:lnTo>
                  <a:cubicBezTo>
                    <a:pt x="3213" y="1384"/>
                    <a:pt x="3394" y="1204"/>
                    <a:pt x="3617" y="1204"/>
                  </a:cubicBezTo>
                  <a:close/>
                  <a:moveTo>
                    <a:pt x="3504" y="0"/>
                  </a:moveTo>
                  <a:cubicBezTo>
                    <a:pt x="3411" y="0"/>
                    <a:pt x="3319" y="34"/>
                    <a:pt x="3247" y="94"/>
                  </a:cubicBezTo>
                  <a:lnTo>
                    <a:pt x="1351" y="1675"/>
                  </a:lnTo>
                  <a:cubicBezTo>
                    <a:pt x="1260" y="1752"/>
                    <a:pt x="1207" y="1865"/>
                    <a:pt x="1205" y="1983"/>
                  </a:cubicBezTo>
                  <a:lnTo>
                    <a:pt x="1205" y="5626"/>
                  </a:lnTo>
                  <a:cubicBezTo>
                    <a:pt x="1205" y="5847"/>
                    <a:pt x="1385" y="6027"/>
                    <a:pt x="1608" y="6027"/>
                  </a:cubicBezTo>
                  <a:lnTo>
                    <a:pt x="3213" y="6027"/>
                  </a:lnTo>
                  <a:cubicBezTo>
                    <a:pt x="3437" y="6027"/>
                    <a:pt x="3617" y="6207"/>
                    <a:pt x="3617" y="6428"/>
                  </a:cubicBezTo>
                  <a:cubicBezTo>
                    <a:pt x="3617" y="6649"/>
                    <a:pt x="3437" y="6829"/>
                    <a:pt x="3213" y="6829"/>
                  </a:cubicBezTo>
                  <a:lnTo>
                    <a:pt x="402" y="6829"/>
                  </a:lnTo>
                  <a:cubicBezTo>
                    <a:pt x="181" y="6829"/>
                    <a:pt x="1" y="7010"/>
                    <a:pt x="1" y="7233"/>
                  </a:cubicBezTo>
                  <a:lnTo>
                    <a:pt x="1" y="7634"/>
                  </a:lnTo>
                  <a:cubicBezTo>
                    <a:pt x="1" y="7855"/>
                    <a:pt x="181" y="8036"/>
                    <a:pt x="402" y="8036"/>
                  </a:cubicBezTo>
                  <a:lnTo>
                    <a:pt x="14865" y="8036"/>
                  </a:lnTo>
                  <a:cubicBezTo>
                    <a:pt x="15089" y="8036"/>
                    <a:pt x="15267" y="7855"/>
                    <a:pt x="15267" y="7634"/>
                  </a:cubicBezTo>
                  <a:lnTo>
                    <a:pt x="15267" y="7233"/>
                  </a:lnTo>
                  <a:cubicBezTo>
                    <a:pt x="15267" y="7010"/>
                    <a:pt x="15086" y="6829"/>
                    <a:pt x="14865" y="6829"/>
                  </a:cubicBezTo>
                  <a:lnTo>
                    <a:pt x="5222" y="6829"/>
                  </a:lnTo>
                  <a:cubicBezTo>
                    <a:pt x="5001" y="6829"/>
                    <a:pt x="4821" y="6649"/>
                    <a:pt x="4821" y="6428"/>
                  </a:cubicBezTo>
                  <a:cubicBezTo>
                    <a:pt x="4821" y="6207"/>
                    <a:pt x="5001" y="6027"/>
                    <a:pt x="5222" y="6027"/>
                  </a:cubicBezTo>
                  <a:lnTo>
                    <a:pt x="13662" y="6027"/>
                  </a:lnTo>
                  <a:cubicBezTo>
                    <a:pt x="13883" y="6027"/>
                    <a:pt x="14063" y="5847"/>
                    <a:pt x="14063" y="5626"/>
                  </a:cubicBezTo>
                  <a:lnTo>
                    <a:pt x="14063" y="1983"/>
                  </a:lnTo>
                  <a:cubicBezTo>
                    <a:pt x="14063" y="1865"/>
                    <a:pt x="14010" y="1752"/>
                    <a:pt x="13919" y="1675"/>
                  </a:cubicBezTo>
                  <a:lnTo>
                    <a:pt x="12020" y="94"/>
                  </a:lnTo>
                  <a:cubicBezTo>
                    <a:pt x="11948" y="34"/>
                    <a:pt x="11857" y="0"/>
                    <a:pt x="117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6"/>
            <p:cNvSpPr/>
            <p:nvPr/>
          </p:nvSpPr>
          <p:spPr>
            <a:xfrm>
              <a:off x="4043138" y="3080538"/>
              <a:ext cx="180775" cy="50225"/>
            </a:xfrm>
            <a:custGeom>
              <a:rect b="b" l="l" r="r" t="t"/>
              <a:pathLst>
                <a:path extrusionOk="0" h="2009" w="7231">
                  <a:moveTo>
                    <a:pt x="0" y="0"/>
                  </a:moveTo>
                  <a:lnTo>
                    <a:pt x="0" y="2009"/>
                  </a:lnTo>
                  <a:lnTo>
                    <a:pt x="7231" y="2009"/>
                  </a:lnTo>
                  <a:lnTo>
                    <a:pt x="7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6"/>
            <p:cNvSpPr/>
            <p:nvPr/>
          </p:nvSpPr>
          <p:spPr>
            <a:xfrm>
              <a:off x="4227438" y="2718638"/>
              <a:ext cx="41775" cy="54575"/>
            </a:xfrm>
            <a:custGeom>
              <a:rect b="b" l="l" r="r" t="t"/>
              <a:pathLst>
                <a:path extrusionOk="0" h="2183" w="1671">
                  <a:moveTo>
                    <a:pt x="534" y="1"/>
                  </a:moveTo>
                  <a:cubicBezTo>
                    <a:pt x="239" y="599"/>
                    <a:pt x="58" y="1248"/>
                    <a:pt x="1" y="1913"/>
                  </a:cubicBezTo>
                  <a:cubicBezTo>
                    <a:pt x="563" y="1973"/>
                    <a:pt x="1121" y="2062"/>
                    <a:pt x="1671" y="2183"/>
                  </a:cubicBezTo>
                  <a:cubicBezTo>
                    <a:pt x="1459" y="1380"/>
                    <a:pt x="1070" y="63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6"/>
            <p:cNvSpPr/>
            <p:nvPr/>
          </p:nvSpPr>
          <p:spPr>
            <a:xfrm>
              <a:off x="3993938" y="2688788"/>
              <a:ext cx="126550" cy="104550"/>
            </a:xfrm>
            <a:custGeom>
              <a:rect b="b" l="l" r="r" t="t"/>
              <a:pathLst>
                <a:path extrusionOk="0" h="4182" w="5062">
                  <a:moveTo>
                    <a:pt x="2704" y="0"/>
                  </a:moveTo>
                  <a:cubicBezTo>
                    <a:pt x="1200" y="899"/>
                    <a:pt x="200" y="2444"/>
                    <a:pt x="0" y="4182"/>
                  </a:cubicBezTo>
                  <a:cubicBezTo>
                    <a:pt x="1296" y="3641"/>
                    <a:pt x="2665" y="3288"/>
                    <a:pt x="4061" y="3134"/>
                  </a:cubicBezTo>
                  <a:cubicBezTo>
                    <a:pt x="4391" y="3095"/>
                    <a:pt x="4725" y="3067"/>
                    <a:pt x="5061" y="3043"/>
                  </a:cubicBezTo>
                  <a:cubicBezTo>
                    <a:pt x="4715" y="1752"/>
                    <a:pt x="3864" y="656"/>
                    <a:pt x="27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6"/>
            <p:cNvSpPr/>
            <p:nvPr/>
          </p:nvSpPr>
          <p:spPr>
            <a:xfrm>
              <a:off x="4169888" y="2783713"/>
              <a:ext cx="80900" cy="161300"/>
            </a:xfrm>
            <a:custGeom>
              <a:rect b="b" l="l" r="r" t="t"/>
              <a:pathLst>
                <a:path extrusionOk="0" h="6452" w="3236">
                  <a:moveTo>
                    <a:pt x="774" y="0"/>
                  </a:moveTo>
                  <a:cubicBezTo>
                    <a:pt x="914" y="1968"/>
                    <a:pt x="731" y="4607"/>
                    <a:pt x="1" y="6452"/>
                  </a:cubicBezTo>
                  <a:cubicBezTo>
                    <a:pt x="1325" y="6094"/>
                    <a:pt x="2473" y="5267"/>
                    <a:pt x="3235" y="4126"/>
                  </a:cubicBezTo>
                  <a:cubicBezTo>
                    <a:pt x="2190" y="3395"/>
                    <a:pt x="1503" y="1834"/>
                    <a:pt x="1471" y="46"/>
                  </a:cubicBezTo>
                  <a:cubicBezTo>
                    <a:pt x="1243" y="24"/>
                    <a:pt x="1012" y="10"/>
                    <a:pt x="7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6"/>
            <p:cNvSpPr/>
            <p:nvPr/>
          </p:nvSpPr>
          <p:spPr>
            <a:xfrm>
              <a:off x="3993213" y="2784713"/>
              <a:ext cx="130275" cy="118675"/>
            </a:xfrm>
            <a:custGeom>
              <a:rect b="b" l="l" r="r" t="t"/>
              <a:pathLst>
                <a:path extrusionOk="0" h="4747" w="5211">
                  <a:moveTo>
                    <a:pt x="5203" y="1"/>
                  </a:moveTo>
                  <a:cubicBezTo>
                    <a:pt x="4862" y="25"/>
                    <a:pt x="4521" y="54"/>
                    <a:pt x="4191" y="97"/>
                  </a:cubicBezTo>
                  <a:cubicBezTo>
                    <a:pt x="2740" y="248"/>
                    <a:pt x="1325" y="638"/>
                    <a:pt x="1" y="1250"/>
                  </a:cubicBezTo>
                  <a:cubicBezTo>
                    <a:pt x="61" y="2548"/>
                    <a:pt x="573" y="3783"/>
                    <a:pt x="1442" y="4747"/>
                  </a:cubicBezTo>
                  <a:cubicBezTo>
                    <a:pt x="3704" y="3966"/>
                    <a:pt x="5210" y="2149"/>
                    <a:pt x="5210" y="152"/>
                  </a:cubicBezTo>
                  <a:cubicBezTo>
                    <a:pt x="5210" y="102"/>
                    <a:pt x="5203" y="54"/>
                    <a:pt x="5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6"/>
            <p:cNvSpPr/>
            <p:nvPr/>
          </p:nvSpPr>
          <p:spPr>
            <a:xfrm>
              <a:off x="4163763" y="2672013"/>
              <a:ext cx="62275" cy="92725"/>
            </a:xfrm>
            <a:custGeom>
              <a:rect b="b" l="l" r="r" t="t"/>
              <a:pathLst>
                <a:path extrusionOk="0" h="3709" w="2491">
                  <a:moveTo>
                    <a:pt x="1" y="1"/>
                  </a:moveTo>
                  <a:lnTo>
                    <a:pt x="1" y="1"/>
                  </a:lnTo>
                  <a:cubicBezTo>
                    <a:pt x="529" y="1157"/>
                    <a:pt x="851" y="2394"/>
                    <a:pt x="952" y="3661"/>
                  </a:cubicBezTo>
                  <a:cubicBezTo>
                    <a:pt x="1221" y="3673"/>
                    <a:pt x="1483" y="3690"/>
                    <a:pt x="1748" y="3709"/>
                  </a:cubicBezTo>
                  <a:cubicBezTo>
                    <a:pt x="1812" y="2851"/>
                    <a:pt x="2067" y="2019"/>
                    <a:pt x="2490" y="1270"/>
                  </a:cubicBezTo>
                  <a:cubicBezTo>
                    <a:pt x="1781" y="645"/>
                    <a:pt x="923" y="20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6"/>
            <p:cNvSpPr/>
            <p:nvPr/>
          </p:nvSpPr>
          <p:spPr>
            <a:xfrm>
              <a:off x="4082488" y="2668713"/>
              <a:ext cx="84900" cy="94950"/>
            </a:xfrm>
            <a:custGeom>
              <a:rect b="b" l="l" r="r" t="t"/>
              <a:pathLst>
                <a:path extrusionOk="0" h="3798" w="3396">
                  <a:moveTo>
                    <a:pt x="2043" y="1"/>
                  </a:moveTo>
                  <a:cubicBezTo>
                    <a:pt x="1344" y="1"/>
                    <a:pt x="652" y="133"/>
                    <a:pt x="0" y="390"/>
                  </a:cubicBezTo>
                  <a:cubicBezTo>
                    <a:pt x="1183" y="1188"/>
                    <a:pt x="2014" y="2406"/>
                    <a:pt x="2326" y="3797"/>
                  </a:cubicBezTo>
                  <a:cubicBezTo>
                    <a:pt x="2697" y="3783"/>
                    <a:pt x="2927" y="3769"/>
                    <a:pt x="3288" y="3769"/>
                  </a:cubicBezTo>
                  <a:cubicBezTo>
                    <a:pt x="3324" y="3769"/>
                    <a:pt x="3360" y="3773"/>
                    <a:pt x="3396" y="3773"/>
                  </a:cubicBezTo>
                  <a:cubicBezTo>
                    <a:pt x="3204" y="2077"/>
                    <a:pt x="2766" y="671"/>
                    <a:pt x="2223" y="8"/>
                  </a:cubicBezTo>
                  <a:cubicBezTo>
                    <a:pt x="2163" y="8"/>
                    <a:pt x="2103" y="1"/>
                    <a:pt x="2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PLAYER STATISTICS - CONT’D</a:t>
            </a:r>
            <a:endParaRPr u="sng">
              <a:solidFill>
                <a:schemeClr val="accent1"/>
              </a:solidFill>
            </a:endParaRPr>
          </a:p>
        </p:txBody>
      </p:sp>
      <p:sp>
        <p:nvSpPr>
          <p:cNvPr id="726" name="Google Shape;726;p57"/>
          <p:cNvSpPr txBox="1"/>
          <p:nvPr>
            <p:ph idx="1" type="subTitle"/>
          </p:nvPr>
        </p:nvSpPr>
        <p:spPr>
          <a:xfrm>
            <a:off x="713225" y="1148225"/>
            <a:ext cx="7717500" cy="34512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t>Basketball-reference keeps a </a:t>
            </a:r>
            <a:r>
              <a:rPr lang="en" sz="1800"/>
              <a:t>record of many statistics per season, for example: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chemeClr val="dk2"/>
              </a:buClr>
              <a:buSzPts val="1800"/>
              <a:buChar char="●"/>
            </a:pPr>
            <a:r>
              <a:rPr lang="en" sz="1800"/>
              <a:t>Can we use some of these statistics to predict a player’s </a:t>
            </a:r>
            <a:r>
              <a:rPr b="1" lang="en" sz="1800">
                <a:solidFill>
                  <a:schemeClr val="accent1"/>
                </a:solidFill>
              </a:rPr>
              <a:t>Win Share</a:t>
            </a:r>
            <a:r>
              <a:rPr lang="en" sz="1800"/>
              <a:t>?</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727" name="Google Shape;727;p57"/>
          <p:cNvPicPr preferRelativeResize="0"/>
          <p:nvPr/>
        </p:nvPicPr>
        <p:blipFill>
          <a:blip r:embed="rId3">
            <a:alphaModFix/>
          </a:blip>
          <a:stretch>
            <a:fillRect/>
          </a:stretch>
        </p:blipFill>
        <p:spPr>
          <a:xfrm>
            <a:off x="505763" y="2210900"/>
            <a:ext cx="8401424" cy="967150"/>
          </a:xfrm>
          <a:prstGeom prst="rect">
            <a:avLst/>
          </a:prstGeom>
          <a:noFill/>
          <a:ln>
            <a:noFill/>
          </a:ln>
        </p:spPr>
      </p:pic>
      <p:sp>
        <p:nvSpPr>
          <p:cNvPr id="728" name="Google Shape;728;p57"/>
          <p:cNvSpPr/>
          <p:nvPr/>
        </p:nvSpPr>
        <p:spPr>
          <a:xfrm>
            <a:off x="7175500" y="4007794"/>
            <a:ext cx="1413088" cy="845520"/>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57"/>
          <p:cNvGrpSpPr/>
          <p:nvPr/>
        </p:nvGrpSpPr>
        <p:grpSpPr>
          <a:xfrm>
            <a:off x="7438317" y="3890390"/>
            <a:ext cx="887304" cy="967138"/>
            <a:chOff x="3932613" y="4236938"/>
            <a:chExt cx="560025" cy="552650"/>
          </a:xfrm>
        </p:grpSpPr>
        <p:sp>
          <p:nvSpPr>
            <p:cNvPr id="730" name="Google Shape;730;p57"/>
            <p:cNvSpPr/>
            <p:nvPr/>
          </p:nvSpPr>
          <p:spPr>
            <a:xfrm>
              <a:off x="4049813" y="4236938"/>
              <a:ext cx="296050" cy="552650"/>
            </a:xfrm>
            <a:custGeom>
              <a:rect b="b" l="l" r="r" t="t"/>
              <a:pathLst>
                <a:path extrusionOk="0" h="22106" w="11842">
                  <a:moveTo>
                    <a:pt x="6315" y="1"/>
                  </a:moveTo>
                  <a:cubicBezTo>
                    <a:pt x="5630" y="1"/>
                    <a:pt x="4950" y="131"/>
                    <a:pt x="4311" y="383"/>
                  </a:cubicBezTo>
                  <a:cubicBezTo>
                    <a:pt x="5472" y="1166"/>
                    <a:pt x="6289" y="2365"/>
                    <a:pt x="6596" y="3730"/>
                  </a:cubicBezTo>
                  <a:cubicBezTo>
                    <a:pt x="6897" y="3718"/>
                    <a:pt x="7195" y="3702"/>
                    <a:pt x="7497" y="3702"/>
                  </a:cubicBezTo>
                  <a:lnTo>
                    <a:pt x="7541" y="3702"/>
                  </a:lnTo>
                  <a:cubicBezTo>
                    <a:pt x="7574" y="3702"/>
                    <a:pt x="7610" y="3706"/>
                    <a:pt x="7644" y="3706"/>
                  </a:cubicBezTo>
                  <a:cubicBezTo>
                    <a:pt x="7454" y="2041"/>
                    <a:pt x="7026" y="659"/>
                    <a:pt x="6495" y="11"/>
                  </a:cubicBezTo>
                  <a:cubicBezTo>
                    <a:pt x="6433" y="8"/>
                    <a:pt x="6375" y="1"/>
                    <a:pt x="6315" y="1"/>
                  </a:cubicBezTo>
                  <a:close/>
                  <a:moveTo>
                    <a:pt x="7502" y="133"/>
                  </a:moveTo>
                  <a:cubicBezTo>
                    <a:pt x="8024" y="1267"/>
                    <a:pt x="8338" y="2483"/>
                    <a:pt x="8439" y="3728"/>
                  </a:cubicBezTo>
                  <a:cubicBezTo>
                    <a:pt x="8701" y="3740"/>
                    <a:pt x="8961" y="3752"/>
                    <a:pt x="9218" y="3774"/>
                  </a:cubicBezTo>
                  <a:cubicBezTo>
                    <a:pt x="9285" y="2930"/>
                    <a:pt x="9535" y="2113"/>
                    <a:pt x="9953" y="1378"/>
                  </a:cubicBezTo>
                  <a:cubicBezTo>
                    <a:pt x="9254" y="763"/>
                    <a:pt x="8411" y="333"/>
                    <a:pt x="7502" y="133"/>
                  </a:cubicBezTo>
                  <a:close/>
                  <a:moveTo>
                    <a:pt x="10532" y="1964"/>
                  </a:moveTo>
                  <a:cubicBezTo>
                    <a:pt x="10239" y="2551"/>
                    <a:pt x="10061" y="3190"/>
                    <a:pt x="10004" y="3843"/>
                  </a:cubicBezTo>
                  <a:cubicBezTo>
                    <a:pt x="10045" y="3846"/>
                    <a:pt x="10088" y="3848"/>
                    <a:pt x="10126" y="3853"/>
                  </a:cubicBezTo>
                  <a:cubicBezTo>
                    <a:pt x="10655" y="3915"/>
                    <a:pt x="11160" y="4004"/>
                    <a:pt x="11650" y="4105"/>
                  </a:cubicBezTo>
                  <a:cubicBezTo>
                    <a:pt x="11441" y="3317"/>
                    <a:pt x="11059" y="2587"/>
                    <a:pt x="10532" y="1964"/>
                  </a:cubicBezTo>
                  <a:close/>
                  <a:moveTo>
                    <a:pt x="3484" y="789"/>
                  </a:moveTo>
                  <a:cubicBezTo>
                    <a:pt x="2009" y="1673"/>
                    <a:pt x="1026" y="3192"/>
                    <a:pt x="829" y="4901"/>
                  </a:cubicBezTo>
                  <a:cubicBezTo>
                    <a:pt x="2103" y="4367"/>
                    <a:pt x="3448" y="4021"/>
                    <a:pt x="4821" y="3870"/>
                  </a:cubicBezTo>
                  <a:cubicBezTo>
                    <a:pt x="5143" y="3829"/>
                    <a:pt x="5472" y="3805"/>
                    <a:pt x="5801" y="3778"/>
                  </a:cubicBezTo>
                  <a:cubicBezTo>
                    <a:pt x="5460" y="2512"/>
                    <a:pt x="4626" y="1436"/>
                    <a:pt x="3484" y="789"/>
                  </a:cubicBezTo>
                  <a:close/>
                  <a:moveTo>
                    <a:pt x="9982" y="4631"/>
                  </a:moveTo>
                  <a:cubicBezTo>
                    <a:pt x="10028" y="6049"/>
                    <a:pt x="10544" y="7301"/>
                    <a:pt x="11309" y="7880"/>
                  </a:cubicBezTo>
                  <a:cubicBezTo>
                    <a:pt x="11659" y="7145"/>
                    <a:pt x="11842" y="6340"/>
                    <a:pt x="11842" y="5525"/>
                  </a:cubicBezTo>
                  <a:cubicBezTo>
                    <a:pt x="11842" y="5333"/>
                    <a:pt x="11832" y="5138"/>
                    <a:pt x="11811" y="4946"/>
                  </a:cubicBezTo>
                  <a:cubicBezTo>
                    <a:pt x="11224" y="4812"/>
                    <a:pt x="10631" y="4708"/>
                    <a:pt x="10035" y="4636"/>
                  </a:cubicBezTo>
                  <a:cubicBezTo>
                    <a:pt x="10018" y="4634"/>
                    <a:pt x="9999" y="4631"/>
                    <a:pt x="9982" y="4631"/>
                  </a:cubicBezTo>
                  <a:close/>
                  <a:moveTo>
                    <a:pt x="5911" y="4559"/>
                  </a:moveTo>
                  <a:cubicBezTo>
                    <a:pt x="5577" y="4586"/>
                    <a:pt x="5243" y="4615"/>
                    <a:pt x="4917" y="4653"/>
                  </a:cubicBezTo>
                  <a:cubicBezTo>
                    <a:pt x="3492" y="4802"/>
                    <a:pt x="2103" y="5187"/>
                    <a:pt x="800" y="5787"/>
                  </a:cubicBezTo>
                  <a:lnTo>
                    <a:pt x="803" y="5787"/>
                  </a:lnTo>
                  <a:cubicBezTo>
                    <a:pt x="860" y="7061"/>
                    <a:pt x="1360" y="8277"/>
                    <a:pt x="2218" y="9224"/>
                  </a:cubicBezTo>
                  <a:cubicBezTo>
                    <a:pt x="4441" y="8457"/>
                    <a:pt x="5919" y="6669"/>
                    <a:pt x="5919" y="4711"/>
                  </a:cubicBezTo>
                  <a:cubicBezTo>
                    <a:pt x="5919" y="4660"/>
                    <a:pt x="5914" y="4610"/>
                    <a:pt x="5911" y="4559"/>
                  </a:cubicBezTo>
                  <a:close/>
                  <a:moveTo>
                    <a:pt x="8509" y="4521"/>
                  </a:moveTo>
                  <a:lnTo>
                    <a:pt x="8509" y="4521"/>
                  </a:lnTo>
                  <a:cubicBezTo>
                    <a:pt x="8533" y="4915"/>
                    <a:pt x="8548" y="5338"/>
                    <a:pt x="8548" y="5766"/>
                  </a:cubicBezTo>
                  <a:cubicBezTo>
                    <a:pt x="8586" y="7498"/>
                    <a:pt x="8314" y="9224"/>
                    <a:pt x="7743" y="10860"/>
                  </a:cubicBezTo>
                  <a:cubicBezTo>
                    <a:pt x="9045" y="10509"/>
                    <a:pt x="10177" y="9697"/>
                    <a:pt x="10922" y="8575"/>
                  </a:cubicBezTo>
                  <a:cubicBezTo>
                    <a:pt x="9896" y="7856"/>
                    <a:pt x="9223" y="6321"/>
                    <a:pt x="9192" y="4564"/>
                  </a:cubicBezTo>
                  <a:cubicBezTo>
                    <a:pt x="8966" y="4547"/>
                    <a:pt x="8737" y="4531"/>
                    <a:pt x="8509" y="4521"/>
                  </a:cubicBezTo>
                  <a:close/>
                  <a:moveTo>
                    <a:pt x="7497" y="4492"/>
                  </a:moveTo>
                  <a:cubicBezTo>
                    <a:pt x="7228" y="4492"/>
                    <a:pt x="6966" y="4507"/>
                    <a:pt x="6700" y="4519"/>
                  </a:cubicBezTo>
                  <a:cubicBezTo>
                    <a:pt x="6702" y="4581"/>
                    <a:pt x="6709" y="4643"/>
                    <a:pt x="6709" y="4708"/>
                  </a:cubicBezTo>
                  <a:cubicBezTo>
                    <a:pt x="6709" y="6893"/>
                    <a:pt x="5186" y="8882"/>
                    <a:pt x="2855" y="9829"/>
                  </a:cubicBezTo>
                  <a:cubicBezTo>
                    <a:pt x="3830" y="10620"/>
                    <a:pt x="5049" y="11052"/>
                    <a:pt x="6307" y="11052"/>
                  </a:cubicBezTo>
                  <a:cubicBezTo>
                    <a:pt x="6311" y="11052"/>
                    <a:pt x="6314" y="11052"/>
                    <a:pt x="6318" y="11052"/>
                  </a:cubicBezTo>
                  <a:cubicBezTo>
                    <a:pt x="6481" y="11052"/>
                    <a:pt x="6642" y="11043"/>
                    <a:pt x="6803" y="11028"/>
                  </a:cubicBezTo>
                  <a:cubicBezTo>
                    <a:pt x="6832" y="10973"/>
                    <a:pt x="6861" y="10922"/>
                    <a:pt x="6889" y="10862"/>
                  </a:cubicBezTo>
                  <a:cubicBezTo>
                    <a:pt x="7433" y="9692"/>
                    <a:pt x="7759" y="7787"/>
                    <a:pt x="7759" y="5766"/>
                  </a:cubicBezTo>
                  <a:cubicBezTo>
                    <a:pt x="7759" y="5331"/>
                    <a:pt x="7740" y="4908"/>
                    <a:pt x="7711" y="4497"/>
                  </a:cubicBezTo>
                  <a:cubicBezTo>
                    <a:pt x="7654" y="4497"/>
                    <a:pt x="7598" y="4492"/>
                    <a:pt x="7541" y="4492"/>
                  </a:cubicBezTo>
                  <a:close/>
                  <a:moveTo>
                    <a:pt x="7103" y="11787"/>
                  </a:moveTo>
                  <a:cubicBezTo>
                    <a:pt x="6844" y="11821"/>
                    <a:pt x="6579" y="11840"/>
                    <a:pt x="6315" y="11843"/>
                  </a:cubicBezTo>
                  <a:cubicBezTo>
                    <a:pt x="6181" y="11843"/>
                    <a:pt x="6051" y="11831"/>
                    <a:pt x="5921" y="11821"/>
                  </a:cubicBezTo>
                  <a:lnTo>
                    <a:pt x="5921" y="14589"/>
                  </a:lnTo>
                  <a:cubicBezTo>
                    <a:pt x="5969" y="14582"/>
                    <a:pt x="6017" y="14577"/>
                    <a:pt x="6065" y="14575"/>
                  </a:cubicBezTo>
                  <a:lnTo>
                    <a:pt x="6068" y="14575"/>
                  </a:lnTo>
                  <a:cubicBezTo>
                    <a:pt x="6387" y="14577"/>
                    <a:pt x="6692" y="14702"/>
                    <a:pt x="6918" y="14926"/>
                  </a:cubicBezTo>
                  <a:lnTo>
                    <a:pt x="7103" y="15111"/>
                  </a:lnTo>
                  <a:lnTo>
                    <a:pt x="7103" y="11787"/>
                  </a:lnTo>
                  <a:close/>
                  <a:moveTo>
                    <a:pt x="7103" y="15111"/>
                  </a:moveTo>
                  <a:lnTo>
                    <a:pt x="7103" y="15113"/>
                  </a:lnTo>
                  <a:lnTo>
                    <a:pt x="7106" y="15113"/>
                  </a:lnTo>
                  <a:lnTo>
                    <a:pt x="7103" y="15111"/>
                  </a:lnTo>
                  <a:close/>
                  <a:moveTo>
                    <a:pt x="2567" y="13414"/>
                  </a:moveTo>
                  <a:cubicBezTo>
                    <a:pt x="2240" y="13414"/>
                    <a:pt x="1973" y="13681"/>
                    <a:pt x="1973" y="14008"/>
                  </a:cubicBezTo>
                  <a:lnTo>
                    <a:pt x="1973" y="17177"/>
                  </a:lnTo>
                  <a:cubicBezTo>
                    <a:pt x="1975" y="17499"/>
                    <a:pt x="2237" y="17761"/>
                    <a:pt x="2559" y="17764"/>
                  </a:cubicBezTo>
                  <a:lnTo>
                    <a:pt x="2571" y="17764"/>
                  </a:lnTo>
                  <a:cubicBezTo>
                    <a:pt x="2896" y="17761"/>
                    <a:pt x="3158" y="17499"/>
                    <a:pt x="3158" y="17177"/>
                  </a:cubicBezTo>
                  <a:lnTo>
                    <a:pt x="3158" y="14008"/>
                  </a:lnTo>
                  <a:cubicBezTo>
                    <a:pt x="3158" y="13681"/>
                    <a:pt x="2893" y="13414"/>
                    <a:pt x="2567" y="13414"/>
                  </a:cubicBezTo>
                  <a:close/>
                  <a:moveTo>
                    <a:pt x="4539" y="13006"/>
                  </a:moveTo>
                  <a:cubicBezTo>
                    <a:pt x="4213" y="13006"/>
                    <a:pt x="3948" y="13270"/>
                    <a:pt x="3948" y="13599"/>
                  </a:cubicBezTo>
                  <a:lnTo>
                    <a:pt x="3948" y="17194"/>
                  </a:lnTo>
                  <a:cubicBezTo>
                    <a:pt x="3946" y="17345"/>
                    <a:pt x="4008" y="17490"/>
                    <a:pt x="4116" y="17595"/>
                  </a:cubicBezTo>
                  <a:cubicBezTo>
                    <a:pt x="4229" y="17704"/>
                    <a:pt x="4381" y="17764"/>
                    <a:pt x="4539" y="17764"/>
                  </a:cubicBezTo>
                  <a:cubicBezTo>
                    <a:pt x="4801" y="17764"/>
                    <a:pt x="5037" y="17600"/>
                    <a:pt x="5131" y="17358"/>
                  </a:cubicBezTo>
                  <a:lnTo>
                    <a:pt x="5131" y="17211"/>
                  </a:lnTo>
                  <a:cubicBezTo>
                    <a:pt x="4710" y="16562"/>
                    <a:pt x="4710" y="15726"/>
                    <a:pt x="5131" y="15080"/>
                  </a:cubicBezTo>
                  <a:lnTo>
                    <a:pt x="5131" y="13599"/>
                  </a:lnTo>
                  <a:cubicBezTo>
                    <a:pt x="5131" y="13272"/>
                    <a:pt x="4866" y="13006"/>
                    <a:pt x="4539" y="13006"/>
                  </a:cubicBezTo>
                  <a:close/>
                  <a:moveTo>
                    <a:pt x="591" y="14205"/>
                  </a:moveTo>
                  <a:cubicBezTo>
                    <a:pt x="265" y="14205"/>
                    <a:pt x="0" y="14469"/>
                    <a:pt x="0" y="14796"/>
                  </a:cubicBezTo>
                  <a:lnTo>
                    <a:pt x="0" y="17961"/>
                  </a:lnTo>
                  <a:cubicBezTo>
                    <a:pt x="0" y="18287"/>
                    <a:pt x="265" y="18552"/>
                    <a:pt x="591" y="18552"/>
                  </a:cubicBezTo>
                  <a:cubicBezTo>
                    <a:pt x="918" y="18552"/>
                    <a:pt x="1185" y="18287"/>
                    <a:pt x="1185" y="17961"/>
                  </a:cubicBezTo>
                  <a:lnTo>
                    <a:pt x="1185" y="14796"/>
                  </a:lnTo>
                  <a:cubicBezTo>
                    <a:pt x="1185" y="14469"/>
                    <a:pt x="918" y="14205"/>
                    <a:pt x="591" y="14205"/>
                  </a:cubicBezTo>
                  <a:close/>
                  <a:moveTo>
                    <a:pt x="6068" y="15365"/>
                  </a:moveTo>
                  <a:cubicBezTo>
                    <a:pt x="5979" y="15365"/>
                    <a:pt x="5895" y="15399"/>
                    <a:pt x="5830" y="15459"/>
                  </a:cubicBezTo>
                  <a:cubicBezTo>
                    <a:pt x="5527" y="15863"/>
                    <a:pt x="5520" y="16416"/>
                    <a:pt x="5815" y="16824"/>
                  </a:cubicBezTo>
                  <a:cubicBezTo>
                    <a:pt x="5830" y="16838"/>
                    <a:pt x="5842" y="16855"/>
                    <a:pt x="5854" y="16872"/>
                  </a:cubicBezTo>
                  <a:cubicBezTo>
                    <a:pt x="6087" y="17105"/>
                    <a:pt x="6289" y="17307"/>
                    <a:pt x="6464" y="17487"/>
                  </a:cubicBezTo>
                  <a:lnTo>
                    <a:pt x="7356" y="18388"/>
                  </a:lnTo>
                  <a:cubicBezTo>
                    <a:pt x="7457" y="18489"/>
                    <a:pt x="7493" y="18636"/>
                    <a:pt x="7454" y="18773"/>
                  </a:cubicBezTo>
                  <a:cubicBezTo>
                    <a:pt x="7416" y="18910"/>
                    <a:pt x="7308" y="19016"/>
                    <a:pt x="7171" y="19049"/>
                  </a:cubicBezTo>
                  <a:cubicBezTo>
                    <a:pt x="6390" y="19304"/>
                    <a:pt x="5714" y="19804"/>
                    <a:pt x="5243" y="20477"/>
                  </a:cubicBezTo>
                  <a:cubicBezTo>
                    <a:pt x="5183" y="20556"/>
                    <a:pt x="5133" y="20638"/>
                    <a:pt x="5085" y="20724"/>
                  </a:cubicBezTo>
                  <a:cubicBezTo>
                    <a:pt x="5018" y="20851"/>
                    <a:pt x="4888" y="20933"/>
                    <a:pt x="4744" y="20936"/>
                  </a:cubicBezTo>
                  <a:cubicBezTo>
                    <a:pt x="4739" y="20936"/>
                    <a:pt x="4735" y="20936"/>
                    <a:pt x="4731" y="20936"/>
                  </a:cubicBezTo>
                  <a:cubicBezTo>
                    <a:pt x="4589" y="20936"/>
                    <a:pt x="4460" y="20860"/>
                    <a:pt x="4390" y="20738"/>
                  </a:cubicBezTo>
                  <a:cubicBezTo>
                    <a:pt x="4318" y="20614"/>
                    <a:pt x="4321" y="20460"/>
                    <a:pt x="4398" y="20337"/>
                  </a:cubicBezTo>
                  <a:cubicBezTo>
                    <a:pt x="4458" y="20227"/>
                    <a:pt x="4525" y="20119"/>
                    <a:pt x="4599" y="20018"/>
                  </a:cubicBezTo>
                  <a:cubicBezTo>
                    <a:pt x="5054" y="19376"/>
                    <a:pt x="5662" y="18859"/>
                    <a:pt x="6370" y="18518"/>
                  </a:cubicBezTo>
                  <a:lnTo>
                    <a:pt x="5902" y="18042"/>
                  </a:lnTo>
                  <a:cubicBezTo>
                    <a:pt x="5854" y="17992"/>
                    <a:pt x="5799" y="17937"/>
                    <a:pt x="5746" y="17886"/>
                  </a:cubicBezTo>
                  <a:cubicBezTo>
                    <a:pt x="5486" y="18299"/>
                    <a:pt x="5030" y="18552"/>
                    <a:pt x="4539" y="18552"/>
                  </a:cubicBezTo>
                  <a:cubicBezTo>
                    <a:pt x="4536" y="18552"/>
                    <a:pt x="4533" y="18552"/>
                    <a:pt x="4530" y="18552"/>
                  </a:cubicBezTo>
                  <a:cubicBezTo>
                    <a:pt x="4168" y="18552"/>
                    <a:pt x="3824" y="18410"/>
                    <a:pt x="3564" y="18160"/>
                  </a:cubicBezTo>
                  <a:cubicBezTo>
                    <a:pt x="3559" y="18155"/>
                    <a:pt x="3554" y="18148"/>
                    <a:pt x="3549" y="18141"/>
                  </a:cubicBezTo>
                  <a:cubicBezTo>
                    <a:pt x="3292" y="18405"/>
                    <a:pt x="2939" y="18552"/>
                    <a:pt x="2571" y="18552"/>
                  </a:cubicBezTo>
                  <a:lnTo>
                    <a:pt x="2559" y="18552"/>
                  </a:lnTo>
                  <a:cubicBezTo>
                    <a:pt x="2329" y="18552"/>
                    <a:pt x="2103" y="18492"/>
                    <a:pt x="1901" y="18379"/>
                  </a:cubicBezTo>
                  <a:cubicBezTo>
                    <a:pt x="1721" y="18951"/>
                    <a:pt x="1192" y="19340"/>
                    <a:pt x="591" y="19342"/>
                  </a:cubicBezTo>
                  <a:cubicBezTo>
                    <a:pt x="526" y="19340"/>
                    <a:pt x="459" y="19333"/>
                    <a:pt x="394" y="19323"/>
                  </a:cubicBezTo>
                  <a:lnTo>
                    <a:pt x="394" y="21169"/>
                  </a:lnTo>
                  <a:cubicBezTo>
                    <a:pt x="401" y="21689"/>
                    <a:pt x="824" y="22106"/>
                    <a:pt x="1344" y="22106"/>
                  </a:cubicBezTo>
                  <a:cubicBezTo>
                    <a:pt x="1347" y="22106"/>
                    <a:pt x="1350" y="22106"/>
                    <a:pt x="1353" y="22106"/>
                  </a:cubicBezTo>
                  <a:lnTo>
                    <a:pt x="7029" y="22106"/>
                  </a:lnTo>
                  <a:cubicBezTo>
                    <a:pt x="7370" y="22106"/>
                    <a:pt x="7687" y="21926"/>
                    <a:pt x="7858" y="21632"/>
                  </a:cubicBezTo>
                  <a:lnTo>
                    <a:pt x="9321" y="19136"/>
                  </a:lnTo>
                  <a:cubicBezTo>
                    <a:pt x="9470" y="18895"/>
                    <a:pt x="9434" y="18585"/>
                    <a:pt x="9237" y="18384"/>
                  </a:cubicBezTo>
                  <a:lnTo>
                    <a:pt x="6358" y="15483"/>
                  </a:lnTo>
                  <a:cubicBezTo>
                    <a:pt x="6279" y="15409"/>
                    <a:pt x="6176" y="15365"/>
                    <a:pt x="6068" y="1536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3932613" y="4314538"/>
              <a:ext cx="104475" cy="110475"/>
            </a:xfrm>
            <a:custGeom>
              <a:rect b="b" l="l" r="r" t="t"/>
              <a:pathLst>
                <a:path extrusionOk="0" h="4419" w="4179">
                  <a:moveTo>
                    <a:pt x="3799" y="1"/>
                  </a:moveTo>
                  <a:cubicBezTo>
                    <a:pt x="3775" y="1"/>
                    <a:pt x="3750" y="3"/>
                    <a:pt x="3725" y="9"/>
                  </a:cubicBezTo>
                  <a:cubicBezTo>
                    <a:pt x="2617" y="254"/>
                    <a:pt x="1737" y="547"/>
                    <a:pt x="1115" y="879"/>
                  </a:cubicBezTo>
                  <a:cubicBezTo>
                    <a:pt x="375" y="1273"/>
                    <a:pt x="0" y="1725"/>
                    <a:pt x="0" y="2224"/>
                  </a:cubicBezTo>
                  <a:cubicBezTo>
                    <a:pt x="0" y="3137"/>
                    <a:pt x="1216" y="3873"/>
                    <a:pt x="3614" y="4409"/>
                  </a:cubicBezTo>
                  <a:cubicBezTo>
                    <a:pt x="3638" y="4416"/>
                    <a:pt x="3665" y="4418"/>
                    <a:pt x="3689" y="4418"/>
                  </a:cubicBezTo>
                  <a:cubicBezTo>
                    <a:pt x="3847" y="4418"/>
                    <a:pt x="3991" y="4308"/>
                    <a:pt x="4027" y="4149"/>
                  </a:cubicBezTo>
                  <a:cubicBezTo>
                    <a:pt x="4068" y="3962"/>
                    <a:pt x="3950" y="3777"/>
                    <a:pt x="3765" y="3736"/>
                  </a:cubicBezTo>
                  <a:cubicBezTo>
                    <a:pt x="2763" y="3512"/>
                    <a:pt x="1949" y="3238"/>
                    <a:pt x="1408" y="2945"/>
                  </a:cubicBezTo>
                  <a:cubicBezTo>
                    <a:pt x="954" y="2698"/>
                    <a:pt x="692" y="2436"/>
                    <a:pt x="692" y="2224"/>
                  </a:cubicBezTo>
                  <a:cubicBezTo>
                    <a:pt x="692" y="2010"/>
                    <a:pt x="964" y="1741"/>
                    <a:pt x="1439" y="1489"/>
                  </a:cubicBezTo>
                  <a:cubicBezTo>
                    <a:pt x="1999" y="1191"/>
                    <a:pt x="2840" y="912"/>
                    <a:pt x="3874" y="684"/>
                  </a:cubicBezTo>
                  <a:cubicBezTo>
                    <a:pt x="4061" y="643"/>
                    <a:pt x="4179" y="458"/>
                    <a:pt x="4138" y="271"/>
                  </a:cubicBezTo>
                  <a:cubicBezTo>
                    <a:pt x="4100" y="110"/>
                    <a:pt x="3958"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4377738" y="4312363"/>
              <a:ext cx="114900" cy="114975"/>
            </a:xfrm>
            <a:custGeom>
              <a:rect b="b" l="l" r="r" t="t"/>
              <a:pathLst>
                <a:path extrusionOk="0" h="4599" w="4596">
                  <a:moveTo>
                    <a:pt x="379" y="1"/>
                  </a:moveTo>
                  <a:cubicBezTo>
                    <a:pt x="217" y="1"/>
                    <a:pt x="73" y="113"/>
                    <a:pt x="39" y="278"/>
                  </a:cubicBezTo>
                  <a:cubicBezTo>
                    <a:pt x="1" y="466"/>
                    <a:pt x="123" y="646"/>
                    <a:pt x="311" y="685"/>
                  </a:cubicBezTo>
                  <a:cubicBezTo>
                    <a:pt x="3149" y="1252"/>
                    <a:pt x="3906" y="1975"/>
                    <a:pt x="3906" y="2311"/>
                  </a:cubicBezTo>
                  <a:cubicBezTo>
                    <a:pt x="3906" y="2756"/>
                    <a:pt x="2827" y="3426"/>
                    <a:pt x="419" y="3916"/>
                  </a:cubicBezTo>
                  <a:cubicBezTo>
                    <a:pt x="234" y="3953"/>
                    <a:pt x="111" y="4135"/>
                    <a:pt x="150" y="4323"/>
                  </a:cubicBezTo>
                  <a:cubicBezTo>
                    <a:pt x="184" y="4486"/>
                    <a:pt x="328" y="4599"/>
                    <a:pt x="489" y="4599"/>
                  </a:cubicBezTo>
                  <a:cubicBezTo>
                    <a:pt x="510" y="4599"/>
                    <a:pt x="534" y="4597"/>
                    <a:pt x="558" y="4592"/>
                  </a:cubicBezTo>
                  <a:cubicBezTo>
                    <a:pt x="1757" y="4349"/>
                    <a:pt x="2711" y="4051"/>
                    <a:pt x="3389" y="3707"/>
                  </a:cubicBezTo>
                  <a:cubicBezTo>
                    <a:pt x="4189" y="3301"/>
                    <a:pt x="4595" y="2833"/>
                    <a:pt x="4595" y="2311"/>
                  </a:cubicBezTo>
                  <a:cubicBezTo>
                    <a:pt x="4595" y="1785"/>
                    <a:pt x="4180" y="1312"/>
                    <a:pt x="3355" y="903"/>
                  </a:cubicBezTo>
                  <a:cubicBezTo>
                    <a:pt x="2656" y="555"/>
                    <a:pt x="1676" y="254"/>
                    <a:pt x="445" y="7"/>
                  </a:cubicBezTo>
                  <a:cubicBezTo>
                    <a:pt x="423" y="3"/>
                    <a:pt x="401"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7"/>
            <p:cNvSpPr/>
            <p:nvPr/>
          </p:nvSpPr>
          <p:spPr>
            <a:xfrm>
              <a:off x="3941438" y="4422888"/>
              <a:ext cx="92900" cy="46325"/>
            </a:xfrm>
            <a:custGeom>
              <a:rect b="b" l="l" r="r" t="t"/>
              <a:pathLst>
                <a:path extrusionOk="0" h="1853" w="3716">
                  <a:moveTo>
                    <a:pt x="387" y="1"/>
                  </a:moveTo>
                  <a:cubicBezTo>
                    <a:pt x="289" y="1"/>
                    <a:pt x="193" y="42"/>
                    <a:pt x="125" y="123"/>
                  </a:cubicBezTo>
                  <a:cubicBezTo>
                    <a:pt x="0" y="267"/>
                    <a:pt x="19" y="486"/>
                    <a:pt x="164" y="610"/>
                  </a:cubicBezTo>
                  <a:cubicBezTo>
                    <a:pt x="733" y="1093"/>
                    <a:pt x="1776" y="1509"/>
                    <a:pt x="3261" y="1843"/>
                  </a:cubicBezTo>
                  <a:cubicBezTo>
                    <a:pt x="3285" y="1850"/>
                    <a:pt x="3312" y="1853"/>
                    <a:pt x="3336" y="1853"/>
                  </a:cubicBezTo>
                  <a:cubicBezTo>
                    <a:pt x="3494" y="1853"/>
                    <a:pt x="3638" y="1742"/>
                    <a:pt x="3672" y="1584"/>
                  </a:cubicBezTo>
                  <a:cubicBezTo>
                    <a:pt x="3715" y="1396"/>
                    <a:pt x="3597" y="1211"/>
                    <a:pt x="3412" y="1170"/>
                  </a:cubicBezTo>
                  <a:cubicBezTo>
                    <a:pt x="2076" y="870"/>
                    <a:pt x="1082" y="483"/>
                    <a:pt x="611" y="84"/>
                  </a:cubicBezTo>
                  <a:cubicBezTo>
                    <a:pt x="546" y="28"/>
                    <a:pt x="466" y="1"/>
                    <a:pt x="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7"/>
            <p:cNvSpPr/>
            <p:nvPr/>
          </p:nvSpPr>
          <p:spPr>
            <a:xfrm>
              <a:off x="4380513" y="4422888"/>
              <a:ext cx="103300" cy="48675"/>
            </a:xfrm>
            <a:custGeom>
              <a:rect b="b" l="l" r="r" t="t"/>
              <a:pathLst>
                <a:path extrusionOk="0" h="1947" w="4132">
                  <a:moveTo>
                    <a:pt x="3745" y="1"/>
                  </a:moveTo>
                  <a:cubicBezTo>
                    <a:pt x="3665" y="1"/>
                    <a:pt x="3586" y="28"/>
                    <a:pt x="3521" y="84"/>
                  </a:cubicBezTo>
                  <a:cubicBezTo>
                    <a:pt x="2999" y="529"/>
                    <a:pt x="1860" y="949"/>
                    <a:pt x="308" y="1264"/>
                  </a:cubicBezTo>
                  <a:cubicBezTo>
                    <a:pt x="123" y="1300"/>
                    <a:pt x="0" y="1483"/>
                    <a:pt x="39" y="1670"/>
                  </a:cubicBezTo>
                  <a:cubicBezTo>
                    <a:pt x="73" y="1834"/>
                    <a:pt x="217" y="1947"/>
                    <a:pt x="378" y="1947"/>
                  </a:cubicBezTo>
                  <a:cubicBezTo>
                    <a:pt x="399" y="1947"/>
                    <a:pt x="423" y="1944"/>
                    <a:pt x="447" y="1939"/>
                  </a:cubicBezTo>
                  <a:cubicBezTo>
                    <a:pt x="1625" y="1701"/>
                    <a:pt x="3192" y="1276"/>
                    <a:pt x="3970" y="608"/>
                  </a:cubicBezTo>
                  <a:cubicBezTo>
                    <a:pt x="4114" y="483"/>
                    <a:pt x="4131" y="267"/>
                    <a:pt x="4006" y="123"/>
                  </a:cubicBezTo>
                  <a:cubicBezTo>
                    <a:pt x="3939" y="42"/>
                    <a:pt x="3842" y="1"/>
                    <a:pt x="3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57"/>
          <p:cNvSpPr txBox="1"/>
          <p:nvPr/>
        </p:nvSpPr>
        <p:spPr>
          <a:xfrm>
            <a:off x="505775" y="1903100"/>
            <a:ext cx="1644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2"/>
                </a:solidFill>
                <a:latin typeface="Dosis"/>
                <a:ea typeface="Dosis"/>
                <a:cs typeface="Dosis"/>
                <a:sym typeface="Dosis"/>
              </a:rPr>
              <a:t>Snippet from Basketball-reference</a:t>
            </a:r>
            <a:endParaRPr b="1" sz="800">
              <a:solidFill>
                <a:schemeClr val="dk2"/>
              </a:solidFill>
              <a:latin typeface="Dosis"/>
              <a:ea typeface="Dosis"/>
              <a:cs typeface="Dosis"/>
              <a:sym typeface="Dosis"/>
            </a:endParaRPr>
          </a:p>
        </p:txBody>
      </p:sp>
      <p:sp>
        <p:nvSpPr>
          <p:cNvPr id="736" name="Google Shape;736;p57"/>
          <p:cNvSpPr/>
          <p:nvPr/>
        </p:nvSpPr>
        <p:spPr>
          <a:xfrm>
            <a:off x="1806325" y="2475150"/>
            <a:ext cx="4770000" cy="193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737" name="Google Shape;737;p57"/>
          <p:cNvSpPr/>
          <p:nvPr/>
        </p:nvSpPr>
        <p:spPr>
          <a:xfrm>
            <a:off x="7109425" y="2481600"/>
            <a:ext cx="230700" cy="1803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738" name="Google Shape;738;p57"/>
          <p:cNvSpPr/>
          <p:nvPr/>
        </p:nvSpPr>
        <p:spPr>
          <a:xfrm>
            <a:off x="7717675" y="2475150"/>
            <a:ext cx="1189500" cy="1932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PLAYER STATISTICS OBTAINED</a:t>
            </a:r>
            <a:endParaRPr/>
          </a:p>
        </p:txBody>
      </p:sp>
      <p:pic>
        <p:nvPicPr>
          <p:cNvPr id="744" name="Google Shape;744;p58"/>
          <p:cNvPicPr preferRelativeResize="0"/>
          <p:nvPr/>
        </p:nvPicPr>
        <p:blipFill>
          <a:blip r:embed="rId3">
            <a:alphaModFix/>
          </a:blip>
          <a:stretch>
            <a:fillRect/>
          </a:stretch>
        </p:blipFill>
        <p:spPr>
          <a:xfrm>
            <a:off x="1477412" y="1033375"/>
            <a:ext cx="6103638" cy="3985266"/>
          </a:xfrm>
          <a:prstGeom prst="rect">
            <a:avLst/>
          </a:prstGeom>
          <a:noFill/>
          <a:ln>
            <a:noFill/>
          </a:ln>
        </p:spPr>
      </p:pic>
      <p:sp>
        <p:nvSpPr>
          <p:cNvPr id="745" name="Google Shape;745;p58"/>
          <p:cNvSpPr/>
          <p:nvPr/>
        </p:nvSpPr>
        <p:spPr>
          <a:xfrm>
            <a:off x="294650" y="2829325"/>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rgbClr val="FF6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58"/>
          <p:cNvGrpSpPr/>
          <p:nvPr/>
        </p:nvGrpSpPr>
        <p:grpSpPr>
          <a:xfrm>
            <a:off x="419761" y="2812258"/>
            <a:ext cx="475924" cy="427517"/>
            <a:chOff x="3036488" y="880813"/>
            <a:chExt cx="578350" cy="519525"/>
          </a:xfrm>
        </p:grpSpPr>
        <p:sp>
          <p:nvSpPr>
            <p:cNvPr id="747" name="Google Shape;747;p58"/>
            <p:cNvSpPr/>
            <p:nvPr/>
          </p:nvSpPr>
          <p:spPr>
            <a:xfrm>
              <a:off x="3036488" y="959738"/>
              <a:ext cx="578350" cy="361675"/>
            </a:xfrm>
            <a:custGeom>
              <a:rect b="b" l="l" r="r" t="t"/>
              <a:pathLst>
                <a:path extrusionOk="0" h="14467" w="23134">
                  <a:moveTo>
                    <a:pt x="11585" y="1"/>
                  </a:moveTo>
                  <a:cubicBezTo>
                    <a:pt x="11491" y="1"/>
                    <a:pt x="11400" y="5"/>
                    <a:pt x="11311" y="8"/>
                  </a:cubicBezTo>
                  <a:cubicBezTo>
                    <a:pt x="10585" y="856"/>
                    <a:pt x="10004" y="2718"/>
                    <a:pt x="9754" y="4989"/>
                  </a:cubicBezTo>
                  <a:cubicBezTo>
                    <a:pt x="9838" y="4987"/>
                    <a:pt x="9920" y="4987"/>
                    <a:pt x="10004" y="4987"/>
                  </a:cubicBezTo>
                  <a:lnTo>
                    <a:pt x="10061" y="4987"/>
                  </a:lnTo>
                  <a:cubicBezTo>
                    <a:pt x="10477" y="4987"/>
                    <a:pt x="10890" y="5001"/>
                    <a:pt x="11299" y="5020"/>
                  </a:cubicBezTo>
                  <a:cubicBezTo>
                    <a:pt x="11695" y="3184"/>
                    <a:pt x="12808" y="1582"/>
                    <a:pt x="14394" y="575"/>
                  </a:cubicBezTo>
                  <a:cubicBezTo>
                    <a:pt x="13505" y="198"/>
                    <a:pt x="12548" y="3"/>
                    <a:pt x="11585" y="1"/>
                  </a:cubicBezTo>
                  <a:close/>
                  <a:moveTo>
                    <a:pt x="10258" y="130"/>
                  </a:moveTo>
                  <a:lnTo>
                    <a:pt x="10258" y="130"/>
                  </a:lnTo>
                  <a:cubicBezTo>
                    <a:pt x="8954" y="373"/>
                    <a:pt x="7740" y="974"/>
                    <a:pt x="6755" y="1865"/>
                  </a:cubicBezTo>
                  <a:cubicBezTo>
                    <a:pt x="7329" y="2846"/>
                    <a:pt x="7666" y="3949"/>
                    <a:pt x="7740" y="5083"/>
                  </a:cubicBezTo>
                  <a:cubicBezTo>
                    <a:pt x="8139" y="5049"/>
                    <a:pt x="8540" y="5025"/>
                    <a:pt x="8944" y="5011"/>
                  </a:cubicBezTo>
                  <a:cubicBezTo>
                    <a:pt x="9160" y="2961"/>
                    <a:pt x="9629" y="1236"/>
                    <a:pt x="10258" y="130"/>
                  </a:cubicBezTo>
                  <a:close/>
                  <a:moveTo>
                    <a:pt x="6169" y="2456"/>
                  </a:moveTo>
                  <a:cubicBezTo>
                    <a:pt x="5955" y="2692"/>
                    <a:pt x="5758" y="2944"/>
                    <a:pt x="5577" y="3208"/>
                  </a:cubicBezTo>
                  <a:cubicBezTo>
                    <a:pt x="5102" y="3917"/>
                    <a:pt x="4758" y="4703"/>
                    <a:pt x="4563" y="5535"/>
                  </a:cubicBezTo>
                  <a:cubicBezTo>
                    <a:pt x="5227" y="5390"/>
                    <a:pt x="5935" y="5273"/>
                    <a:pt x="6683" y="5184"/>
                  </a:cubicBezTo>
                  <a:cubicBezTo>
                    <a:pt x="6767" y="5174"/>
                    <a:pt x="6853" y="5164"/>
                    <a:pt x="6940" y="5155"/>
                  </a:cubicBezTo>
                  <a:cubicBezTo>
                    <a:pt x="6875" y="4213"/>
                    <a:pt x="6613" y="3293"/>
                    <a:pt x="6169" y="2456"/>
                  </a:cubicBezTo>
                  <a:close/>
                  <a:moveTo>
                    <a:pt x="15230" y="993"/>
                  </a:moveTo>
                  <a:cubicBezTo>
                    <a:pt x="13668" y="1858"/>
                    <a:pt x="12539" y="3333"/>
                    <a:pt x="12109" y="5066"/>
                  </a:cubicBezTo>
                  <a:cubicBezTo>
                    <a:pt x="12608" y="5102"/>
                    <a:pt x="13070" y="5148"/>
                    <a:pt x="13500" y="5203"/>
                  </a:cubicBezTo>
                  <a:cubicBezTo>
                    <a:pt x="15321" y="5400"/>
                    <a:pt x="17104" y="5871"/>
                    <a:pt x="18784" y="6601"/>
                  </a:cubicBezTo>
                  <a:lnTo>
                    <a:pt x="18784" y="6575"/>
                  </a:lnTo>
                  <a:lnTo>
                    <a:pt x="18784" y="6573"/>
                  </a:lnTo>
                  <a:cubicBezTo>
                    <a:pt x="18575" y="4247"/>
                    <a:pt x="17249" y="2168"/>
                    <a:pt x="15230" y="993"/>
                  </a:cubicBezTo>
                  <a:close/>
                  <a:moveTo>
                    <a:pt x="6966" y="5962"/>
                  </a:moveTo>
                  <a:lnTo>
                    <a:pt x="6966" y="5962"/>
                  </a:lnTo>
                  <a:cubicBezTo>
                    <a:pt x="6904" y="5967"/>
                    <a:pt x="6839" y="5974"/>
                    <a:pt x="6776" y="5981"/>
                  </a:cubicBezTo>
                  <a:cubicBezTo>
                    <a:pt x="6286" y="6039"/>
                    <a:pt x="5815" y="6111"/>
                    <a:pt x="5364" y="6193"/>
                  </a:cubicBezTo>
                  <a:cubicBezTo>
                    <a:pt x="5825" y="6481"/>
                    <a:pt x="6330" y="6770"/>
                    <a:pt x="6875" y="7056"/>
                  </a:cubicBezTo>
                  <a:cubicBezTo>
                    <a:pt x="6930" y="6693"/>
                    <a:pt x="6961" y="6328"/>
                    <a:pt x="6966" y="5962"/>
                  </a:cubicBezTo>
                  <a:close/>
                  <a:moveTo>
                    <a:pt x="8879" y="5818"/>
                  </a:moveTo>
                  <a:lnTo>
                    <a:pt x="8879" y="5818"/>
                  </a:lnTo>
                  <a:cubicBezTo>
                    <a:pt x="8509" y="5833"/>
                    <a:pt x="8139" y="5854"/>
                    <a:pt x="7774" y="5885"/>
                  </a:cubicBezTo>
                  <a:cubicBezTo>
                    <a:pt x="7769" y="6407"/>
                    <a:pt x="7718" y="6926"/>
                    <a:pt x="7622" y="7438"/>
                  </a:cubicBezTo>
                  <a:cubicBezTo>
                    <a:pt x="8009" y="7628"/>
                    <a:pt x="8408" y="7815"/>
                    <a:pt x="8821" y="8000"/>
                  </a:cubicBezTo>
                  <a:cubicBezTo>
                    <a:pt x="8819" y="7846"/>
                    <a:pt x="8812" y="7697"/>
                    <a:pt x="8812" y="7543"/>
                  </a:cubicBezTo>
                  <a:cubicBezTo>
                    <a:pt x="8812" y="6950"/>
                    <a:pt x="8838" y="6376"/>
                    <a:pt x="8879" y="5818"/>
                  </a:cubicBezTo>
                  <a:close/>
                  <a:moveTo>
                    <a:pt x="10006" y="5792"/>
                  </a:moveTo>
                  <a:cubicBezTo>
                    <a:pt x="9898" y="5792"/>
                    <a:pt x="9792" y="5794"/>
                    <a:pt x="9684" y="5794"/>
                  </a:cubicBezTo>
                  <a:cubicBezTo>
                    <a:pt x="9641" y="6364"/>
                    <a:pt x="9614" y="6945"/>
                    <a:pt x="9614" y="7543"/>
                  </a:cubicBezTo>
                  <a:cubicBezTo>
                    <a:pt x="9614" y="7817"/>
                    <a:pt x="9624" y="8084"/>
                    <a:pt x="9634" y="8351"/>
                  </a:cubicBezTo>
                  <a:cubicBezTo>
                    <a:pt x="10066" y="8533"/>
                    <a:pt x="10506" y="8711"/>
                    <a:pt x="10960" y="8884"/>
                  </a:cubicBezTo>
                  <a:cubicBezTo>
                    <a:pt x="11313" y="9016"/>
                    <a:pt x="11666" y="9144"/>
                    <a:pt x="12017" y="9266"/>
                  </a:cubicBezTo>
                  <a:cubicBezTo>
                    <a:pt x="11474" y="8329"/>
                    <a:pt x="11186" y="7265"/>
                    <a:pt x="11183" y="6181"/>
                  </a:cubicBezTo>
                  <a:cubicBezTo>
                    <a:pt x="11183" y="6063"/>
                    <a:pt x="11188" y="5943"/>
                    <a:pt x="11195" y="5820"/>
                  </a:cubicBezTo>
                  <a:cubicBezTo>
                    <a:pt x="10823" y="5804"/>
                    <a:pt x="10443" y="5792"/>
                    <a:pt x="10061" y="5792"/>
                  </a:cubicBezTo>
                  <a:close/>
                  <a:moveTo>
                    <a:pt x="4513" y="8733"/>
                  </a:moveTo>
                  <a:cubicBezTo>
                    <a:pt x="4638" y="9322"/>
                    <a:pt x="4840" y="9891"/>
                    <a:pt x="5109" y="10427"/>
                  </a:cubicBezTo>
                  <a:cubicBezTo>
                    <a:pt x="5443" y="10187"/>
                    <a:pt x="5729" y="9889"/>
                    <a:pt x="5952" y="9545"/>
                  </a:cubicBezTo>
                  <a:cubicBezTo>
                    <a:pt x="5450" y="9278"/>
                    <a:pt x="4969" y="9009"/>
                    <a:pt x="4513" y="8733"/>
                  </a:cubicBezTo>
                  <a:close/>
                  <a:moveTo>
                    <a:pt x="11998" y="5864"/>
                  </a:moveTo>
                  <a:cubicBezTo>
                    <a:pt x="11988" y="5974"/>
                    <a:pt x="11986" y="6080"/>
                    <a:pt x="11986" y="6181"/>
                  </a:cubicBezTo>
                  <a:cubicBezTo>
                    <a:pt x="11996" y="7459"/>
                    <a:pt x="12450" y="8694"/>
                    <a:pt x="13264" y="9677"/>
                  </a:cubicBezTo>
                  <a:lnTo>
                    <a:pt x="13264" y="9675"/>
                  </a:lnTo>
                  <a:cubicBezTo>
                    <a:pt x="14781" y="10165"/>
                    <a:pt x="16338" y="10509"/>
                    <a:pt x="17917" y="10706"/>
                  </a:cubicBezTo>
                  <a:cubicBezTo>
                    <a:pt x="18349" y="9930"/>
                    <a:pt x="18633" y="9079"/>
                    <a:pt x="18750" y="8197"/>
                  </a:cubicBezTo>
                  <a:cubicBezTo>
                    <a:pt x="18782" y="7966"/>
                    <a:pt x="18798" y="7736"/>
                    <a:pt x="18806" y="7507"/>
                  </a:cubicBezTo>
                  <a:cubicBezTo>
                    <a:pt x="17100" y="6707"/>
                    <a:pt x="15271" y="6198"/>
                    <a:pt x="13397" y="6001"/>
                  </a:cubicBezTo>
                  <a:cubicBezTo>
                    <a:pt x="12964" y="5945"/>
                    <a:pt x="12503" y="5900"/>
                    <a:pt x="11998" y="5864"/>
                  </a:cubicBezTo>
                  <a:close/>
                  <a:moveTo>
                    <a:pt x="3731" y="1871"/>
                  </a:moveTo>
                  <a:cubicBezTo>
                    <a:pt x="1907" y="1871"/>
                    <a:pt x="671" y="2265"/>
                    <a:pt x="392" y="2997"/>
                  </a:cubicBezTo>
                  <a:cubicBezTo>
                    <a:pt x="0" y="4033"/>
                    <a:pt x="1495" y="5837"/>
                    <a:pt x="4200" y="7591"/>
                  </a:cubicBezTo>
                  <a:cubicBezTo>
                    <a:pt x="6123" y="8812"/>
                    <a:pt x="8170" y="9824"/>
                    <a:pt x="10304" y="10614"/>
                  </a:cubicBezTo>
                  <a:cubicBezTo>
                    <a:pt x="12426" y="11436"/>
                    <a:pt x="14627" y="12030"/>
                    <a:pt x="16874" y="12390"/>
                  </a:cubicBezTo>
                  <a:cubicBezTo>
                    <a:pt x="17812" y="12532"/>
                    <a:pt x="18675" y="12600"/>
                    <a:pt x="19436" y="12600"/>
                  </a:cubicBezTo>
                  <a:cubicBezTo>
                    <a:pt x="21261" y="12600"/>
                    <a:pt x="22497" y="12205"/>
                    <a:pt x="22775" y="11472"/>
                  </a:cubicBezTo>
                  <a:lnTo>
                    <a:pt x="22773" y="11470"/>
                  </a:lnTo>
                  <a:cubicBezTo>
                    <a:pt x="23133" y="10521"/>
                    <a:pt x="21905" y="8928"/>
                    <a:pt x="19613" y="7315"/>
                  </a:cubicBezTo>
                  <a:cubicBezTo>
                    <a:pt x="19611" y="7575"/>
                    <a:pt x="19594" y="7825"/>
                    <a:pt x="19570" y="8067"/>
                  </a:cubicBezTo>
                  <a:cubicBezTo>
                    <a:pt x="20932" y="9101"/>
                    <a:pt x="21497" y="9982"/>
                    <a:pt x="21230" y="10686"/>
                  </a:cubicBezTo>
                  <a:cubicBezTo>
                    <a:pt x="21007" y="11280"/>
                    <a:pt x="20259" y="11578"/>
                    <a:pt x="19015" y="11578"/>
                  </a:cubicBezTo>
                  <a:cubicBezTo>
                    <a:pt x="18738" y="11578"/>
                    <a:pt x="18433" y="11564"/>
                    <a:pt x="18106" y="11535"/>
                  </a:cubicBezTo>
                  <a:cubicBezTo>
                    <a:pt x="16136" y="11369"/>
                    <a:pt x="13423" y="10674"/>
                    <a:pt x="10674" y="9634"/>
                  </a:cubicBezTo>
                  <a:cubicBezTo>
                    <a:pt x="8266" y="8767"/>
                    <a:pt x="5976" y="7596"/>
                    <a:pt x="3862" y="6155"/>
                  </a:cubicBezTo>
                  <a:lnTo>
                    <a:pt x="3859" y="6155"/>
                  </a:lnTo>
                  <a:lnTo>
                    <a:pt x="3845" y="6142"/>
                  </a:lnTo>
                  <a:cubicBezTo>
                    <a:pt x="2391" y="5066"/>
                    <a:pt x="1793" y="4153"/>
                    <a:pt x="2067" y="3430"/>
                  </a:cubicBezTo>
                  <a:cubicBezTo>
                    <a:pt x="2291" y="2837"/>
                    <a:pt x="3042" y="2540"/>
                    <a:pt x="4294" y="2540"/>
                  </a:cubicBezTo>
                  <a:cubicBezTo>
                    <a:pt x="4529" y="2540"/>
                    <a:pt x="4781" y="2551"/>
                    <a:pt x="5051" y="2572"/>
                  </a:cubicBezTo>
                  <a:cubicBezTo>
                    <a:pt x="5198" y="2367"/>
                    <a:pt x="5354" y="2168"/>
                    <a:pt x="5517" y="1978"/>
                  </a:cubicBezTo>
                  <a:cubicBezTo>
                    <a:pt x="4876" y="1906"/>
                    <a:pt x="4277" y="1871"/>
                    <a:pt x="3731" y="1871"/>
                  </a:cubicBezTo>
                  <a:close/>
                  <a:moveTo>
                    <a:pt x="6673" y="9913"/>
                  </a:moveTo>
                  <a:cubicBezTo>
                    <a:pt x="6370" y="10396"/>
                    <a:pt x="5971" y="10811"/>
                    <a:pt x="5498" y="11133"/>
                  </a:cubicBezTo>
                  <a:cubicBezTo>
                    <a:pt x="6510" y="12712"/>
                    <a:pt x="8096" y="13837"/>
                    <a:pt x="9920" y="14269"/>
                  </a:cubicBezTo>
                  <a:cubicBezTo>
                    <a:pt x="9501" y="13214"/>
                    <a:pt x="9213" y="12114"/>
                    <a:pt x="9064" y="10989"/>
                  </a:cubicBezTo>
                  <a:cubicBezTo>
                    <a:pt x="8235" y="10650"/>
                    <a:pt x="7435" y="10290"/>
                    <a:pt x="6673" y="9913"/>
                  </a:cubicBezTo>
                  <a:close/>
                  <a:moveTo>
                    <a:pt x="9932" y="11333"/>
                  </a:moveTo>
                  <a:lnTo>
                    <a:pt x="9932" y="11333"/>
                  </a:lnTo>
                  <a:cubicBezTo>
                    <a:pt x="10083" y="12306"/>
                    <a:pt x="10359" y="13258"/>
                    <a:pt x="10751" y="14164"/>
                  </a:cubicBezTo>
                  <a:cubicBezTo>
                    <a:pt x="10794" y="14260"/>
                    <a:pt x="10845" y="14341"/>
                    <a:pt x="10893" y="14428"/>
                  </a:cubicBezTo>
                  <a:lnTo>
                    <a:pt x="10890" y="14428"/>
                  </a:lnTo>
                  <a:cubicBezTo>
                    <a:pt x="11119" y="14452"/>
                    <a:pt x="11352" y="14466"/>
                    <a:pt x="11582" y="14466"/>
                  </a:cubicBezTo>
                  <a:cubicBezTo>
                    <a:pt x="13135" y="14466"/>
                    <a:pt x="14644" y="13967"/>
                    <a:pt x="15884" y="13037"/>
                  </a:cubicBezTo>
                  <a:cubicBezTo>
                    <a:pt x="13884" y="12654"/>
                    <a:pt x="11921" y="12095"/>
                    <a:pt x="10018" y="11367"/>
                  </a:cubicBezTo>
                  <a:cubicBezTo>
                    <a:pt x="9989" y="11354"/>
                    <a:pt x="9960" y="11342"/>
                    <a:pt x="9932" y="113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8"/>
            <p:cNvSpPr/>
            <p:nvPr/>
          </p:nvSpPr>
          <p:spPr>
            <a:xfrm>
              <a:off x="3317438" y="880813"/>
              <a:ext cx="263925" cy="217175"/>
            </a:xfrm>
            <a:custGeom>
              <a:rect b="b" l="l" r="r" t="t"/>
              <a:pathLst>
                <a:path extrusionOk="0" h="8687" w="10557">
                  <a:moveTo>
                    <a:pt x="347" y="0"/>
                  </a:moveTo>
                  <a:cubicBezTo>
                    <a:pt x="155" y="0"/>
                    <a:pt x="1" y="156"/>
                    <a:pt x="1" y="346"/>
                  </a:cubicBezTo>
                  <a:cubicBezTo>
                    <a:pt x="1" y="536"/>
                    <a:pt x="155" y="692"/>
                    <a:pt x="347" y="692"/>
                  </a:cubicBezTo>
                  <a:cubicBezTo>
                    <a:pt x="2567" y="692"/>
                    <a:pt x="4742" y="1463"/>
                    <a:pt x="6465" y="2864"/>
                  </a:cubicBezTo>
                  <a:cubicBezTo>
                    <a:pt x="8190" y="4265"/>
                    <a:pt x="9389" y="6236"/>
                    <a:pt x="9841" y="8413"/>
                  </a:cubicBezTo>
                  <a:cubicBezTo>
                    <a:pt x="9874" y="8576"/>
                    <a:pt x="10019" y="8687"/>
                    <a:pt x="10180" y="8687"/>
                  </a:cubicBezTo>
                  <a:cubicBezTo>
                    <a:pt x="10204" y="8687"/>
                    <a:pt x="10225" y="8684"/>
                    <a:pt x="10249" y="8680"/>
                  </a:cubicBezTo>
                  <a:cubicBezTo>
                    <a:pt x="10437" y="8641"/>
                    <a:pt x="10557" y="8458"/>
                    <a:pt x="10518" y="8271"/>
                  </a:cubicBezTo>
                  <a:cubicBezTo>
                    <a:pt x="10033" y="5940"/>
                    <a:pt x="8748" y="3830"/>
                    <a:pt x="6902" y="2329"/>
                  </a:cubicBezTo>
                  <a:cubicBezTo>
                    <a:pt x="5054" y="827"/>
                    <a:pt x="2728"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8"/>
            <p:cNvSpPr/>
            <p:nvPr/>
          </p:nvSpPr>
          <p:spPr>
            <a:xfrm>
              <a:off x="3069038" y="1173238"/>
              <a:ext cx="265675" cy="227100"/>
            </a:xfrm>
            <a:custGeom>
              <a:rect b="b" l="l" r="r" t="t"/>
              <a:pathLst>
                <a:path extrusionOk="0" h="9084" w="10627">
                  <a:moveTo>
                    <a:pt x="373" y="1"/>
                  </a:moveTo>
                  <a:cubicBezTo>
                    <a:pt x="354" y="1"/>
                    <a:pt x="335" y="2"/>
                    <a:pt x="315" y="5"/>
                  </a:cubicBezTo>
                  <a:cubicBezTo>
                    <a:pt x="128" y="37"/>
                    <a:pt x="1" y="214"/>
                    <a:pt x="32" y="402"/>
                  </a:cubicBezTo>
                  <a:cubicBezTo>
                    <a:pt x="435" y="2824"/>
                    <a:pt x="1690" y="5035"/>
                    <a:pt x="3564" y="6621"/>
                  </a:cubicBezTo>
                  <a:cubicBezTo>
                    <a:pt x="5438" y="8209"/>
                    <a:pt x="7825" y="9084"/>
                    <a:pt x="10280" y="9084"/>
                  </a:cubicBezTo>
                  <a:cubicBezTo>
                    <a:pt x="10473" y="9084"/>
                    <a:pt x="10626" y="8928"/>
                    <a:pt x="10626" y="8738"/>
                  </a:cubicBezTo>
                  <a:cubicBezTo>
                    <a:pt x="10626" y="8548"/>
                    <a:pt x="10473" y="8392"/>
                    <a:pt x="10280" y="8392"/>
                  </a:cubicBezTo>
                  <a:cubicBezTo>
                    <a:pt x="7988" y="8392"/>
                    <a:pt x="5760" y="7577"/>
                    <a:pt x="4011" y="6095"/>
                  </a:cubicBezTo>
                  <a:cubicBezTo>
                    <a:pt x="2262" y="4612"/>
                    <a:pt x="1091" y="2550"/>
                    <a:pt x="714" y="289"/>
                  </a:cubicBezTo>
                  <a:cubicBezTo>
                    <a:pt x="686" y="119"/>
                    <a:pt x="540" y="1"/>
                    <a:pt x="3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58"/>
          <p:cNvSpPr/>
          <p:nvPr/>
        </p:nvSpPr>
        <p:spPr>
          <a:xfrm>
            <a:off x="7855967" y="2829325"/>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rgbClr val="FF6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58"/>
          <p:cNvGrpSpPr/>
          <p:nvPr/>
        </p:nvGrpSpPr>
        <p:grpSpPr>
          <a:xfrm>
            <a:off x="8037670" y="2833974"/>
            <a:ext cx="356746" cy="384075"/>
            <a:chOff x="3013238" y="4249563"/>
            <a:chExt cx="522475" cy="562500"/>
          </a:xfrm>
        </p:grpSpPr>
        <p:sp>
          <p:nvSpPr>
            <p:cNvPr id="752" name="Google Shape;752;p58"/>
            <p:cNvSpPr/>
            <p:nvPr/>
          </p:nvSpPr>
          <p:spPr>
            <a:xfrm>
              <a:off x="3235563" y="4530838"/>
              <a:ext cx="60650" cy="64525"/>
            </a:xfrm>
            <a:custGeom>
              <a:rect b="b" l="l" r="r" t="t"/>
              <a:pathLst>
                <a:path extrusionOk="0" h="2581" w="2426">
                  <a:moveTo>
                    <a:pt x="1555" y="0"/>
                  </a:moveTo>
                  <a:cubicBezTo>
                    <a:pt x="1022" y="0"/>
                    <a:pt x="493" y="106"/>
                    <a:pt x="1" y="313"/>
                  </a:cubicBezTo>
                  <a:cubicBezTo>
                    <a:pt x="721" y="887"/>
                    <a:pt x="1233" y="1685"/>
                    <a:pt x="1452" y="2581"/>
                  </a:cubicBezTo>
                  <a:cubicBezTo>
                    <a:pt x="1774" y="2562"/>
                    <a:pt x="2098" y="2550"/>
                    <a:pt x="2425" y="2550"/>
                  </a:cubicBezTo>
                  <a:cubicBezTo>
                    <a:pt x="2283" y="1423"/>
                    <a:pt x="1985" y="466"/>
                    <a:pt x="1627" y="3"/>
                  </a:cubicBezTo>
                  <a:cubicBezTo>
                    <a:pt x="1603" y="3"/>
                    <a:pt x="1579" y="0"/>
                    <a:pt x="1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8"/>
            <p:cNvSpPr/>
            <p:nvPr/>
          </p:nvSpPr>
          <p:spPr>
            <a:xfrm>
              <a:off x="3175363" y="4549263"/>
              <a:ext cx="76375" cy="65925"/>
            </a:xfrm>
            <a:custGeom>
              <a:rect b="b" l="l" r="r" t="t"/>
              <a:pathLst>
                <a:path extrusionOk="0" h="2637" w="3055">
                  <a:moveTo>
                    <a:pt x="1649" y="1"/>
                  </a:moveTo>
                  <a:cubicBezTo>
                    <a:pt x="767" y="623"/>
                    <a:pt x="174" y="1572"/>
                    <a:pt x="1" y="2637"/>
                  </a:cubicBezTo>
                  <a:cubicBezTo>
                    <a:pt x="911" y="2281"/>
                    <a:pt x="1863" y="2046"/>
                    <a:pt x="2834" y="1935"/>
                  </a:cubicBezTo>
                  <a:cubicBezTo>
                    <a:pt x="2906" y="1928"/>
                    <a:pt x="2980" y="1923"/>
                    <a:pt x="3055" y="1914"/>
                  </a:cubicBezTo>
                  <a:cubicBezTo>
                    <a:pt x="2824" y="1133"/>
                    <a:pt x="2327" y="455"/>
                    <a:pt x="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8"/>
            <p:cNvSpPr/>
            <p:nvPr/>
          </p:nvSpPr>
          <p:spPr>
            <a:xfrm>
              <a:off x="3211163" y="4614638"/>
              <a:ext cx="88525" cy="117100"/>
            </a:xfrm>
            <a:custGeom>
              <a:rect b="b" l="l" r="r" t="t"/>
              <a:pathLst>
                <a:path extrusionOk="0" h="4684" w="3541">
                  <a:moveTo>
                    <a:pt x="3444" y="0"/>
                  </a:moveTo>
                  <a:cubicBezTo>
                    <a:pt x="3132" y="0"/>
                    <a:pt x="2827" y="12"/>
                    <a:pt x="2529" y="29"/>
                  </a:cubicBezTo>
                  <a:lnTo>
                    <a:pt x="2529" y="56"/>
                  </a:lnTo>
                  <a:cubicBezTo>
                    <a:pt x="2529" y="1591"/>
                    <a:pt x="1556" y="3002"/>
                    <a:pt x="1" y="3785"/>
                  </a:cubicBezTo>
                  <a:cubicBezTo>
                    <a:pt x="717" y="4367"/>
                    <a:pt x="1608" y="4684"/>
                    <a:pt x="2531" y="4684"/>
                  </a:cubicBezTo>
                  <a:cubicBezTo>
                    <a:pt x="2630" y="4684"/>
                    <a:pt x="2728" y="4676"/>
                    <a:pt x="2827" y="4669"/>
                  </a:cubicBezTo>
                  <a:cubicBezTo>
                    <a:pt x="2836" y="4645"/>
                    <a:pt x="2851" y="4628"/>
                    <a:pt x="2860" y="4602"/>
                  </a:cubicBezTo>
                  <a:cubicBezTo>
                    <a:pt x="3322" y="3405"/>
                    <a:pt x="3540" y="2127"/>
                    <a:pt x="3500" y="844"/>
                  </a:cubicBezTo>
                  <a:cubicBezTo>
                    <a:pt x="3500" y="555"/>
                    <a:pt x="3490" y="277"/>
                    <a:pt x="3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8"/>
            <p:cNvSpPr/>
            <p:nvPr/>
          </p:nvSpPr>
          <p:spPr>
            <a:xfrm>
              <a:off x="3015163" y="4791963"/>
              <a:ext cx="518575" cy="20100"/>
            </a:xfrm>
            <a:custGeom>
              <a:rect b="b" l="l" r="r" t="t"/>
              <a:pathLst>
                <a:path extrusionOk="0" h="804" w="20743">
                  <a:moveTo>
                    <a:pt x="0" y="1"/>
                  </a:moveTo>
                  <a:cubicBezTo>
                    <a:pt x="168" y="481"/>
                    <a:pt x="622" y="801"/>
                    <a:pt x="1129" y="803"/>
                  </a:cubicBezTo>
                  <a:lnTo>
                    <a:pt x="19611" y="803"/>
                  </a:lnTo>
                  <a:cubicBezTo>
                    <a:pt x="20120" y="801"/>
                    <a:pt x="20574" y="481"/>
                    <a:pt x="207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8"/>
            <p:cNvSpPr/>
            <p:nvPr/>
          </p:nvSpPr>
          <p:spPr>
            <a:xfrm>
              <a:off x="3173988" y="4259363"/>
              <a:ext cx="200900" cy="171050"/>
            </a:xfrm>
            <a:custGeom>
              <a:rect b="b" l="l" r="r" t="t"/>
              <a:pathLst>
                <a:path extrusionOk="0" h="6842" w="8036">
                  <a:moveTo>
                    <a:pt x="32" y="0"/>
                  </a:moveTo>
                  <a:cubicBezTo>
                    <a:pt x="10" y="253"/>
                    <a:pt x="0" y="502"/>
                    <a:pt x="0" y="752"/>
                  </a:cubicBezTo>
                  <a:cubicBezTo>
                    <a:pt x="0" y="4109"/>
                    <a:pt x="1803" y="6841"/>
                    <a:pt x="4018" y="6841"/>
                  </a:cubicBezTo>
                  <a:cubicBezTo>
                    <a:pt x="6234" y="6841"/>
                    <a:pt x="8036" y="4109"/>
                    <a:pt x="8036" y="752"/>
                  </a:cubicBezTo>
                  <a:cubicBezTo>
                    <a:pt x="8036" y="502"/>
                    <a:pt x="8024" y="250"/>
                    <a:pt x="8005" y="0"/>
                  </a:cubicBezTo>
                  <a:cubicBezTo>
                    <a:pt x="7459" y="673"/>
                    <a:pt x="6291" y="1617"/>
                    <a:pt x="4018" y="1617"/>
                  </a:cubicBezTo>
                  <a:cubicBezTo>
                    <a:pt x="1745" y="1617"/>
                    <a:pt x="577" y="673"/>
                    <a:pt x="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8"/>
            <p:cNvSpPr/>
            <p:nvPr/>
          </p:nvSpPr>
          <p:spPr>
            <a:xfrm>
              <a:off x="3477188" y="4288488"/>
              <a:ext cx="57450" cy="219000"/>
            </a:xfrm>
            <a:custGeom>
              <a:rect b="b" l="l" r="r" t="t"/>
              <a:pathLst>
                <a:path extrusionOk="0" h="8760" w="2298">
                  <a:moveTo>
                    <a:pt x="0" y="1"/>
                  </a:moveTo>
                  <a:lnTo>
                    <a:pt x="0" y="1"/>
                  </a:lnTo>
                  <a:cubicBezTo>
                    <a:pt x="154" y="2327"/>
                    <a:pt x="659" y="6832"/>
                    <a:pt x="2297" y="8759"/>
                  </a:cubicBezTo>
                  <a:cubicBezTo>
                    <a:pt x="2086" y="4002"/>
                    <a:pt x="997" y="139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3014188" y="4288013"/>
              <a:ext cx="57525" cy="219525"/>
            </a:xfrm>
            <a:custGeom>
              <a:rect b="b" l="l" r="r" t="t"/>
              <a:pathLst>
                <a:path extrusionOk="0" h="8781" w="2301">
                  <a:moveTo>
                    <a:pt x="2300" y="0"/>
                  </a:moveTo>
                  <a:lnTo>
                    <a:pt x="2300" y="0"/>
                  </a:lnTo>
                  <a:cubicBezTo>
                    <a:pt x="1291" y="1404"/>
                    <a:pt x="210" y="4009"/>
                    <a:pt x="1" y="8781"/>
                  </a:cubicBezTo>
                  <a:cubicBezTo>
                    <a:pt x="1647" y="6846"/>
                    <a:pt x="2149" y="2319"/>
                    <a:pt x="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3133788" y="4249563"/>
              <a:ext cx="281300" cy="221050"/>
            </a:xfrm>
            <a:custGeom>
              <a:rect b="b" l="l" r="r" t="t"/>
              <a:pathLst>
                <a:path extrusionOk="0" h="8842" w="11252">
                  <a:moveTo>
                    <a:pt x="71" y="1"/>
                  </a:moveTo>
                  <a:cubicBezTo>
                    <a:pt x="25" y="380"/>
                    <a:pt x="3" y="762"/>
                    <a:pt x="1" y="1147"/>
                  </a:cubicBezTo>
                  <a:cubicBezTo>
                    <a:pt x="1" y="5460"/>
                    <a:pt x="2471" y="8841"/>
                    <a:pt x="5626" y="8841"/>
                  </a:cubicBezTo>
                  <a:cubicBezTo>
                    <a:pt x="8781" y="8841"/>
                    <a:pt x="11252" y="5460"/>
                    <a:pt x="11252" y="1147"/>
                  </a:cubicBezTo>
                  <a:cubicBezTo>
                    <a:pt x="11249" y="762"/>
                    <a:pt x="11225" y="380"/>
                    <a:pt x="11182" y="1"/>
                  </a:cubicBezTo>
                  <a:lnTo>
                    <a:pt x="10372" y="1"/>
                  </a:lnTo>
                  <a:cubicBezTo>
                    <a:pt x="10420" y="380"/>
                    <a:pt x="10444" y="762"/>
                    <a:pt x="10447" y="1144"/>
                  </a:cubicBezTo>
                  <a:cubicBezTo>
                    <a:pt x="10447" y="4946"/>
                    <a:pt x="8284" y="8036"/>
                    <a:pt x="5626" y="8036"/>
                  </a:cubicBezTo>
                  <a:cubicBezTo>
                    <a:pt x="2966" y="8036"/>
                    <a:pt x="803" y="4946"/>
                    <a:pt x="803" y="1144"/>
                  </a:cubicBezTo>
                  <a:cubicBezTo>
                    <a:pt x="806" y="762"/>
                    <a:pt x="832" y="380"/>
                    <a:pt x="8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174338" y="4617088"/>
              <a:ext cx="80050" cy="77050"/>
            </a:xfrm>
            <a:custGeom>
              <a:rect b="b" l="l" r="r" t="t"/>
              <a:pathLst>
                <a:path extrusionOk="0" h="3082" w="3202">
                  <a:moveTo>
                    <a:pt x="3202" y="1"/>
                  </a:moveTo>
                  <a:cubicBezTo>
                    <a:pt x="3127" y="8"/>
                    <a:pt x="3050" y="13"/>
                    <a:pt x="2978" y="22"/>
                  </a:cubicBezTo>
                  <a:cubicBezTo>
                    <a:pt x="1950" y="131"/>
                    <a:pt x="945" y="402"/>
                    <a:pt x="1" y="825"/>
                  </a:cubicBezTo>
                  <a:cubicBezTo>
                    <a:pt x="54" y="1649"/>
                    <a:pt x="359" y="2437"/>
                    <a:pt x="878" y="3081"/>
                  </a:cubicBezTo>
                  <a:cubicBezTo>
                    <a:pt x="2281" y="2469"/>
                    <a:pt x="3178" y="1286"/>
                    <a:pt x="3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301463" y="4534613"/>
              <a:ext cx="44050" cy="61900"/>
            </a:xfrm>
            <a:custGeom>
              <a:rect b="b" l="l" r="r" t="t"/>
              <a:pathLst>
                <a:path extrusionOk="0" h="2476" w="1762">
                  <a:moveTo>
                    <a:pt x="1" y="1"/>
                  </a:moveTo>
                  <a:lnTo>
                    <a:pt x="1" y="1"/>
                  </a:lnTo>
                  <a:cubicBezTo>
                    <a:pt x="320" y="772"/>
                    <a:pt x="520" y="1589"/>
                    <a:pt x="596" y="2420"/>
                  </a:cubicBezTo>
                  <a:cubicBezTo>
                    <a:pt x="861" y="2432"/>
                    <a:pt x="1118" y="2452"/>
                    <a:pt x="1370" y="2476"/>
                  </a:cubicBezTo>
                  <a:cubicBezTo>
                    <a:pt x="1421" y="1973"/>
                    <a:pt x="1553" y="1486"/>
                    <a:pt x="1762" y="1029"/>
                  </a:cubicBezTo>
                  <a:cubicBezTo>
                    <a:pt x="1272" y="541"/>
                    <a:pt x="666" y="186"/>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3013238" y="4250588"/>
              <a:ext cx="522475" cy="521350"/>
            </a:xfrm>
            <a:custGeom>
              <a:rect b="b" l="l" r="r" t="t"/>
              <a:pathLst>
                <a:path extrusionOk="0" h="20854" w="20899">
                  <a:moveTo>
                    <a:pt x="16876" y="8396"/>
                  </a:moveTo>
                  <a:cubicBezTo>
                    <a:pt x="17542" y="8396"/>
                    <a:pt x="18082" y="8937"/>
                    <a:pt x="18082" y="9603"/>
                  </a:cubicBezTo>
                  <a:lnTo>
                    <a:pt x="18082" y="10004"/>
                  </a:lnTo>
                  <a:cubicBezTo>
                    <a:pt x="18082" y="10670"/>
                    <a:pt x="17542" y="11210"/>
                    <a:pt x="16876" y="11210"/>
                  </a:cubicBezTo>
                  <a:lnTo>
                    <a:pt x="15670" y="11210"/>
                  </a:lnTo>
                  <a:cubicBezTo>
                    <a:pt x="15004" y="11210"/>
                    <a:pt x="14466" y="10670"/>
                    <a:pt x="14466" y="10004"/>
                  </a:cubicBezTo>
                  <a:lnTo>
                    <a:pt x="14466" y="9603"/>
                  </a:lnTo>
                  <a:cubicBezTo>
                    <a:pt x="14466" y="8937"/>
                    <a:pt x="15004" y="8396"/>
                    <a:pt x="15670" y="8396"/>
                  </a:cubicBezTo>
                  <a:close/>
                  <a:moveTo>
                    <a:pt x="10448" y="10405"/>
                  </a:moveTo>
                  <a:cubicBezTo>
                    <a:pt x="13111" y="10405"/>
                    <a:pt x="15269" y="12565"/>
                    <a:pt x="15269" y="15228"/>
                  </a:cubicBezTo>
                  <a:cubicBezTo>
                    <a:pt x="15266" y="17888"/>
                    <a:pt x="13111" y="20046"/>
                    <a:pt x="10448" y="20048"/>
                  </a:cubicBezTo>
                  <a:cubicBezTo>
                    <a:pt x="7786" y="20048"/>
                    <a:pt x="5628" y="17890"/>
                    <a:pt x="5628" y="15228"/>
                  </a:cubicBezTo>
                  <a:cubicBezTo>
                    <a:pt x="5628" y="12565"/>
                    <a:pt x="7786" y="10405"/>
                    <a:pt x="10448" y="10405"/>
                  </a:cubicBezTo>
                  <a:close/>
                  <a:moveTo>
                    <a:pt x="4083" y="0"/>
                  </a:moveTo>
                  <a:cubicBezTo>
                    <a:pt x="3566" y="128"/>
                    <a:pt x="3196" y="577"/>
                    <a:pt x="3167" y="1106"/>
                  </a:cubicBezTo>
                  <a:cubicBezTo>
                    <a:pt x="3011" y="3994"/>
                    <a:pt x="2444" y="9139"/>
                    <a:pt x="353" y="11129"/>
                  </a:cubicBezTo>
                  <a:cubicBezTo>
                    <a:pt x="125" y="11352"/>
                    <a:pt x="0" y="11660"/>
                    <a:pt x="3" y="11979"/>
                  </a:cubicBezTo>
                  <a:lnTo>
                    <a:pt x="3" y="20853"/>
                  </a:lnTo>
                  <a:lnTo>
                    <a:pt x="20894" y="20853"/>
                  </a:lnTo>
                  <a:lnTo>
                    <a:pt x="20894" y="11979"/>
                  </a:lnTo>
                  <a:cubicBezTo>
                    <a:pt x="20899" y="11660"/>
                    <a:pt x="20771" y="11352"/>
                    <a:pt x="20543" y="11129"/>
                  </a:cubicBezTo>
                  <a:cubicBezTo>
                    <a:pt x="18455" y="9136"/>
                    <a:pt x="17885" y="3994"/>
                    <a:pt x="17732" y="1106"/>
                  </a:cubicBezTo>
                  <a:cubicBezTo>
                    <a:pt x="17703" y="575"/>
                    <a:pt x="17330" y="128"/>
                    <a:pt x="16816" y="0"/>
                  </a:cubicBezTo>
                  <a:lnTo>
                    <a:pt x="16816" y="0"/>
                  </a:lnTo>
                  <a:cubicBezTo>
                    <a:pt x="16855" y="368"/>
                    <a:pt x="16874" y="736"/>
                    <a:pt x="16876" y="1106"/>
                  </a:cubicBezTo>
                  <a:cubicBezTo>
                    <a:pt x="16876" y="5871"/>
                    <a:pt x="14053" y="9603"/>
                    <a:pt x="10448" y="9603"/>
                  </a:cubicBezTo>
                  <a:cubicBezTo>
                    <a:pt x="6844" y="9603"/>
                    <a:pt x="4020" y="5871"/>
                    <a:pt x="4020" y="1106"/>
                  </a:cubicBezTo>
                  <a:cubicBezTo>
                    <a:pt x="4023" y="736"/>
                    <a:pt x="4042" y="368"/>
                    <a:pt x="40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3394938" y="4480613"/>
              <a:ext cx="50250" cy="30175"/>
            </a:xfrm>
            <a:custGeom>
              <a:rect b="b" l="l" r="r" t="t"/>
              <a:pathLst>
                <a:path extrusionOk="0" h="1207" w="2010">
                  <a:moveTo>
                    <a:pt x="404" y="0"/>
                  </a:moveTo>
                  <a:cubicBezTo>
                    <a:pt x="181" y="0"/>
                    <a:pt x="1" y="181"/>
                    <a:pt x="1" y="402"/>
                  </a:cubicBezTo>
                  <a:lnTo>
                    <a:pt x="1" y="803"/>
                  </a:lnTo>
                  <a:cubicBezTo>
                    <a:pt x="1" y="1026"/>
                    <a:pt x="181" y="1207"/>
                    <a:pt x="404" y="1207"/>
                  </a:cubicBezTo>
                  <a:lnTo>
                    <a:pt x="1608" y="1207"/>
                  </a:lnTo>
                  <a:cubicBezTo>
                    <a:pt x="1832" y="1207"/>
                    <a:pt x="2009" y="1026"/>
                    <a:pt x="2009" y="803"/>
                  </a:cubicBezTo>
                  <a:lnTo>
                    <a:pt x="2009" y="402"/>
                  </a:lnTo>
                  <a:cubicBezTo>
                    <a:pt x="2009" y="181"/>
                    <a:pt x="1832"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3355588" y="4578588"/>
              <a:ext cx="14675" cy="22675"/>
            </a:xfrm>
            <a:custGeom>
              <a:rect b="b" l="l" r="r" t="t"/>
              <a:pathLst>
                <a:path extrusionOk="0" h="907" w="587">
                  <a:moveTo>
                    <a:pt x="169" y="1"/>
                  </a:moveTo>
                  <a:cubicBezTo>
                    <a:pt x="85" y="262"/>
                    <a:pt x="27" y="534"/>
                    <a:pt x="1" y="808"/>
                  </a:cubicBezTo>
                  <a:cubicBezTo>
                    <a:pt x="198" y="837"/>
                    <a:pt x="397" y="868"/>
                    <a:pt x="587" y="906"/>
                  </a:cubicBezTo>
                  <a:cubicBezTo>
                    <a:pt x="486" y="587"/>
                    <a:pt x="347" y="284"/>
                    <a:pt x="1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3355163" y="4619013"/>
              <a:ext cx="19725" cy="44425"/>
            </a:xfrm>
            <a:custGeom>
              <a:rect b="b" l="l" r="r" t="t"/>
              <a:pathLst>
                <a:path extrusionOk="0" h="1777" w="789">
                  <a:moveTo>
                    <a:pt x="1" y="1"/>
                  </a:moveTo>
                  <a:lnTo>
                    <a:pt x="1" y="1"/>
                  </a:lnTo>
                  <a:cubicBezTo>
                    <a:pt x="27" y="633"/>
                    <a:pt x="227" y="1248"/>
                    <a:pt x="575" y="1777"/>
                  </a:cubicBezTo>
                  <a:cubicBezTo>
                    <a:pt x="717" y="1363"/>
                    <a:pt x="789" y="928"/>
                    <a:pt x="789" y="491"/>
                  </a:cubicBezTo>
                  <a:cubicBezTo>
                    <a:pt x="789" y="373"/>
                    <a:pt x="782" y="260"/>
                    <a:pt x="772" y="145"/>
                  </a:cubicBezTo>
                  <a:cubicBezTo>
                    <a:pt x="522" y="90"/>
                    <a:pt x="265" y="4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8"/>
            <p:cNvSpPr/>
            <p:nvPr/>
          </p:nvSpPr>
          <p:spPr>
            <a:xfrm>
              <a:off x="3305488" y="4615163"/>
              <a:ext cx="54700" cy="111525"/>
            </a:xfrm>
            <a:custGeom>
              <a:rect b="b" l="l" r="r" t="t"/>
              <a:pathLst>
                <a:path extrusionOk="0" h="4461" w="2188">
                  <a:moveTo>
                    <a:pt x="505" y="1"/>
                  </a:moveTo>
                  <a:lnTo>
                    <a:pt x="505" y="1"/>
                  </a:lnTo>
                  <a:cubicBezTo>
                    <a:pt x="520" y="265"/>
                    <a:pt x="532" y="537"/>
                    <a:pt x="532" y="820"/>
                  </a:cubicBezTo>
                  <a:cubicBezTo>
                    <a:pt x="553" y="2056"/>
                    <a:pt x="375" y="3286"/>
                    <a:pt x="1" y="4461"/>
                  </a:cubicBezTo>
                  <a:cubicBezTo>
                    <a:pt x="911" y="4163"/>
                    <a:pt x="1687" y="3545"/>
                    <a:pt x="2187" y="2726"/>
                  </a:cubicBezTo>
                  <a:cubicBezTo>
                    <a:pt x="1538" y="1986"/>
                    <a:pt x="1183" y="1037"/>
                    <a:pt x="1178" y="54"/>
                  </a:cubicBezTo>
                  <a:cubicBezTo>
                    <a:pt x="957" y="35"/>
                    <a:pt x="733" y="15"/>
                    <a:pt x="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SETTING UP THE INITIAL MODEL</a:t>
            </a:r>
            <a:endParaRPr/>
          </a:p>
        </p:txBody>
      </p:sp>
      <p:sp>
        <p:nvSpPr>
          <p:cNvPr id="772" name="Google Shape;772;p59"/>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t>Removal of the </a:t>
            </a:r>
            <a:r>
              <a:rPr lang="en" sz="1800"/>
              <a:t>qualitative/</a:t>
            </a:r>
            <a:r>
              <a:rPr lang="en" sz="1800"/>
              <a:t>categorical stats (player name, team, etc) from our obtained data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chemeClr val="dk2"/>
              </a:buClr>
              <a:buSzPts val="1800"/>
              <a:buChar char="●"/>
            </a:pPr>
            <a:r>
              <a:rPr lang="en" sz="1800"/>
              <a:t>Selected only the numerical stats to be a part of model</a:t>
            </a:r>
            <a:br>
              <a:rPr lang="en" sz="1800"/>
            </a:br>
            <a:endParaRPr b="1" sz="900">
              <a:solidFill>
                <a:schemeClr val="dk2"/>
              </a:solidFill>
            </a:endParaRPr>
          </a:p>
          <a:p>
            <a:pPr indent="0" lvl="0" marL="457200" rtl="0" algn="l">
              <a:spcBef>
                <a:spcPts val="0"/>
              </a:spcBef>
              <a:spcAft>
                <a:spcPts val="0"/>
              </a:spcAft>
              <a:buNone/>
            </a:pPr>
            <a:r>
              <a:rPr b="1" lang="en" sz="800">
                <a:solidFill>
                  <a:schemeClr val="dk2"/>
                </a:solidFill>
              </a:rPr>
              <a:t>‘Model1’ predictors</a:t>
            </a:r>
            <a:endParaRPr b="1" sz="800">
              <a:solidFill>
                <a:schemeClr val="dk2"/>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773" name="Google Shape;773;p59"/>
          <p:cNvPicPr preferRelativeResize="0"/>
          <p:nvPr/>
        </p:nvPicPr>
        <p:blipFill>
          <a:blip r:embed="rId3">
            <a:alphaModFix/>
          </a:blip>
          <a:stretch>
            <a:fillRect/>
          </a:stretch>
        </p:blipFill>
        <p:spPr>
          <a:xfrm>
            <a:off x="1221525" y="2690075"/>
            <a:ext cx="3803525" cy="1681325"/>
          </a:xfrm>
          <a:prstGeom prst="rect">
            <a:avLst/>
          </a:prstGeom>
          <a:noFill/>
          <a:ln>
            <a:noFill/>
          </a:ln>
        </p:spPr>
      </p:pic>
      <p:grpSp>
        <p:nvGrpSpPr>
          <p:cNvPr id="774" name="Google Shape;774;p59"/>
          <p:cNvGrpSpPr/>
          <p:nvPr/>
        </p:nvGrpSpPr>
        <p:grpSpPr>
          <a:xfrm>
            <a:off x="6585105" y="2067375"/>
            <a:ext cx="1483084" cy="2798005"/>
            <a:chOff x="5182328" y="1583102"/>
            <a:chExt cx="356493" cy="672565"/>
          </a:xfrm>
        </p:grpSpPr>
        <p:sp>
          <p:nvSpPr>
            <p:cNvPr id="775" name="Google Shape;775;p59"/>
            <p:cNvSpPr/>
            <p:nvPr/>
          </p:nvSpPr>
          <p:spPr>
            <a:xfrm>
              <a:off x="5182328" y="1583103"/>
              <a:ext cx="356493" cy="672564"/>
            </a:xfrm>
            <a:custGeom>
              <a:rect b="b" l="l" r="r" t="t"/>
              <a:pathLst>
                <a:path extrusionOk="0" h="8835" w="4683">
                  <a:moveTo>
                    <a:pt x="1472" y="847"/>
                  </a:moveTo>
                  <a:lnTo>
                    <a:pt x="1472" y="847"/>
                  </a:lnTo>
                  <a:cubicBezTo>
                    <a:pt x="1469" y="851"/>
                    <a:pt x="1466" y="855"/>
                    <a:pt x="1463" y="858"/>
                  </a:cubicBezTo>
                  <a:cubicBezTo>
                    <a:pt x="1425" y="928"/>
                    <a:pt x="1427" y="963"/>
                    <a:pt x="1427" y="963"/>
                  </a:cubicBezTo>
                  <a:cubicBezTo>
                    <a:pt x="1427" y="963"/>
                    <a:pt x="1441" y="908"/>
                    <a:pt x="1480" y="854"/>
                  </a:cubicBezTo>
                  <a:lnTo>
                    <a:pt x="1480" y="854"/>
                  </a:lnTo>
                  <a:cubicBezTo>
                    <a:pt x="1457" y="911"/>
                    <a:pt x="1450" y="962"/>
                    <a:pt x="1450" y="1014"/>
                  </a:cubicBezTo>
                  <a:cubicBezTo>
                    <a:pt x="1450" y="1106"/>
                    <a:pt x="1460" y="1240"/>
                    <a:pt x="1460" y="1279"/>
                  </a:cubicBezTo>
                  <a:cubicBezTo>
                    <a:pt x="1460" y="1320"/>
                    <a:pt x="1425" y="1378"/>
                    <a:pt x="1400" y="1405"/>
                  </a:cubicBezTo>
                  <a:cubicBezTo>
                    <a:pt x="1381" y="1424"/>
                    <a:pt x="1374" y="1460"/>
                    <a:pt x="1385" y="1460"/>
                  </a:cubicBezTo>
                  <a:cubicBezTo>
                    <a:pt x="1389" y="1460"/>
                    <a:pt x="1393" y="1457"/>
                    <a:pt x="1399" y="1451"/>
                  </a:cubicBezTo>
                  <a:cubicBezTo>
                    <a:pt x="1427" y="1424"/>
                    <a:pt x="1457" y="1394"/>
                    <a:pt x="1457" y="1394"/>
                  </a:cubicBezTo>
                  <a:lnTo>
                    <a:pt x="1457" y="1394"/>
                  </a:lnTo>
                  <a:lnTo>
                    <a:pt x="1440" y="1472"/>
                  </a:lnTo>
                  <a:cubicBezTo>
                    <a:pt x="1440" y="1472"/>
                    <a:pt x="1449" y="1488"/>
                    <a:pt x="1458" y="1488"/>
                  </a:cubicBezTo>
                  <a:cubicBezTo>
                    <a:pt x="1462" y="1488"/>
                    <a:pt x="1465" y="1484"/>
                    <a:pt x="1467" y="1472"/>
                  </a:cubicBezTo>
                  <a:cubicBezTo>
                    <a:pt x="1475" y="1435"/>
                    <a:pt x="1488" y="1397"/>
                    <a:pt x="1488" y="1397"/>
                  </a:cubicBezTo>
                  <a:cubicBezTo>
                    <a:pt x="1488" y="1397"/>
                    <a:pt x="1517" y="1496"/>
                    <a:pt x="1502" y="1511"/>
                  </a:cubicBezTo>
                  <a:cubicBezTo>
                    <a:pt x="1498" y="1515"/>
                    <a:pt x="1495" y="1517"/>
                    <a:pt x="1493" y="1517"/>
                  </a:cubicBezTo>
                  <a:cubicBezTo>
                    <a:pt x="1488" y="1517"/>
                    <a:pt x="1488" y="1507"/>
                    <a:pt x="1488" y="1507"/>
                  </a:cubicBezTo>
                  <a:cubicBezTo>
                    <a:pt x="1488" y="1507"/>
                    <a:pt x="1354" y="1470"/>
                    <a:pt x="1336" y="1453"/>
                  </a:cubicBezTo>
                  <a:cubicBezTo>
                    <a:pt x="1329" y="1445"/>
                    <a:pt x="1323" y="1443"/>
                    <a:pt x="1318" y="1443"/>
                  </a:cubicBezTo>
                  <a:cubicBezTo>
                    <a:pt x="1312" y="1443"/>
                    <a:pt x="1308" y="1447"/>
                    <a:pt x="1304" y="1451"/>
                  </a:cubicBezTo>
                  <a:cubicBezTo>
                    <a:pt x="1304" y="1452"/>
                    <a:pt x="1303" y="1452"/>
                    <a:pt x="1303" y="1452"/>
                  </a:cubicBezTo>
                  <a:cubicBezTo>
                    <a:pt x="1285" y="1452"/>
                    <a:pt x="1141" y="1367"/>
                    <a:pt x="1004" y="1367"/>
                  </a:cubicBezTo>
                  <a:cubicBezTo>
                    <a:pt x="1004" y="1367"/>
                    <a:pt x="518" y="1039"/>
                    <a:pt x="627" y="1039"/>
                  </a:cubicBezTo>
                  <a:cubicBezTo>
                    <a:pt x="676" y="1039"/>
                    <a:pt x="885" y="1022"/>
                    <a:pt x="1043" y="981"/>
                  </a:cubicBezTo>
                  <a:cubicBezTo>
                    <a:pt x="1148" y="954"/>
                    <a:pt x="1232" y="949"/>
                    <a:pt x="1288" y="949"/>
                  </a:cubicBezTo>
                  <a:cubicBezTo>
                    <a:pt x="1315" y="949"/>
                    <a:pt x="1336" y="950"/>
                    <a:pt x="1348" y="950"/>
                  </a:cubicBezTo>
                  <a:cubicBezTo>
                    <a:pt x="1386" y="950"/>
                    <a:pt x="1438" y="928"/>
                    <a:pt x="1438" y="906"/>
                  </a:cubicBezTo>
                  <a:cubicBezTo>
                    <a:pt x="1438" y="896"/>
                    <a:pt x="1435" y="876"/>
                    <a:pt x="1427" y="854"/>
                  </a:cubicBezTo>
                  <a:cubicBezTo>
                    <a:pt x="1443" y="853"/>
                    <a:pt x="1457" y="851"/>
                    <a:pt x="1472" y="847"/>
                  </a:cubicBezTo>
                  <a:close/>
                  <a:moveTo>
                    <a:pt x="1373" y="0"/>
                  </a:moveTo>
                  <a:cubicBezTo>
                    <a:pt x="1135" y="0"/>
                    <a:pt x="941" y="193"/>
                    <a:pt x="941" y="430"/>
                  </a:cubicBezTo>
                  <a:cubicBezTo>
                    <a:pt x="941" y="512"/>
                    <a:pt x="966" y="587"/>
                    <a:pt x="1006" y="652"/>
                  </a:cubicBezTo>
                  <a:cubicBezTo>
                    <a:pt x="1006" y="652"/>
                    <a:pt x="1004" y="653"/>
                    <a:pt x="1004" y="653"/>
                  </a:cubicBezTo>
                  <a:cubicBezTo>
                    <a:pt x="1004" y="653"/>
                    <a:pt x="912" y="773"/>
                    <a:pt x="868" y="773"/>
                  </a:cubicBezTo>
                  <a:cubicBezTo>
                    <a:pt x="867" y="773"/>
                    <a:pt x="865" y="773"/>
                    <a:pt x="864" y="772"/>
                  </a:cubicBezTo>
                  <a:cubicBezTo>
                    <a:pt x="822" y="765"/>
                    <a:pt x="532" y="707"/>
                    <a:pt x="417" y="700"/>
                  </a:cubicBezTo>
                  <a:cubicBezTo>
                    <a:pt x="405" y="699"/>
                    <a:pt x="392" y="699"/>
                    <a:pt x="379" y="699"/>
                  </a:cubicBezTo>
                  <a:cubicBezTo>
                    <a:pt x="260" y="699"/>
                    <a:pt x="83" y="727"/>
                    <a:pt x="62" y="772"/>
                  </a:cubicBezTo>
                  <a:cubicBezTo>
                    <a:pt x="38" y="822"/>
                    <a:pt x="32" y="912"/>
                    <a:pt x="95" y="992"/>
                  </a:cubicBezTo>
                  <a:cubicBezTo>
                    <a:pt x="159" y="1074"/>
                    <a:pt x="506" y="1469"/>
                    <a:pt x="576" y="1521"/>
                  </a:cubicBezTo>
                  <a:cubicBezTo>
                    <a:pt x="647" y="1572"/>
                    <a:pt x="889" y="1840"/>
                    <a:pt x="918" y="1885"/>
                  </a:cubicBezTo>
                  <a:cubicBezTo>
                    <a:pt x="944" y="1928"/>
                    <a:pt x="920" y="2193"/>
                    <a:pt x="965" y="2250"/>
                  </a:cubicBezTo>
                  <a:cubicBezTo>
                    <a:pt x="962" y="2268"/>
                    <a:pt x="960" y="2287"/>
                    <a:pt x="963" y="2303"/>
                  </a:cubicBezTo>
                  <a:cubicBezTo>
                    <a:pt x="965" y="2309"/>
                    <a:pt x="965" y="2317"/>
                    <a:pt x="966" y="2322"/>
                  </a:cubicBezTo>
                  <a:cubicBezTo>
                    <a:pt x="963" y="2386"/>
                    <a:pt x="963" y="2487"/>
                    <a:pt x="990" y="2573"/>
                  </a:cubicBezTo>
                  <a:cubicBezTo>
                    <a:pt x="990" y="2577"/>
                    <a:pt x="990" y="2583"/>
                    <a:pt x="991" y="2587"/>
                  </a:cubicBezTo>
                  <a:cubicBezTo>
                    <a:pt x="1014" y="2669"/>
                    <a:pt x="1007" y="2739"/>
                    <a:pt x="991" y="2767"/>
                  </a:cubicBezTo>
                  <a:cubicBezTo>
                    <a:pt x="976" y="2793"/>
                    <a:pt x="893" y="2879"/>
                    <a:pt x="890" y="2937"/>
                  </a:cubicBezTo>
                  <a:cubicBezTo>
                    <a:pt x="888" y="2975"/>
                    <a:pt x="896" y="3017"/>
                    <a:pt x="911" y="3049"/>
                  </a:cubicBezTo>
                  <a:cubicBezTo>
                    <a:pt x="914" y="3074"/>
                    <a:pt x="921" y="3096"/>
                    <a:pt x="930" y="3105"/>
                  </a:cubicBezTo>
                  <a:cubicBezTo>
                    <a:pt x="946" y="3121"/>
                    <a:pt x="933" y="3147"/>
                    <a:pt x="912" y="3170"/>
                  </a:cubicBezTo>
                  <a:cubicBezTo>
                    <a:pt x="899" y="3166"/>
                    <a:pt x="889" y="3163"/>
                    <a:pt x="889" y="3163"/>
                  </a:cubicBezTo>
                  <a:lnTo>
                    <a:pt x="889" y="3163"/>
                  </a:lnTo>
                  <a:cubicBezTo>
                    <a:pt x="890" y="3167"/>
                    <a:pt x="892" y="3170"/>
                    <a:pt x="893" y="3173"/>
                  </a:cubicBezTo>
                  <a:cubicBezTo>
                    <a:pt x="896" y="3173"/>
                    <a:pt x="901" y="3175"/>
                    <a:pt x="905" y="3176"/>
                  </a:cubicBezTo>
                  <a:cubicBezTo>
                    <a:pt x="901" y="3180"/>
                    <a:pt x="895" y="3185"/>
                    <a:pt x="889" y="3189"/>
                  </a:cubicBezTo>
                  <a:cubicBezTo>
                    <a:pt x="879" y="3186"/>
                    <a:pt x="872" y="3185"/>
                    <a:pt x="872" y="3185"/>
                  </a:cubicBezTo>
                  <a:lnTo>
                    <a:pt x="872" y="3185"/>
                  </a:lnTo>
                  <a:cubicBezTo>
                    <a:pt x="873" y="3188"/>
                    <a:pt x="874" y="3191"/>
                    <a:pt x="876" y="3193"/>
                  </a:cubicBezTo>
                  <a:cubicBezTo>
                    <a:pt x="877" y="3193"/>
                    <a:pt x="879" y="3193"/>
                    <a:pt x="880" y="3195"/>
                  </a:cubicBezTo>
                  <a:cubicBezTo>
                    <a:pt x="867" y="3202"/>
                    <a:pt x="853" y="3208"/>
                    <a:pt x="841" y="3208"/>
                  </a:cubicBezTo>
                  <a:cubicBezTo>
                    <a:pt x="794" y="3208"/>
                    <a:pt x="695" y="3281"/>
                    <a:pt x="695" y="3351"/>
                  </a:cubicBezTo>
                  <a:cubicBezTo>
                    <a:pt x="695" y="3419"/>
                    <a:pt x="625" y="3478"/>
                    <a:pt x="625" y="3555"/>
                  </a:cubicBezTo>
                  <a:cubicBezTo>
                    <a:pt x="625" y="3630"/>
                    <a:pt x="644" y="3750"/>
                    <a:pt x="644" y="3789"/>
                  </a:cubicBezTo>
                  <a:cubicBezTo>
                    <a:pt x="644" y="3827"/>
                    <a:pt x="621" y="4073"/>
                    <a:pt x="649" y="4132"/>
                  </a:cubicBezTo>
                  <a:cubicBezTo>
                    <a:pt x="675" y="4188"/>
                    <a:pt x="780" y="4285"/>
                    <a:pt x="780" y="4354"/>
                  </a:cubicBezTo>
                  <a:cubicBezTo>
                    <a:pt x="780" y="4423"/>
                    <a:pt x="870" y="4618"/>
                    <a:pt x="906" y="4655"/>
                  </a:cubicBezTo>
                  <a:cubicBezTo>
                    <a:pt x="944" y="4691"/>
                    <a:pt x="992" y="4720"/>
                    <a:pt x="992" y="4720"/>
                  </a:cubicBezTo>
                  <a:lnTo>
                    <a:pt x="992" y="4955"/>
                  </a:lnTo>
                  <a:cubicBezTo>
                    <a:pt x="992" y="4955"/>
                    <a:pt x="630" y="5255"/>
                    <a:pt x="580" y="5497"/>
                  </a:cubicBezTo>
                  <a:lnTo>
                    <a:pt x="561" y="5475"/>
                  </a:lnTo>
                  <a:cubicBezTo>
                    <a:pt x="561" y="5475"/>
                    <a:pt x="557" y="5499"/>
                    <a:pt x="545" y="5536"/>
                  </a:cubicBezTo>
                  <a:cubicBezTo>
                    <a:pt x="544" y="5528"/>
                    <a:pt x="542" y="5523"/>
                    <a:pt x="538" y="5523"/>
                  </a:cubicBezTo>
                  <a:cubicBezTo>
                    <a:pt x="531" y="5523"/>
                    <a:pt x="519" y="5536"/>
                    <a:pt x="500" y="5566"/>
                  </a:cubicBezTo>
                  <a:cubicBezTo>
                    <a:pt x="474" y="5609"/>
                    <a:pt x="452" y="5661"/>
                    <a:pt x="427" y="5711"/>
                  </a:cubicBezTo>
                  <a:cubicBezTo>
                    <a:pt x="410" y="5705"/>
                    <a:pt x="376" y="5696"/>
                    <a:pt x="337" y="5696"/>
                  </a:cubicBezTo>
                  <a:cubicBezTo>
                    <a:pt x="290" y="5696"/>
                    <a:pt x="236" y="5710"/>
                    <a:pt x="199" y="5762"/>
                  </a:cubicBezTo>
                  <a:cubicBezTo>
                    <a:pt x="117" y="5874"/>
                    <a:pt x="76" y="6165"/>
                    <a:pt x="76" y="6235"/>
                  </a:cubicBezTo>
                  <a:cubicBezTo>
                    <a:pt x="76" y="6304"/>
                    <a:pt x="2" y="6538"/>
                    <a:pt x="2" y="6580"/>
                  </a:cubicBezTo>
                  <a:cubicBezTo>
                    <a:pt x="2" y="6623"/>
                    <a:pt x="0" y="6928"/>
                    <a:pt x="79" y="7007"/>
                  </a:cubicBezTo>
                  <a:cubicBezTo>
                    <a:pt x="127" y="7056"/>
                    <a:pt x="176" y="7089"/>
                    <a:pt x="224" y="7089"/>
                  </a:cubicBezTo>
                  <a:cubicBezTo>
                    <a:pt x="254" y="7089"/>
                    <a:pt x="284" y="7076"/>
                    <a:pt x="314" y="7046"/>
                  </a:cubicBezTo>
                  <a:cubicBezTo>
                    <a:pt x="391" y="6969"/>
                    <a:pt x="452" y="6784"/>
                    <a:pt x="452" y="6727"/>
                  </a:cubicBezTo>
                  <a:cubicBezTo>
                    <a:pt x="452" y="6669"/>
                    <a:pt x="429" y="6557"/>
                    <a:pt x="487" y="6454"/>
                  </a:cubicBezTo>
                  <a:cubicBezTo>
                    <a:pt x="545" y="6350"/>
                    <a:pt x="638" y="6301"/>
                    <a:pt x="638" y="6255"/>
                  </a:cubicBezTo>
                  <a:cubicBezTo>
                    <a:pt x="638" y="6212"/>
                    <a:pt x="599" y="6162"/>
                    <a:pt x="672" y="6043"/>
                  </a:cubicBezTo>
                  <a:cubicBezTo>
                    <a:pt x="745" y="5923"/>
                    <a:pt x="860" y="5789"/>
                    <a:pt x="860" y="5789"/>
                  </a:cubicBezTo>
                  <a:lnTo>
                    <a:pt x="841" y="5769"/>
                  </a:lnTo>
                  <a:cubicBezTo>
                    <a:pt x="841" y="5769"/>
                    <a:pt x="1038" y="5550"/>
                    <a:pt x="1153" y="5508"/>
                  </a:cubicBezTo>
                  <a:lnTo>
                    <a:pt x="1153" y="5508"/>
                  </a:lnTo>
                  <a:cubicBezTo>
                    <a:pt x="1153" y="5508"/>
                    <a:pt x="1059" y="6003"/>
                    <a:pt x="979" y="6158"/>
                  </a:cubicBezTo>
                  <a:cubicBezTo>
                    <a:pt x="899" y="6312"/>
                    <a:pt x="815" y="6700"/>
                    <a:pt x="848" y="6838"/>
                  </a:cubicBezTo>
                  <a:cubicBezTo>
                    <a:pt x="883" y="6977"/>
                    <a:pt x="883" y="7011"/>
                    <a:pt x="883" y="7011"/>
                  </a:cubicBezTo>
                  <a:lnTo>
                    <a:pt x="867" y="7027"/>
                  </a:lnTo>
                  <a:cubicBezTo>
                    <a:pt x="867" y="7027"/>
                    <a:pt x="933" y="7635"/>
                    <a:pt x="899" y="7670"/>
                  </a:cubicBezTo>
                  <a:cubicBezTo>
                    <a:pt x="888" y="7680"/>
                    <a:pt x="881" y="7684"/>
                    <a:pt x="876" y="7684"/>
                  </a:cubicBezTo>
                  <a:cubicBezTo>
                    <a:pt x="864" y="7684"/>
                    <a:pt x="864" y="7666"/>
                    <a:pt x="864" y="7666"/>
                  </a:cubicBezTo>
                  <a:cubicBezTo>
                    <a:pt x="864" y="7666"/>
                    <a:pt x="606" y="7884"/>
                    <a:pt x="548" y="7907"/>
                  </a:cubicBezTo>
                  <a:cubicBezTo>
                    <a:pt x="491" y="7931"/>
                    <a:pt x="344" y="8062"/>
                    <a:pt x="433" y="8151"/>
                  </a:cubicBezTo>
                  <a:cubicBezTo>
                    <a:pt x="522" y="8238"/>
                    <a:pt x="695" y="8392"/>
                    <a:pt x="695" y="8458"/>
                  </a:cubicBezTo>
                  <a:cubicBezTo>
                    <a:pt x="695" y="8524"/>
                    <a:pt x="698" y="8662"/>
                    <a:pt x="749" y="8711"/>
                  </a:cubicBezTo>
                  <a:cubicBezTo>
                    <a:pt x="789" y="8752"/>
                    <a:pt x="932" y="8834"/>
                    <a:pt x="1015" y="8834"/>
                  </a:cubicBezTo>
                  <a:cubicBezTo>
                    <a:pt x="1034" y="8834"/>
                    <a:pt x="1050" y="8830"/>
                    <a:pt x="1061" y="8819"/>
                  </a:cubicBezTo>
                  <a:cubicBezTo>
                    <a:pt x="1116" y="8764"/>
                    <a:pt x="1158" y="8620"/>
                    <a:pt x="1138" y="8550"/>
                  </a:cubicBezTo>
                  <a:cubicBezTo>
                    <a:pt x="1116" y="8481"/>
                    <a:pt x="1116" y="8381"/>
                    <a:pt x="1116" y="8280"/>
                  </a:cubicBezTo>
                  <a:cubicBezTo>
                    <a:pt x="1116" y="8181"/>
                    <a:pt x="1064" y="8135"/>
                    <a:pt x="1116" y="8116"/>
                  </a:cubicBezTo>
                  <a:cubicBezTo>
                    <a:pt x="1169" y="8097"/>
                    <a:pt x="1196" y="8068"/>
                    <a:pt x="1169" y="8038"/>
                  </a:cubicBezTo>
                  <a:cubicBezTo>
                    <a:pt x="1140" y="8009"/>
                    <a:pt x="1202" y="7985"/>
                    <a:pt x="1202" y="7928"/>
                  </a:cubicBezTo>
                  <a:cubicBezTo>
                    <a:pt x="1202" y="7869"/>
                    <a:pt x="1202" y="7817"/>
                    <a:pt x="1151" y="7817"/>
                  </a:cubicBezTo>
                  <a:cubicBezTo>
                    <a:pt x="1151" y="7817"/>
                    <a:pt x="1153" y="7810"/>
                    <a:pt x="1156" y="7797"/>
                  </a:cubicBezTo>
                  <a:cubicBezTo>
                    <a:pt x="1156" y="7797"/>
                    <a:pt x="1156" y="7798"/>
                    <a:pt x="1157" y="7798"/>
                  </a:cubicBezTo>
                  <a:cubicBezTo>
                    <a:pt x="1158" y="7798"/>
                    <a:pt x="1159" y="7798"/>
                    <a:pt x="1160" y="7798"/>
                  </a:cubicBezTo>
                  <a:cubicBezTo>
                    <a:pt x="1192" y="7798"/>
                    <a:pt x="1187" y="7753"/>
                    <a:pt x="1183" y="7715"/>
                  </a:cubicBezTo>
                  <a:cubicBezTo>
                    <a:pt x="1183" y="7703"/>
                    <a:pt x="1186" y="7674"/>
                    <a:pt x="1192" y="7639"/>
                  </a:cubicBezTo>
                  <a:cubicBezTo>
                    <a:pt x="1223" y="7510"/>
                    <a:pt x="1263" y="7348"/>
                    <a:pt x="1288" y="7285"/>
                  </a:cubicBezTo>
                  <a:cubicBezTo>
                    <a:pt x="1330" y="7173"/>
                    <a:pt x="1345" y="7058"/>
                    <a:pt x="1303" y="7058"/>
                  </a:cubicBezTo>
                  <a:cubicBezTo>
                    <a:pt x="1303" y="7058"/>
                    <a:pt x="1403" y="6620"/>
                    <a:pt x="1422" y="6526"/>
                  </a:cubicBezTo>
                  <a:cubicBezTo>
                    <a:pt x="1441" y="6435"/>
                    <a:pt x="1415" y="6312"/>
                    <a:pt x="1441" y="6247"/>
                  </a:cubicBezTo>
                  <a:cubicBezTo>
                    <a:pt x="1469" y="6181"/>
                    <a:pt x="1649" y="5684"/>
                    <a:pt x="1649" y="5684"/>
                  </a:cubicBezTo>
                  <a:cubicBezTo>
                    <a:pt x="1649" y="5684"/>
                    <a:pt x="1652" y="5684"/>
                    <a:pt x="1656" y="5684"/>
                  </a:cubicBezTo>
                  <a:cubicBezTo>
                    <a:pt x="1674" y="5684"/>
                    <a:pt x="1725" y="5686"/>
                    <a:pt x="1725" y="5708"/>
                  </a:cubicBezTo>
                  <a:cubicBezTo>
                    <a:pt x="1725" y="5713"/>
                    <a:pt x="1731" y="5715"/>
                    <a:pt x="1741" y="5715"/>
                  </a:cubicBezTo>
                  <a:cubicBezTo>
                    <a:pt x="1786" y="5715"/>
                    <a:pt x="1911" y="5668"/>
                    <a:pt x="1949" y="5593"/>
                  </a:cubicBezTo>
                  <a:cubicBezTo>
                    <a:pt x="1995" y="5501"/>
                    <a:pt x="2003" y="5161"/>
                    <a:pt x="2003" y="5161"/>
                  </a:cubicBezTo>
                  <a:cubicBezTo>
                    <a:pt x="2003" y="5161"/>
                    <a:pt x="2175" y="4655"/>
                    <a:pt x="2145" y="4566"/>
                  </a:cubicBezTo>
                  <a:cubicBezTo>
                    <a:pt x="2114" y="4477"/>
                    <a:pt x="2222" y="4169"/>
                    <a:pt x="2222" y="4134"/>
                  </a:cubicBezTo>
                  <a:cubicBezTo>
                    <a:pt x="2222" y="4100"/>
                    <a:pt x="2286" y="3880"/>
                    <a:pt x="2226" y="3820"/>
                  </a:cubicBezTo>
                  <a:cubicBezTo>
                    <a:pt x="2167" y="3760"/>
                    <a:pt x="2226" y="3630"/>
                    <a:pt x="2252" y="3604"/>
                  </a:cubicBezTo>
                  <a:cubicBezTo>
                    <a:pt x="2280" y="3577"/>
                    <a:pt x="2241" y="3542"/>
                    <a:pt x="2241" y="3542"/>
                  </a:cubicBezTo>
                  <a:cubicBezTo>
                    <a:pt x="2241" y="3542"/>
                    <a:pt x="2403" y="2988"/>
                    <a:pt x="2403" y="2857"/>
                  </a:cubicBezTo>
                  <a:cubicBezTo>
                    <a:pt x="2403" y="2727"/>
                    <a:pt x="2541" y="2266"/>
                    <a:pt x="2541" y="2223"/>
                  </a:cubicBezTo>
                  <a:cubicBezTo>
                    <a:pt x="2541" y="2222"/>
                    <a:pt x="2542" y="2221"/>
                    <a:pt x="2543" y="2221"/>
                  </a:cubicBezTo>
                  <a:cubicBezTo>
                    <a:pt x="2577" y="2221"/>
                    <a:pt x="3057" y="2761"/>
                    <a:pt x="3057" y="2761"/>
                  </a:cubicBezTo>
                  <a:cubicBezTo>
                    <a:pt x="3057" y="2761"/>
                    <a:pt x="3162" y="2863"/>
                    <a:pt x="3337" y="2863"/>
                  </a:cubicBezTo>
                  <a:cubicBezTo>
                    <a:pt x="3351" y="2863"/>
                    <a:pt x="3365" y="2863"/>
                    <a:pt x="3380" y="2861"/>
                  </a:cubicBezTo>
                  <a:cubicBezTo>
                    <a:pt x="3580" y="2842"/>
                    <a:pt x="3864" y="2758"/>
                    <a:pt x="3941" y="2758"/>
                  </a:cubicBezTo>
                  <a:cubicBezTo>
                    <a:pt x="4018" y="2758"/>
                    <a:pt x="4081" y="2774"/>
                    <a:pt x="4174" y="2774"/>
                  </a:cubicBezTo>
                  <a:cubicBezTo>
                    <a:pt x="4269" y="2774"/>
                    <a:pt x="4353" y="2749"/>
                    <a:pt x="4379" y="2742"/>
                  </a:cubicBezTo>
                  <a:cubicBezTo>
                    <a:pt x="4384" y="2741"/>
                    <a:pt x="4389" y="2740"/>
                    <a:pt x="4395" y="2740"/>
                  </a:cubicBezTo>
                  <a:cubicBezTo>
                    <a:pt x="4421" y="2740"/>
                    <a:pt x="4455" y="2752"/>
                    <a:pt x="4478" y="2761"/>
                  </a:cubicBezTo>
                  <a:cubicBezTo>
                    <a:pt x="4506" y="2771"/>
                    <a:pt x="4623" y="2805"/>
                    <a:pt x="4647" y="2805"/>
                  </a:cubicBezTo>
                  <a:cubicBezTo>
                    <a:pt x="4655" y="2805"/>
                    <a:pt x="4661" y="2805"/>
                    <a:pt x="4666" y="2805"/>
                  </a:cubicBezTo>
                  <a:cubicBezTo>
                    <a:pt x="4677" y="2805"/>
                    <a:pt x="4682" y="2803"/>
                    <a:pt x="4682" y="2794"/>
                  </a:cubicBezTo>
                  <a:cubicBezTo>
                    <a:pt x="4682" y="2780"/>
                    <a:pt x="4681" y="2765"/>
                    <a:pt x="4655" y="2754"/>
                  </a:cubicBezTo>
                  <a:cubicBezTo>
                    <a:pt x="4630" y="2740"/>
                    <a:pt x="4512" y="2689"/>
                    <a:pt x="4494" y="2672"/>
                  </a:cubicBezTo>
                  <a:cubicBezTo>
                    <a:pt x="4478" y="2656"/>
                    <a:pt x="4468" y="2622"/>
                    <a:pt x="4499" y="2622"/>
                  </a:cubicBezTo>
                  <a:cubicBezTo>
                    <a:pt x="4502" y="2622"/>
                    <a:pt x="4505" y="2622"/>
                    <a:pt x="4509" y="2622"/>
                  </a:cubicBezTo>
                  <a:cubicBezTo>
                    <a:pt x="4551" y="2630"/>
                    <a:pt x="4628" y="2644"/>
                    <a:pt x="4640" y="2656"/>
                  </a:cubicBezTo>
                  <a:cubicBezTo>
                    <a:pt x="4643" y="2659"/>
                    <a:pt x="4648" y="2661"/>
                    <a:pt x="4652" y="2661"/>
                  </a:cubicBezTo>
                  <a:cubicBezTo>
                    <a:pt x="4665" y="2661"/>
                    <a:pt x="4681" y="2650"/>
                    <a:pt x="4681" y="2633"/>
                  </a:cubicBezTo>
                  <a:cubicBezTo>
                    <a:pt x="4681" y="2609"/>
                    <a:pt x="4669" y="2592"/>
                    <a:pt x="4643" y="2583"/>
                  </a:cubicBezTo>
                  <a:cubicBezTo>
                    <a:pt x="4617" y="2574"/>
                    <a:pt x="4567" y="2560"/>
                    <a:pt x="4567" y="2560"/>
                  </a:cubicBezTo>
                  <a:cubicBezTo>
                    <a:pt x="4567" y="2560"/>
                    <a:pt x="4592" y="2535"/>
                    <a:pt x="4569" y="2513"/>
                  </a:cubicBezTo>
                  <a:cubicBezTo>
                    <a:pt x="4547" y="2490"/>
                    <a:pt x="4529" y="2449"/>
                    <a:pt x="4506" y="2449"/>
                  </a:cubicBezTo>
                  <a:cubicBezTo>
                    <a:pt x="4506" y="2449"/>
                    <a:pt x="4523" y="2420"/>
                    <a:pt x="4523" y="2400"/>
                  </a:cubicBezTo>
                  <a:cubicBezTo>
                    <a:pt x="4523" y="2381"/>
                    <a:pt x="4506" y="2363"/>
                    <a:pt x="4468" y="2363"/>
                  </a:cubicBezTo>
                  <a:cubicBezTo>
                    <a:pt x="4430" y="2363"/>
                    <a:pt x="4301" y="2405"/>
                    <a:pt x="4301" y="2405"/>
                  </a:cubicBezTo>
                  <a:cubicBezTo>
                    <a:pt x="4301" y="2405"/>
                    <a:pt x="4288" y="2398"/>
                    <a:pt x="4262" y="2398"/>
                  </a:cubicBezTo>
                  <a:cubicBezTo>
                    <a:pt x="4238" y="2398"/>
                    <a:pt x="4203" y="2404"/>
                    <a:pt x="4158" y="2430"/>
                  </a:cubicBezTo>
                  <a:cubicBezTo>
                    <a:pt x="4065" y="2486"/>
                    <a:pt x="4025" y="2522"/>
                    <a:pt x="3977" y="2522"/>
                  </a:cubicBezTo>
                  <a:cubicBezTo>
                    <a:pt x="3948" y="2522"/>
                    <a:pt x="3871" y="2531"/>
                    <a:pt x="3787" y="2531"/>
                  </a:cubicBezTo>
                  <a:cubicBezTo>
                    <a:pt x="3730" y="2531"/>
                    <a:pt x="3670" y="2527"/>
                    <a:pt x="3617" y="2513"/>
                  </a:cubicBezTo>
                  <a:cubicBezTo>
                    <a:pt x="3488" y="2480"/>
                    <a:pt x="3325" y="2423"/>
                    <a:pt x="3266" y="2423"/>
                  </a:cubicBezTo>
                  <a:cubicBezTo>
                    <a:pt x="3266" y="2423"/>
                    <a:pt x="3025" y="2150"/>
                    <a:pt x="2963" y="2108"/>
                  </a:cubicBezTo>
                  <a:cubicBezTo>
                    <a:pt x="2901" y="2065"/>
                    <a:pt x="2863" y="1932"/>
                    <a:pt x="2829" y="1868"/>
                  </a:cubicBezTo>
                  <a:cubicBezTo>
                    <a:pt x="2797" y="1805"/>
                    <a:pt x="2653" y="1579"/>
                    <a:pt x="2595" y="1546"/>
                  </a:cubicBezTo>
                  <a:cubicBezTo>
                    <a:pt x="2552" y="1520"/>
                    <a:pt x="2458" y="1505"/>
                    <a:pt x="2380" y="1505"/>
                  </a:cubicBezTo>
                  <a:cubicBezTo>
                    <a:pt x="2352" y="1505"/>
                    <a:pt x="2327" y="1507"/>
                    <a:pt x="2306" y="1511"/>
                  </a:cubicBezTo>
                  <a:cubicBezTo>
                    <a:pt x="2300" y="1512"/>
                    <a:pt x="2294" y="1513"/>
                    <a:pt x="2288" y="1513"/>
                  </a:cubicBezTo>
                  <a:cubicBezTo>
                    <a:pt x="2250" y="1513"/>
                    <a:pt x="2227" y="1486"/>
                    <a:pt x="2184" y="1486"/>
                  </a:cubicBezTo>
                  <a:cubicBezTo>
                    <a:pt x="2163" y="1486"/>
                    <a:pt x="2139" y="1492"/>
                    <a:pt x="2105" y="1510"/>
                  </a:cubicBezTo>
                  <a:cubicBezTo>
                    <a:pt x="2095" y="1511"/>
                    <a:pt x="2083" y="1514"/>
                    <a:pt x="2075" y="1520"/>
                  </a:cubicBezTo>
                  <a:cubicBezTo>
                    <a:pt x="2054" y="1512"/>
                    <a:pt x="1999" y="1486"/>
                    <a:pt x="2025" y="1421"/>
                  </a:cubicBezTo>
                  <a:lnTo>
                    <a:pt x="2025" y="1421"/>
                  </a:lnTo>
                  <a:cubicBezTo>
                    <a:pt x="2025" y="1421"/>
                    <a:pt x="2034" y="1422"/>
                    <a:pt x="2051" y="1459"/>
                  </a:cubicBezTo>
                  <a:cubicBezTo>
                    <a:pt x="2051" y="1459"/>
                    <a:pt x="2064" y="1470"/>
                    <a:pt x="2072" y="1470"/>
                  </a:cubicBezTo>
                  <a:cubicBezTo>
                    <a:pt x="2077" y="1470"/>
                    <a:pt x="2080" y="1465"/>
                    <a:pt x="2075" y="1447"/>
                  </a:cubicBezTo>
                  <a:cubicBezTo>
                    <a:pt x="2062" y="1403"/>
                    <a:pt x="2062" y="1364"/>
                    <a:pt x="2062" y="1364"/>
                  </a:cubicBezTo>
                  <a:lnTo>
                    <a:pt x="2062" y="1364"/>
                  </a:lnTo>
                  <a:lnTo>
                    <a:pt x="2121" y="1457"/>
                  </a:lnTo>
                  <a:cubicBezTo>
                    <a:pt x="2121" y="1457"/>
                    <a:pt x="2122" y="1457"/>
                    <a:pt x="2122" y="1457"/>
                  </a:cubicBezTo>
                  <a:cubicBezTo>
                    <a:pt x="2126" y="1457"/>
                    <a:pt x="2136" y="1456"/>
                    <a:pt x="2136" y="1443"/>
                  </a:cubicBezTo>
                  <a:cubicBezTo>
                    <a:pt x="2136" y="1427"/>
                    <a:pt x="2108" y="1357"/>
                    <a:pt x="2108" y="1357"/>
                  </a:cubicBezTo>
                  <a:lnTo>
                    <a:pt x="2108" y="1357"/>
                  </a:lnTo>
                  <a:lnTo>
                    <a:pt x="2191" y="1466"/>
                  </a:lnTo>
                  <a:cubicBezTo>
                    <a:pt x="2191" y="1466"/>
                    <a:pt x="2198" y="1469"/>
                    <a:pt x="2204" y="1469"/>
                  </a:cubicBezTo>
                  <a:cubicBezTo>
                    <a:pt x="2211" y="1469"/>
                    <a:pt x="2216" y="1465"/>
                    <a:pt x="2210" y="1447"/>
                  </a:cubicBezTo>
                  <a:cubicBezTo>
                    <a:pt x="2199" y="1413"/>
                    <a:pt x="2108" y="1288"/>
                    <a:pt x="2108" y="1259"/>
                  </a:cubicBezTo>
                  <a:cubicBezTo>
                    <a:pt x="2108" y="1231"/>
                    <a:pt x="2151" y="1191"/>
                    <a:pt x="2140" y="1096"/>
                  </a:cubicBezTo>
                  <a:cubicBezTo>
                    <a:pt x="2130" y="1003"/>
                    <a:pt x="2043" y="775"/>
                    <a:pt x="1961" y="726"/>
                  </a:cubicBezTo>
                  <a:cubicBezTo>
                    <a:pt x="1913" y="698"/>
                    <a:pt x="1821" y="663"/>
                    <a:pt x="1734" y="660"/>
                  </a:cubicBezTo>
                  <a:cubicBezTo>
                    <a:pt x="1776" y="593"/>
                    <a:pt x="1802" y="515"/>
                    <a:pt x="1802" y="430"/>
                  </a:cubicBezTo>
                  <a:cubicBezTo>
                    <a:pt x="1802" y="193"/>
                    <a:pt x="1610" y="0"/>
                    <a:pt x="1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9"/>
            <p:cNvSpPr/>
            <p:nvPr/>
          </p:nvSpPr>
          <p:spPr>
            <a:xfrm>
              <a:off x="5252690" y="1583102"/>
              <a:ext cx="64751" cy="67594"/>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p:nvPr/>
        </p:nvSpPr>
        <p:spPr>
          <a:xfrm>
            <a:off x="174067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txBox="1"/>
          <p:nvPr>
            <p:ph type="ctrTitle"/>
          </p:nvPr>
        </p:nvSpPr>
        <p:spPr>
          <a:xfrm>
            <a:off x="3798227" y="1361525"/>
            <a:ext cx="49317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37" name="Google Shape;337;p3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Motivation, Context</a:t>
            </a:r>
            <a:endParaRPr/>
          </a:p>
        </p:txBody>
      </p:sp>
      <p:sp>
        <p:nvSpPr>
          <p:cNvPr id="338" name="Google Shape;338;p33"/>
          <p:cNvSpPr txBox="1"/>
          <p:nvPr>
            <p:ph idx="2" type="title"/>
          </p:nvPr>
        </p:nvSpPr>
        <p:spPr>
          <a:xfrm>
            <a:off x="1660988"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0"/>
          <p:cNvSpPr txBox="1"/>
          <p:nvPr>
            <p:ph type="title"/>
          </p:nvPr>
        </p:nvSpPr>
        <p:spPr>
          <a:xfrm>
            <a:off x="3298625" y="1049725"/>
            <a:ext cx="5177100" cy="1042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AFTER APPLYING VIF()...</a:t>
            </a:r>
            <a:endParaRPr/>
          </a:p>
        </p:txBody>
      </p:sp>
      <p:sp>
        <p:nvSpPr>
          <p:cNvPr id="782" name="Google Shape;782;p60"/>
          <p:cNvSpPr txBox="1"/>
          <p:nvPr>
            <p:ph idx="1" type="subTitle"/>
          </p:nvPr>
        </p:nvSpPr>
        <p:spPr>
          <a:xfrm>
            <a:off x="4616825" y="2092225"/>
            <a:ext cx="3858900" cy="249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5"/>
              </a:buClr>
              <a:buSzPts val="1600"/>
              <a:buChar char="●"/>
            </a:pPr>
            <a:r>
              <a:rPr lang="en"/>
              <a:t>We found that a few of the stats had values greater than five, which indicates signs of </a:t>
            </a:r>
            <a:r>
              <a:rPr lang="en"/>
              <a:t>multicollinearity</a:t>
            </a:r>
            <a:endParaRPr/>
          </a:p>
          <a:p>
            <a:pPr indent="0" lvl="0" marL="457200" rtl="0" algn="l">
              <a:spcBef>
                <a:spcPts val="0"/>
              </a:spcBef>
              <a:spcAft>
                <a:spcPts val="0"/>
              </a:spcAft>
              <a:buNone/>
            </a:pPr>
            <a:r>
              <a:rPr lang="en"/>
              <a:t> </a:t>
            </a:r>
            <a:endParaRPr/>
          </a:p>
          <a:p>
            <a:pPr indent="-330200" lvl="0" marL="457200" rtl="0" algn="l">
              <a:spcBef>
                <a:spcPts val="0"/>
              </a:spcBef>
              <a:spcAft>
                <a:spcPts val="0"/>
              </a:spcAft>
              <a:buClr>
                <a:schemeClr val="accent5"/>
              </a:buClr>
              <a:buSzPts val="1600"/>
              <a:buChar char="●"/>
            </a:pPr>
            <a:r>
              <a:rPr lang="en"/>
              <a:t>Must refine our model further!</a:t>
            </a:r>
            <a:endParaRPr/>
          </a:p>
          <a:p>
            <a:pPr indent="0" lvl="0" marL="457200" rtl="0" algn="l">
              <a:spcBef>
                <a:spcPts val="0"/>
              </a:spcBef>
              <a:spcAft>
                <a:spcPts val="0"/>
              </a:spcAft>
              <a:buNone/>
            </a:pPr>
            <a:r>
              <a:t/>
            </a:r>
            <a:endParaRPr/>
          </a:p>
          <a:p>
            <a:pPr indent="-330200" lvl="0" marL="457200" rtl="0" algn="l">
              <a:spcBef>
                <a:spcPts val="0"/>
              </a:spcBef>
              <a:spcAft>
                <a:spcPts val="0"/>
              </a:spcAft>
              <a:buClr>
                <a:schemeClr val="accent5"/>
              </a:buClr>
              <a:buSzPts val="1600"/>
              <a:buChar char="●"/>
            </a:pPr>
            <a:r>
              <a:rPr lang="en"/>
              <a:t>Applied stepVIF(), we removed two stats from our model!</a:t>
            </a:r>
            <a:endParaRPr/>
          </a:p>
        </p:txBody>
      </p:sp>
      <p:grpSp>
        <p:nvGrpSpPr>
          <p:cNvPr id="783" name="Google Shape;783;p60"/>
          <p:cNvGrpSpPr/>
          <p:nvPr/>
        </p:nvGrpSpPr>
        <p:grpSpPr>
          <a:xfrm>
            <a:off x="1194515" y="1523953"/>
            <a:ext cx="3012294" cy="2353586"/>
            <a:chOff x="4928450" y="2383550"/>
            <a:chExt cx="485525" cy="349000"/>
          </a:xfrm>
        </p:grpSpPr>
        <p:sp>
          <p:nvSpPr>
            <p:cNvPr id="784" name="Google Shape;784;p60"/>
            <p:cNvSpPr/>
            <p:nvPr/>
          </p:nvSpPr>
          <p:spPr>
            <a:xfrm>
              <a:off x="4928450" y="2457900"/>
              <a:ext cx="365550" cy="274650"/>
            </a:xfrm>
            <a:custGeom>
              <a:rect b="b" l="l" r="r" t="t"/>
              <a:pathLst>
                <a:path extrusionOk="0" h="10986" w="14622">
                  <a:moveTo>
                    <a:pt x="3949" y="1"/>
                  </a:moveTo>
                  <a:lnTo>
                    <a:pt x="2750" y="1188"/>
                  </a:lnTo>
                  <a:lnTo>
                    <a:pt x="0" y="4162"/>
                  </a:lnTo>
                  <a:lnTo>
                    <a:pt x="2750" y="4162"/>
                  </a:lnTo>
                  <a:cubicBezTo>
                    <a:pt x="2862" y="7961"/>
                    <a:pt x="5936" y="10985"/>
                    <a:pt x="9735" y="10985"/>
                  </a:cubicBezTo>
                  <a:cubicBezTo>
                    <a:pt x="10872" y="10985"/>
                    <a:pt x="11922" y="10723"/>
                    <a:pt x="12859" y="10248"/>
                  </a:cubicBezTo>
                  <a:cubicBezTo>
                    <a:pt x="13484" y="9936"/>
                    <a:pt x="14109" y="9523"/>
                    <a:pt x="14621" y="9061"/>
                  </a:cubicBezTo>
                  <a:lnTo>
                    <a:pt x="13009" y="7386"/>
                  </a:lnTo>
                  <a:cubicBezTo>
                    <a:pt x="12235" y="8124"/>
                    <a:pt x="11185" y="8636"/>
                    <a:pt x="10098" y="8686"/>
                  </a:cubicBezTo>
                  <a:lnTo>
                    <a:pt x="9735" y="8686"/>
                  </a:lnTo>
                  <a:cubicBezTo>
                    <a:pt x="7236" y="8686"/>
                    <a:pt x="5149" y="6711"/>
                    <a:pt x="5049" y="4162"/>
                  </a:cubicBezTo>
                  <a:lnTo>
                    <a:pt x="7911" y="4162"/>
                  </a:lnTo>
                  <a:lnTo>
                    <a:pt x="5936" y="2075"/>
                  </a:lnTo>
                  <a:lnTo>
                    <a:pt x="5624" y="1763"/>
                  </a:lnTo>
                  <a:lnTo>
                    <a:pt x="3999" y="51"/>
                  </a:lnTo>
                  <a:lnTo>
                    <a:pt x="39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0"/>
            <p:cNvSpPr/>
            <p:nvPr/>
          </p:nvSpPr>
          <p:spPr>
            <a:xfrm>
              <a:off x="5049350" y="2383550"/>
              <a:ext cx="364625" cy="270900"/>
            </a:xfrm>
            <a:custGeom>
              <a:rect b="b" l="l" r="r" t="t"/>
              <a:pathLst>
                <a:path extrusionOk="0" h="10836" w="14585">
                  <a:moveTo>
                    <a:pt x="4899" y="1"/>
                  </a:moveTo>
                  <a:cubicBezTo>
                    <a:pt x="4324" y="1"/>
                    <a:pt x="3750" y="101"/>
                    <a:pt x="3175" y="213"/>
                  </a:cubicBezTo>
                  <a:cubicBezTo>
                    <a:pt x="1975" y="525"/>
                    <a:pt x="888" y="1200"/>
                    <a:pt x="0" y="2038"/>
                  </a:cubicBezTo>
                  <a:lnTo>
                    <a:pt x="1613" y="3700"/>
                  </a:lnTo>
                  <a:cubicBezTo>
                    <a:pt x="2237" y="3025"/>
                    <a:pt x="3075" y="2600"/>
                    <a:pt x="4012" y="2400"/>
                  </a:cubicBezTo>
                  <a:cubicBezTo>
                    <a:pt x="4324" y="2350"/>
                    <a:pt x="4587" y="2287"/>
                    <a:pt x="4899" y="2287"/>
                  </a:cubicBezTo>
                  <a:cubicBezTo>
                    <a:pt x="7399" y="2287"/>
                    <a:pt x="9423" y="4224"/>
                    <a:pt x="9585" y="6611"/>
                  </a:cubicBezTo>
                  <a:lnTo>
                    <a:pt x="6661" y="6611"/>
                  </a:lnTo>
                  <a:lnTo>
                    <a:pt x="8598" y="8698"/>
                  </a:lnTo>
                  <a:lnTo>
                    <a:pt x="9061" y="9161"/>
                  </a:lnTo>
                  <a:lnTo>
                    <a:pt x="10623" y="10835"/>
                  </a:lnTo>
                  <a:lnTo>
                    <a:pt x="10985" y="10410"/>
                  </a:lnTo>
                  <a:lnTo>
                    <a:pt x="11772" y="9585"/>
                  </a:lnTo>
                  <a:lnTo>
                    <a:pt x="14584" y="6611"/>
                  </a:lnTo>
                  <a:lnTo>
                    <a:pt x="11872" y="6611"/>
                  </a:lnTo>
                  <a:cubicBezTo>
                    <a:pt x="11722" y="2975"/>
                    <a:pt x="8648" y="1"/>
                    <a:pt x="48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grpSp>
        <p:nvGrpSpPr>
          <p:cNvPr id="790" name="Google Shape;790;p61"/>
          <p:cNvGrpSpPr/>
          <p:nvPr/>
        </p:nvGrpSpPr>
        <p:grpSpPr>
          <a:xfrm>
            <a:off x="3305340" y="1827026"/>
            <a:ext cx="2533232" cy="2402551"/>
            <a:chOff x="3671717" y="1853719"/>
            <a:chExt cx="1800322" cy="1707449"/>
          </a:xfrm>
        </p:grpSpPr>
        <p:grpSp>
          <p:nvGrpSpPr>
            <p:cNvPr id="791" name="Google Shape;791;p61"/>
            <p:cNvGrpSpPr/>
            <p:nvPr/>
          </p:nvGrpSpPr>
          <p:grpSpPr>
            <a:xfrm>
              <a:off x="3671717" y="1853719"/>
              <a:ext cx="1800322" cy="1707449"/>
              <a:chOff x="1248067" y="649464"/>
              <a:chExt cx="2074342" cy="1967333"/>
            </a:xfrm>
          </p:grpSpPr>
          <p:sp>
            <p:nvSpPr>
              <p:cNvPr id="792" name="Google Shape;792;p61"/>
              <p:cNvSpPr/>
              <p:nvPr/>
            </p:nvSpPr>
            <p:spPr>
              <a:xfrm>
                <a:off x="1248067" y="1579467"/>
                <a:ext cx="2074342" cy="1037330"/>
              </a:xfrm>
              <a:custGeom>
                <a:rect b="b" l="l" r="r" t="t"/>
                <a:pathLst>
                  <a:path extrusionOk="0" h="9155" w="18308">
                    <a:moveTo>
                      <a:pt x="1" y="0"/>
                    </a:moveTo>
                    <a:cubicBezTo>
                      <a:pt x="1" y="5048"/>
                      <a:pt x="4106" y="9154"/>
                      <a:pt x="9153" y="9154"/>
                    </a:cubicBezTo>
                    <a:cubicBezTo>
                      <a:pt x="14201" y="9154"/>
                      <a:pt x="18306" y="5048"/>
                      <a:pt x="18307" y="0"/>
                    </a:cubicBezTo>
                    <a:lnTo>
                      <a:pt x="17953" y="0"/>
                    </a:lnTo>
                    <a:cubicBezTo>
                      <a:pt x="17953" y="4853"/>
                      <a:pt x="14006" y="8800"/>
                      <a:pt x="9153" y="8800"/>
                    </a:cubicBezTo>
                    <a:cubicBezTo>
                      <a:pt x="4301" y="8800"/>
                      <a:pt x="353" y="4853"/>
                      <a:pt x="3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1"/>
              <p:cNvSpPr/>
              <p:nvPr/>
            </p:nvSpPr>
            <p:spPr>
              <a:xfrm>
                <a:off x="1248294" y="649464"/>
                <a:ext cx="2073776" cy="1036537"/>
              </a:xfrm>
              <a:custGeom>
                <a:rect b="b" l="l" r="r" t="t"/>
                <a:pathLst>
                  <a:path extrusionOk="0" h="9148" w="18303">
                    <a:moveTo>
                      <a:pt x="9487" y="1"/>
                    </a:moveTo>
                    <a:lnTo>
                      <a:pt x="9474" y="353"/>
                    </a:lnTo>
                    <a:cubicBezTo>
                      <a:pt x="9858" y="368"/>
                      <a:pt x="10244" y="407"/>
                      <a:pt x="10622" y="470"/>
                    </a:cubicBezTo>
                    <a:lnTo>
                      <a:pt x="10680" y="122"/>
                    </a:lnTo>
                    <a:cubicBezTo>
                      <a:pt x="10288" y="56"/>
                      <a:pt x="9886" y="15"/>
                      <a:pt x="9487" y="1"/>
                    </a:cubicBezTo>
                    <a:close/>
                    <a:moveTo>
                      <a:pt x="8587" y="13"/>
                    </a:moveTo>
                    <a:cubicBezTo>
                      <a:pt x="8188" y="37"/>
                      <a:pt x="7787" y="87"/>
                      <a:pt x="7397" y="164"/>
                    </a:cubicBezTo>
                    <a:lnTo>
                      <a:pt x="7464" y="511"/>
                    </a:lnTo>
                    <a:cubicBezTo>
                      <a:pt x="7839" y="438"/>
                      <a:pt x="8224" y="388"/>
                      <a:pt x="8609" y="365"/>
                    </a:cubicBezTo>
                    <a:lnTo>
                      <a:pt x="8587" y="13"/>
                    </a:lnTo>
                    <a:close/>
                    <a:moveTo>
                      <a:pt x="11560" y="314"/>
                    </a:moveTo>
                    <a:lnTo>
                      <a:pt x="11467" y="655"/>
                    </a:lnTo>
                    <a:cubicBezTo>
                      <a:pt x="11838" y="757"/>
                      <a:pt x="12205" y="882"/>
                      <a:pt x="12559" y="1031"/>
                    </a:cubicBezTo>
                    <a:lnTo>
                      <a:pt x="12696" y="706"/>
                    </a:lnTo>
                    <a:cubicBezTo>
                      <a:pt x="12327" y="550"/>
                      <a:pt x="11946" y="419"/>
                      <a:pt x="11560" y="314"/>
                    </a:cubicBezTo>
                    <a:close/>
                    <a:moveTo>
                      <a:pt x="6521" y="378"/>
                    </a:moveTo>
                    <a:cubicBezTo>
                      <a:pt x="6139" y="493"/>
                      <a:pt x="5761" y="635"/>
                      <a:pt x="5396" y="799"/>
                    </a:cubicBezTo>
                    <a:lnTo>
                      <a:pt x="5542" y="1121"/>
                    </a:lnTo>
                    <a:cubicBezTo>
                      <a:pt x="5892" y="964"/>
                      <a:pt x="6256" y="827"/>
                      <a:pt x="6623" y="718"/>
                    </a:cubicBezTo>
                    <a:lnTo>
                      <a:pt x="6521" y="378"/>
                    </a:lnTo>
                    <a:close/>
                    <a:moveTo>
                      <a:pt x="13507" y="1095"/>
                    </a:moveTo>
                    <a:lnTo>
                      <a:pt x="13338" y="1405"/>
                    </a:lnTo>
                    <a:cubicBezTo>
                      <a:pt x="13676" y="1589"/>
                      <a:pt x="14004" y="1796"/>
                      <a:pt x="14316" y="2021"/>
                    </a:cubicBezTo>
                    <a:lnTo>
                      <a:pt x="14523" y="1734"/>
                    </a:lnTo>
                    <a:cubicBezTo>
                      <a:pt x="14199" y="1500"/>
                      <a:pt x="13858" y="1284"/>
                      <a:pt x="13507" y="1095"/>
                    </a:cubicBezTo>
                    <a:close/>
                    <a:moveTo>
                      <a:pt x="4595" y="1209"/>
                    </a:moveTo>
                    <a:cubicBezTo>
                      <a:pt x="4250" y="1408"/>
                      <a:pt x="3914" y="1631"/>
                      <a:pt x="3597" y="1874"/>
                    </a:cubicBezTo>
                    <a:lnTo>
                      <a:pt x="3812" y="2154"/>
                    </a:lnTo>
                    <a:cubicBezTo>
                      <a:pt x="4116" y="1921"/>
                      <a:pt x="4439" y="1707"/>
                      <a:pt x="4772" y="1514"/>
                    </a:cubicBezTo>
                    <a:lnTo>
                      <a:pt x="4595" y="1209"/>
                    </a:lnTo>
                    <a:close/>
                    <a:moveTo>
                      <a:pt x="15225" y="2298"/>
                    </a:moveTo>
                    <a:lnTo>
                      <a:pt x="14990" y="2563"/>
                    </a:lnTo>
                    <a:cubicBezTo>
                      <a:pt x="15277" y="2818"/>
                      <a:pt x="15551" y="3093"/>
                      <a:pt x="15802" y="3383"/>
                    </a:cubicBezTo>
                    <a:lnTo>
                      <a:pt x="16070" y="3152"/>
                    </a:lnTo>
                    <a:cubicBezTo>
                      <a:pt x="15808" y="2850"/>
                      <a:pt x="15523" y="2563"/>
                      <a:pt x="15225" y="2298"/>
                    </a:cubicBezTo>
                    <a:close/>
                    <a:moveTo>
                      <a:pt x="2910" y="2455"/>
                    </a:moveTo>
                    <a:cubicBezTo>
                      <a:pt x="2617" y="2728"/>
                      <a:pt x="2342" y="3022"/>
                      <a:pt x="2087" y="3329"/>
                    </a:cubicBezTo>
                    <a:lnTo>
                      <a:pt x="2361" y="3554"/>
                    </a:lnTo>
                    <a:cubicBezTo>
                      <a:pt x="2604" y="3258"/>
                      <a:pt x="2871" y="2975"/>
                      <a:pt x="3150" y="2713"/>
                    </a:cubicBezTo>
                    <a:lnTo>
                      <a:pt x="2910" y="2455"/>
                    </a:lnTo>
                    <a:close/>
                    <a:moveTo>
                      <a:pt x="16625" y="3860"/>
                    </a:moveTo>
                    <a:lnTo>
                      <a:pt x="16336" y="4064"/>
                    </a:lnTo>
                    <a:cubicBezTo>
                      <a:pt x="16559" y="4377"/>
                      <a:pt x="16762" y="4707"/>
                      <a:pt x="16941" y="5047"/>
                    </a:cubicBezTo>
                    <a:lnTo>
                      <a:pt x="17253" y="4882"/>
                    </a:lnTo>
                    <a:cubicBezTo>
                      <a:pt x="17068" y="4530"/>
                      <a:pt x="16856" y="4186"/>
                      <a:pt x="16625" y="3860"/>
                    </a:cubicBezTo>
                    <a:close/>
                    <a:moveTo>
                      <a:pt x="1549" y="4052"/>
                    </a:moveTo>
                    <a:cubicBezTo>
                      <a:pt x="1326" y="4383"/>
                      <a:pt x="1124" y="4732"/>
                      <a:pt x="946" y="5089"/>
                    </a:cubicBezTo>
                    <a:lnTo>
                      <a:pt x="1264" y="5246"/>
                    </a:lnTo>
                    <a:cubicBezTo>
                      <a:pt x="1434" y="4903"/>
                      <a:pt x="1628" y="4568"/>
                      <a:pt x="1842" y="4249"/>
                    </a:cubicBezTo>
                    <a:lnTo>
                      <a:pt x="1549" y="4052"/>
                    </a:lnTo>
                    <a:close/>
                    <a:moveTo>
                      <a:pt x="17634" y="5698"/>
                    </a:moveTo>
                    <a:lnTo>
                      <a:pt x="17307" y="5832"/>
                    </a:lnTo>
                    <a:cubicBezTo>
                      <a:pt x="17451" y="6186"/>
                      <a:pt x="17573" y="6555"/>
                      <a:pt x="17671" y="6926"/>
                    </a:cubicBezTo>
                    <a:lnTo>
                      <a:pt x="18013" y="6837"/>
                    </a:lnTo>
                    <a:cubicBezTo>
                      <a:pt x="17912" y="6451"/>
                      <a:pt x="17784" y="6068"/>
                      <a:pt x="17634" y="5698"/>
                    </a:cubicBezTo>
                    <a:close/>
                    <a:moveTo>
                      <a:pt x="588" y="5915"/>
                    </a:moveTo>
                    <a:cubicBezTo>
                      <a:pt x="447" y="6289"/>
                      <a:pt x="329" y="6675"/>
                      <a:pt x="238" y="7064"/>
                    </a:cubicBezTo>
                    <a:lnTo>
                      <a:pt x="582" y="7145"/>
                    </a:lnTo>
                    <a:cubicBezTo>
                      <a:pt x="669" y="6772"/>
                      <a:pt x="783" y="6399"/>
                      <a:pt x="919" y="6040"/>
                    </a:cubicBezTo>
                    <a:lnTo>
                      <a:pt x="588" y="5915"/>
                    </a:lnTo>
                    <a:close/>
                    <a:moveTo>
                      <a:pt x="18195" y="7718"/>
                    </a:moveTo>
                    <a:lnTo>
                      <a:pt x="17847" y="7774"/>
                    </a:lnTo>
                    <a:cubicBezTo>
                      <a:pt x="17905" y="8151"/>
                      <a:pt x="17940" y="8539"/>
                      <a:pt x="17950" y="8923"/>
                    </a:cubicBezTo>
                    <a:lnTo>
                      <a:pt x="18303" y="8913"/>
                    </a:lnTo>
                    <a:cubicBezTo>
                      <a:pt x="18294" y="8514"/>
                      <a:pt x="18258" y="8112"/>
                      <a:pt x="18195" y="7718"/>
                    </a:cubicBezTo>
                    <a:close/>
                    <a:moveTo>
                      <a:pt x="78" y="7952"/>
                    </a:moveTo>
                    <a:cubicBezTo>
                      <a:pt x="26" y="8345"/>
                      <a:pt x="1" y="8748"/>
                      <a:pt x="1" y="9147"/>
                    </a:cubicBezTo>
                    <a:lnTo>
                      <a:pt x="353" y="9147"/>
                    </a:lnTo>
                    <a:cubicBezTo>
                      <a:pt x="353" y="8763"/>
                      <a:pt x="378" y="8375"/>
                      <a:pt x="428" y="7997"/>
                    </a:cubicBezTo>
                    <a:lnTo>
                      <a:pt x="78" y="795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94" name="Google Shape;794;p61"/>
            <p:cNvCxnSpPr/>
            <p:nvPr/>
          </p:nvCxnSpPr>
          <p:spPr>
            <a:xfrm>
              <a:off x="3689675" y="2673675"/>
              <a:ext cx="1746900" cy="0"/>
            </a:xfrm>
            <a:prstGeom prst="straightConnector1">
              <a:avLst/>
            </a:prstGeom>
            <a:noFill/>
            <a:ln cap="flat" cmpd="sng" w="38100">
              <a:solidFill>
                <a:schemeClr val="accent4"/>
              </a:solidFill>
              <a:prstDash val="solid"/>
              <a:round/>
              <a:headEnd len="med" w="med" type="none"/>
              <a:tailEnd len="med" w="med" type="none"/>
            </a:ln>
          </p:spPr>
        </p:cxnSp>
      </p:grpSp>
      <p:sp>
        <p:nvSpPr>
          <p:cNvPr id="795" name="Google Shape;795;p61"/>
          <p:cNvSpPr/>
          <p:nvPr/>
        </p:nvSpPr>
        <p:spPr>
          <a:xfrm>
            <a:off x="3467100" y="3834088"/>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1"/>
          <p:cNvSpPr/>
          <p:nvPr/>
        </p:nvSpPr>
        <p:spPr>
          <a:xfrm>
            <a:off x="3467100" y="1850588"/>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5074400" y="3834097"/>
            <a:ext cx="602704"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5074400" y="1850588"/>
            <a:ext cx="602704"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REGRESSION DIAGNOSTICS</a:t>
            </a:r>
            <a:endParaRPr/>
          </a:p>
        </p:txBody>
      </p:sp>
      <p:grpSp>
        <p:nvGrpSpPr>
          <p:cNvPr id="800" name="Google Shape;800;p61"/>
          <p:cNvGrpSpPr/>
          <p:nvPr/>
        </p:nvGrpSpPr>
        <p:grpSpPr>
          <a:xfrm>
            <a:off x="5162726" y="1835093"/>
            <a:ext cx="426029" cy="424387"/>
            <a:chOff x="6993188" y="998838"/>
            <a:chExt cx="564725" cy="562475"/>
          </a:xfrm>
        </p:grpSpPr>
        <p:sp>
          <p:nvSpPr>
            <p:cNvPr id="801" name="Google Shape;801;p61"/>
            <p:cNvSpPr/>
            <p:nvPr/>
          </p:nvSpPr>
          <p:spPr>
            <a:xfrm>
              <a:off x="6993538" y="1028813"/>
              <a:ext cx="36075" cy="147450"/>
            </a:xfrm>
            <a:custGeom>
              <a:rect b="b" l="l" r="r" t="t"/>
              <a:pathLst>
                <a:path extrusionOk="0" h="5898" w="1443">
                  <a:moveTo>
                    <a:pt x="1443" y="1"/>
                  </a:moveTo>
                  <a:lnTo>
                    <a:pt x="1443" y="1"/>
                  </a:lnTo>
                  <a:cubicBezTo>
                    <a:pt x="777" y="931"/>
                    <a:pt x="109" y="2635"/>
                    <a:pt x="1" y="5898"/>
                  </a:cubicBezTo>
                  <a:cubicBezTo>
                    <a:pt x="1277" y="4353"/>
                    <a:pt x="1351" y="2007"/>
                    <a:pt x="1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7328338" y="1028638"/>
              <a:ext cx="36075" cy="147400"/>
            </a:xfrm>
            <a:custGeom>
              <a:rect b="b" l="l" r="r" t="t"/>
              <a:pathLst>
                <a:path extrusionOk="0" h="5896" w="1443">
                  <a:moveTo>
                    <a:pt x="1" y="1"/>
                  </a:moveTo>
                  <a:lnTo>
                    <a:pt x="1" y="1"/>
                  </a:lnTo>
                  <a:cubicBezTo>
                    <a:pt x="94" y="2010"/>
                    <a:pt x="164" y="4326"/>
                    <a:pt x="1442" y="5895"/>
                  </a:cubicBezTo>
                  <a:cubicBezTo>
                    <a:pt x="1332" y="2661"/>
                    <a:pt x="666" y="94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7109238" y="1010088"/>
              <a:ext cx="139525" cy="114150"/>
            </a:xfrm>
            <a:custGeom>
              <a:rect b="b" l="l" r="r" t="t"/>
              <a:pathLst>
                <a:path extrusionOk="0" h="4566" w="5581">
                  <a:moveTo>
                    <a:pt x="11" y="0"/>
                  </a:moveTo>
                  <a:cubicBezTo>
                    <a:pt x="8" y="89"/>
                    <a:pt x="1" y="178"/>
                    <a:pt x="1" y="267"/>
                  </a:cubicBezTo>
                  <a:cubicBezTo>
                    <a:pt x="1" y="2639"/>
                    <a:pt x="1251" y="4566"/>
                    <a:pt x="2791" y="4566"/>
                  </a:cubicBezTo>
                  <a:cubicBezTo>
                    <a:pt x="4329" y="4566"/>
                    <a:pt x="5581" y="2639"/>
                    <a:pt x="5581" y="267"/>
                  </a:cubicBezTo>
                  <a:cubicBezTo>
                    <a:pt x="5581" y="178"/>
                    <a:pt x="5573" y="89"/>
                    <a:pt x="5569" y="0"/>
                  </a:cubicBezTo>
                  <a:cubicBezTo>
                    <a:pt x="4874" y="652"/>
                    <a:pt x="3962" y="1012"/>
                    <a:pt x="3018" y="1012"/>
                  </a:cubicBezTo>
                  <a:cubicBezTo>
                    <a:pt x="2942" y="1012"/>
                    <a:pt x="2867" y="1009"/>
                    <a:pt x="2791" y="1005"/>
                  </a:cubicBezTo>
                  <a:cubicBezTo>
                    <a:pt x="2715" y="1009"/>
                    <a:pt x="2640" y="1012"/>
                    <a:pt x="2565" y="1012"/>
                  </a:cubicBezTo>
                  <a:cubicBezTo>
                    <a:pt x="1618" y="1012"/>
                    <a:pt x="705" y="650"/>
                    <a:pt x="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7245088" y="1271888"/>
              <a:ext cx="141725" cy="117875"/>
            </a:xfrm>
            <a:custGeom>
              <a:rect b="b" l="l" r="r" t="t"/>
              <a:pathLst>
                <a:path extrusionOk="0" h="4715" w="5669">
                  <a:moveTo>
                    <a:pt x="3025" y="0"/>
                  </a:moveTo>
                  <a:cubicBezTo>
                    <a:pt x="1326" y="1005"/>
                    <a:pt x="204" y="2754"/>
                    <a:pt x="0" y="4715"/>
                  </a:cubicBezTo>
                  <a:cubicBezTo>
                    <a:pt x="1442" y="4102"/>
                    <a:pt x="2968" y="3703"/>
                    <a:pt x="4525" y="3535"/>
                  </a:cubicBezTo>
                  <a:cubicBezTo>
                    <a:pt x="4900" y="3487"/>
                    <a:pt x="5284" y="3458"/>
                    <a:pt x="5669" y="3429"/>
                  </a:cubicBezTo>
                  <a:cubicBezTo>
                    <a:pt x="5291" y="1973"/>
                    <a:pt x="4337" y="736"/>
                    <a:pt x="3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1"/>
            <p:cNvSpPr/>
            <p:nvPr/>
          </p:nvSpPr>
          <p:spPr>
            <a:xfrm>
              <a:off x="7431188" y="1253138"/>
              <a:ext cx="71875" cy="104500"/>
            </a:xfrm>
            <a:custGeom>
              <a:rect b="b" l="l" r="r" t="t"/>
              <a:pathLst>
                <a:path extrusionOk="0" h="4180" w="2875">
                  <a:moveTo>
                    <a:pt x="0" y="1"/>
                  </a:moveTo>
                  <a:cubicBezTo>
                    <a:pt x="616" y="1298"/>
                    <a:pt x="986" y="2697"/>
                    <a:pt x="1091" y="4129"/>
                  </a:cubicBezTo>
                  <a:cubicBezTo>
                    <a:pt x="1411" y="4138"/>
                    <a:pt x="1726" y="4155"/>
                    <a:pt x="2041" y="4179"/>
                  </a:cubicBezTo>
                  <a:cubicBezTo>
                    <a:pt x="2110" y="3218"/>
                    <a:pt x="2396" y="2286"/>
                    <a:pt x="2874" y="1447"/>
                  </a:cubicBezTo>
                  <a:cubicBezTo>
                    <a:pt x="2062" y="721"/>
                    <a:pt x="1070" y="22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1"/>
            <p:cNvSpPr/>
            <p:nvPr/>
          </p:nvSpPr>
          <p:spPr>
            <a:xfrm>
              <a:off x="7502138" y="1304213"/>
              <a:ext cx="48500" cy="62975"/>
            </a:xfrm>
            <a:custGeom>
              <a:rect b="b" l="l" r="r" t="t"/>
              <a:pathLst>
                <a:path extrusionOk="0" h="2519" w="1940">
                  <a:moveTo>
                    <a:pt x="627" y="0"/>
                  </a:moveTo>
                  <a:cubicBezTo>
                    <a:pt x="274" y="687"/>
                    <a:pt x="63" y="1439"/>
                    <a:pt x="0" y="2208"/>
                  </a:cubicBezTo>
                  <a:cubicBezTo>
                    <a:pt x="58" y="2213"/>
                    <a:pt x="118" y="2216"/>
                    <a:pt x="176" y="2223"/>
                  </a:cubicBezTo>
                  <a:cubicBezTo>
                    <a:pt x="788" y="2295"/>
                    <a:pt x="1372" y="2401"/>
                    <a:pt x="1940" y="2518"/>
                  </a:cubicBezTo>
                  <a:cubicBezTo>
                    <a:pt x="1702" y="1588"/>
                    <a:pt x="1252" y="726"/>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1"/>
            <p:cNvSpPr/>
            <p:nvPr/>
          </p:nvSpPr>
          <p:spPr>
            <a:xfrm>
              <a:off x="7341738" y="1249963"/>
              <a:ext cx="96550" cy="106475"/>
            </a:xfrm>
            <a:custGeom>
              <a:rect b="b" l="l" r="r" t="t"/>
              <a:pathLst>
                <a:path extrusionOk="0" h="4259" w="3862">
                  <a:moveTo>
                    <a:pt x="2329" y="0"/>
                  </a:moveTo>
                  <a:cubicBezTo>
                    <a:pt x="1531" y="0"/>
                    <a:pt x="741" y="156"/>
                    <a:pt x="0" y="457"/>
                  </a:cubicBezTo>
                  <a:cubicBezTo>
                    <a:pt x="1334" y="1336"/>
                    <a:pt x="2276" y="2699"/>
                    <a:pt x="2622" y="4258"/>
                  </a:cubicBezTo>
                  <a:cubicBezTo>
                    <a:pt x="3021" y="4241"/>
                    <a:pt x="3319" y="4227"/>
                    <a:pt x="3701" y="4227"/>
                  </a:cubicBezTo>
                  <a:cubicBezTo>
                    <a:pt x="3754" y="4227"/>
                    <a:pt x="3807" y="4229"/>
                    <a:pt x="3862" y="4232"/>
                  </a:cubicBezTo>
                  <a:cubicBezTo>
                    <a:pt x="3648" y="2326"/>
                    <a:pt x="3158" y="748"/>
                    <a:pt x="2548" y="12"/>
                  </a:cubicBezTo>
                  <a:cubicBezTo>
                    <a:pt x="2473" y="10"/>
                    <a:pt x="2401" y="0"/>
                    <a:pt x="23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1"/>
            <p:cNvSpPr/>
            <p:nvPr/>
          </p:nvSpPr>
          <p:spPr>
            <a:xfrm>
              <a:off x="7438213" y="1376413"/>
              <a:ext cx="92050" cy="179950"/>
            </a:xfrm>
            <a:custGeom>
              <a:rect b="b" l="l" r="r" t="t"/>
              <a:pathLst>
                <a:path extrusionOk="0" h="7198" w="3682">
                  <a:moveTo>
                    <a:pt x="880" y="0"/>
                  </a:moveTo>
                  <a:cubicBezTo>
                    <a:pt x="1034" y="2218"/>
                    <a:pt x="842" y="5150"/>
                    <a:pt x="1" y="7197"/>
                  </a:cubicBezTo>
                  <a:cubicBezTo>
                    <a:pt x="1512" y="6813"/>
                    <a:pt x="2826" y="5876"/>
                    <a:pt x="3682" y="4568"/>
                  </a:cubicBezTo>
                  <a:cubicBezTo>
                    <a:pt x="2519" y="3778"/>
                    <a:pt x="1755" y="2041"/>
                    <a:pt x="1728" y="53"/>
                  </a:cubicBezTo>
                  <a:cubicBezTo>
                    <a:pt x="1447" y="32"/>
                    <a:pt x="1166" y="12"/>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1"/>
            <p:cNvSpPr/>
            <p:nvPr/>
          </p:nvSpPr>
          <p:spPr>
            <a:xfrm>
              <a:off x="7301063" y="1375688"/>
              <a:ext cx="140300" cy="185625"/>
            </a:xfrm>
            <a:custGeom>
              <a:rect b="b" l="l" r="r" t="t"/>
              <a:pathLst>
                <a:path extrusionOk="0" h="7425" w="5612">
                  <a:moveTo>
                    <a:pt x="5280" y="1"/>
                  </a:moveTo>
                  <a:cubicBezTo>
                    <a:pt x="4965" y="1"/>
                    <a:pt x="4655" y="17"/>
                    <a:pt x="4343" y="29"/>
                  </a:cubicBezTo>
                  <a:cubicBezTo>
                    <a:pt x="4348" y="114"/>
                    <a:pt x="4357" y="200"/>
                    <a:pt x="4357" y="284"/>
                  </a:cubicBezTo>
                  <a:cubicBezTo>
                    <a:pt x="4357" y="2735"/>
                    <a:pt x="2629" y="4963"/>
                    <a:pt x="1" y="6006"/>
                  </a:cubicBezTo>
                  <a:cubicBezTo>
                    <a:pt x="1114" y="6927"/>
                    <a:pt x="2510" y="7424"/>
                    <a:pt x="3942" y="7424"/>
                  </a:cubicBezTo>
                  <a:cubicBezTo>
                    <a:pt x="4135" y="7424"/>
                    <a:pt x="4329" y="7415"/>
                    <a:pt x="4523" y="7397"/>
                  </a:cubicBezTo>
                  <a:cubicBezTo>
                    <a:pt x="4559" y="7330"/>
                    <a:pt x="4597" y="7265"/>
                    <a:pt x="4634" y="7190"/>
                  </a:cubicBezTo>
                  <a:cubicBezTo>
                    <a:pt x="5246" y="5876"/>
                    <a:pt x="5612" y="3735"/>
                    <a:pt x="5612" y="1466"/>
                  </a:cubicBezTo>
                  <a:cubicBezTo>
                    <a:pt x="5612" y="964"/>
                    <a:pt x="5590" y="479"/>
                    <a:pt x="5556" y="8"/>
                  </a:cubicBezTo>
                  <a:cubicBezTo>
                    <a:pt x="5426" y="8"/>
                    <a:pt x="5460" y="1"/>
                    <a:pt x="5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1"/>
            <p:cNvSpPr/>
            <p:nvPr/>
          </p:nvSpPr>
          <p:spPr>
            <a:xfrm>
              <a:off x="7501538" y="1379538"/>
              <a:ext cx="56375" cy="93550"/>
            </a:xfrm>
            <a:custGeom>
              <a:rect b="b" l="l" r="r" t="t"/>
              <a:pathLst>
                <a:path extrusionOk="0" h="3742" w="2255">
                  <a:moveTo>
                    <a:pt x="0" y="0"/>
                  </a:moveTo>
                  <a:cubicBezTo>
                    <a:pt x="41" y="1639"/>
                    <a:pt x="649" y="3093"/>
                    <a:pt x="1541" y="3742"/>
                  </a:cubicBezTo>
                  <a:cubicBezTo>
                    <a:pt x="2052" y="2694"/>
                    <a:pt x="2254" y="1521"/>
                    <a:pt x="2125" y="361"/>
                  </a:cubicBezTo>
                  <a:cubicBezTo>
                    <a:pt x="1459" y="207"/>
                    <a:pt x="784" y="89"/>
                    <a:pt x="104" y="10"/>
                  </a:cubicBezTo>
                  <a:cubicBezTo>
                    <a:pt x="70" y="5"/>
                    <a:pt x="34" y="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1"/>
            <p:cNvSpPr/>
            <p:nvPr/>
          </p:nvSpPr>
          <p:spPr>
            <a:xfrm>
              <a:off x="7244588" y="1377488"/>
              <a:ext cx="145350" cy="132800"/>
            </a:xfrm>
            <a:custGeom>
              <a:rect b="b" l="l" r="r" t="t"/>
              <a:pathLst>
                <a:path extrusionOk="0" h="5312" w="5814">
                  <a:moveTo>
                    <a:pt x="5802" y="1"/>
                  </a:moveTo>
                  <a:cubicBezTo>
                    <a:pt x="5412" y="30"/>
                    <a:pt x="5023" y="61"/>
                    <a:pt x="4646" y="109"/>
                  </a:cubicBezTo>
                  <a:cubicBezTo>
                    <a:pt x="3038" y="277"/>
                    <a:pt x="1467" y="712"/>
                    <a:pt x="1" y="1394"/>
                  </a:cubicBezTo>
                  <a:cubicBezTo>
                    <a:pt x="61" y="2848"/>
                    <a:pt x="635" y="4237"/>
                    <a:pt x="1616" y="5311"/>
                  </a:cubicBezTo>
                  <a:cubicBezTo>
                    <a:pt x="4136" y="4451"/>
                    <a:pt x="5814" y="2430"/>
                    <a:pt x="5814" y="212"/>
                  </a:cubicBezTo>
                  <a:cubicBezTo>
                    <a:pt x="5814" y="140"/>
                    <a:pt x="5804" y="70"/>
                    <a:pt x="58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1"/>
            <p:cNvSpPr/>
            <p:nvPr/>
          </p:nvSpPr>
          <p:spPr>
            <a:xfrm>
              <a:off x="6993188" y="998838"/>
              <a:ext cx="371650" cy="401800"/>
            </a:xfrm>
            <a:custGeom>
              <a:rect b="b" l="l" r="r" t="t"/>
              <a:pathLst>
                <a:path extrusionOk="0" h="16072" w="14866">
                  <a:moveTo>
                    <a:pt x="12051" y="6027"/>
                  </a:moveTo>
                  <a:cubicBezTo>
                    <a:pt x="12275" y="6027"/>
                    <a:pt x="12455" y="6208"/>
                    <a:pt x="12455" y="6429"/>
                  </a:cubicBezTo>
                  <a:cubicBezTo>
                    <a:pt x="12455" y="6652"/>
                    <a:pt x="12275" y="6830"/>
                    <a:pt x="12051" y="6830"/>
                  </a:cubicBezTo>
                  <a:lnTo>
                    <a:pt x="10446" y="6830"/>
                  </a:lnTo>
                  <a:cubicBezTo>
                    <a:pt x="10223" y="6830"/>
                    <a:pt x="10042" y="6652"/>
                    <a:pt x="10042" y="6429"/>
                  </a:cubicBezTo>
                  <a:cubicBezTo>
                    <a:pt x="10042" y="6208"/>
                    <a:pt x="10223" y="6027"/>
                    <a:pt x="10446" y="6027"/>
                  </a:cubicBezTo>
                  <a:close/>
                  <a:moveTo>
                    <a:pt x="1204" y="13258"/>
                  </a:moveTo>
                  <a:cubicBezTo>
                    <a:pt x="1425" y="13258"/>
                    <a:pt x="1606" y="13438"/>
                    <a:pt x="1606" y="13662"/>
                  </a:cubicBezTo>
                  <a:lnTo>
                    <a:pt x="1606" y="14464"/>
                  </a:lnTo>
                  <a:lnTo>
                    <a:pt x="3213" y="14464"/>
                  </a:lnTo>
                  <a:cubicBezTo>
                    <a:pt x="3434" y="14464"/>
                    <a:pt x="3615" y="14644"/>
                    <a:pt x="3615" y="14866"/>
                  </a:cubicBezTo>
                  <a:cubicBezTo>
                    <a:pt x="3615" y="15089"/>
                    <a:pt x="3434" y="15269"/>
                    <a:pt x="3213" y="15269"/>
                  </a:cubicBezTo>
                  <a:lnTo>
                    <a:pt x="1204" y="15269"/>
                  </a:lnTo>
                  <a:cubicBezTo>
                    <a:pt x="983" y="15269"/>
                    <a:pt x="803" y="15089"/>
                    <a:pt x="803" y="14866"/>
                  </a:cubicBezTo>
                  <a:lnTo>
                    <a:pt x="803" y="13662"/>
                  </a:lnTo>
                  <a:cubicBezTo>
                    <a:pt x="803" y="13438"/>
                    <a:pt x="983" y="13258"/>
                    <a:pt x="1204" y="13258"/>
                  </a:cubicBezTo>
                  <a:close/>
                  <a:moveTo>
                    <a:pt x="3040" y="1"/>
                  </a:moveTo>
                  <a:cubicBezTo>
                    <a:pt x="2637" y="3"/>
                    <a:pt x="2305" y="320"/>
                    <a:pt x="2286" y="724"/>
                  </a:cubicBezTo>
                  <a:cubicBezTo>
                    <a:pt x="2274" y="931"/>
                    <a:pt x="2264" y="1142"/>
                    <a:pt x="2254" y="1361"/>
                  </a:cubicBezTo>
                  <a:cubicBezTo>
                    <a:pt x="2156" y="3569"/>
                    <a:pt x="2031" y="6321"/>
                    <a:pt x="217" y="8058"/>
                  </a:cubicBezTo>
                  <a:lnTo>
                    <a:pt x="0" y="8231"/>
                  </a:lnTo>
                  <a:lnTo>
                    <a:pt x="0" y="15308"/>
                  </a:lnTo>
                  <a:cubicBezTo>
                    <a:pt x="0" y="15728"/>
                    <a:pt x="339" y="16069"/>
                    <a:pt x="760" y="16072"/>
                  </a:cubicBezTo>
                  <a:lnTo>
                    <a:pt x="9249" y="16072"/>
                  </a:lnTo>
                  <a:cubicBezTo>
                    <a:pt x="9346" y="12811"/>
                    <a:pt x="11669" y="10043"/>
                    <a:pt x="14865" y="9384"/>
                  </a:cubicBezTo>
                  <a:lnTo>
                    <a:pt x="14865" y="8231"/>
                  </a:lnTo>
                  <a:cubicBezTo>
                    <a:pt x="14231" y="7702"/>
                    <a:pt x="13736" y="7027"/>
                    <a:pt x="13426" y="6265"/>
                  </a:cubicBezTo>
                  <a:cubicBezTo>
                    <a:pt x="12695" y="4574"/>
                    <a:pt x="12666" y="2579"/>
                    <a:pt x="12580" y="724"/>
                  </a:cubicBezTo>
                  <a:cubicBezTo>
                    <a:pt x="12566" y="481"/>
                    <a:pt x="12438" y="258"/>
                    <a:pt x="12236" y="121"/>
                  </a:cubicBezTo>
                  <a:lnTo>
                    <a:pt x="12212" y="109"/>
                  </a:lnTo>
                  <a:cubicBezTo>
                    <a:pt x="12095" y="39"/>
                    <a:pt x="11960" y="3"/>
                    <a:pt x="11823" y="1"/>
                  </a:cubicBezTo>
                  <a:lnTo>
                    <a:pt x="10987" y="1"/>
                  </a:lnTo>
                  <a:cubicBezTo>
                    <a:pt x="11011" y="239"/>
                    <a:pt x="11028" y="477"/>
                    <a:pt x="11028" y="719"/>
                  </a:cubicBezTo>
                  <a:cubicBezTo>
                    <a:pt x="11028" y="3531"/>
                    <a:pt x="9415" y="5821"/>
                    <a:pt x="7433" y="5821"/>
                  </a:cubicBezTo>
                  <a:cubicBezTo>
                    <a:pt x="5453" y="5821"/>
                    <a:pt x="3840" y="3531"/>
                    <a:pt x="3840" y="719"/>
                  </a:cubicBezTo>
                  <a:cubicBezTo>
                    <a:pt x="3840" y="477"/>
                    <a:pt x="3855" y="239"/>
                    <a:pt x="38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61"/>
          <p:cNvGrpSpPr/>
          <p:nvPr/>
        </p:nvGrpSpPr>
        <p:grpSpPr>
          <a:xfrm>
            <a:off x="3576346" y="1867872"/>
            <a:ext cx="507656" cy="358834"/>
            <a:chOff x="2079138" y="2776438"/>
            <a:chExt cx="562500" cy="397600"/>
          </a:xfrm>
        </p:grpSpPr>
        <p:sp>
          <p:nvSpPr>
            <p:cNvPr id="814" name="Google Shape;814;p61"/>
            <p:cNvSpPr/>
            <p:nvPr/>
          </p:nvSpPr>
          <p:spPr>
            <a:xfrm>
              <a:off x="2263438" y="2931613"/>
              <a:ext cx="193950" cy="242425"/>
            </a:xfrm>
            <a:custGeom>
              <a:rect b="b" l="l" r="r" t="t"/>
              <a:pathLst>
                <a:path extrusionOk="0" h="9697" w="7758">
                  <a:moveTo>
                    <a:pt x="1401" y="2695"/>
                  </a:moveTo>
                  <a:cubicBezTo>
                    <a:pt x="1480" y="2695"/>
                    <a:pt x="1559" y="2719"/>
                    <a:pt x="1628" y="2768"/>
                  </a:cubicBezTo>
                  <a:cubicBezTo>
                    <a:pt x="2108" y="3112"/>
                    <a:pt x="2661" y="3340"/>
                    <a:pt x="3242" y="3439"/>
                  </a:cubicBezTo>
                  <a:cubicBezTo>
                    <a:pt x="3439" y="3472"/>
                    <a:pt x="3581" y="3650"/>
                    <a:pt x="3564" y="3852"/>
                  </a:cubicBezTo>
                  <a:cubicBezTo>
                    <a:pt x="3548" y="4052"/>
                    <a:pt x="3379" y="4208"/>
                    <a:pt x="3180" y="4208"/>
                  </a:cubicBezTo>
                  <a:lnTo>
                    <a:pt x="3178" y="4208"/>
                  </a:lnTo>
                  <a:cubicBezTo>
                    <a:pt x="3156" y="4208"/>
                    <a:pt x="3134" y="4205"/>
                    <a:pt x="3113" y="4203"/>
                  </a:cubicBezTo>
                  <a:cubicBezTo>
                    <a:pt x="2413" y="4088"/>
                    <a:pt x="1750" y="3811"/>
                    <a:pt x="1174" y="3398"/>
                  </a:cubicBezTo>
                  <a:cubicBezTo>
                    <a:pt x="1000" y="3271"/>
                    <a:pt x="962" y="3028"/>
                    <a:pt x="1087" y="2855"/>
                  </a:cubicBezTo>
                  <a:cubicBezTo>
                    <a:pt x="1162" y="2750"/>
                    <a:pt x="1281" y="2695"/>
                    <a:pt x="1401" y="2695"/>
                  </a:cubicBezTo>
                  <a:close/>
                  <a:moveTo>
                    <a:pt x="6359" y="2695"/>
                  </a:moveTo>
                  <a:cubicBezTo>
                    <a:pt x="6480" y="2695"/>
                    <a:pt x="6598" y="2750"/>
                    <a:pt x="6674" y="2855"/>
                  </a:cubicBezTo>
                  <a:cubicBezTo>
                    <a:pt x="6799" y="3028"/>
                    <a:pt x="6760" y="3271"/>
                    <a:pt x="6587" y="3398"/>
                  </a:cubicBezTo>
                  <a:lnTo>
                    <a:pt x="6585" y="3398"/>
                  </a:lnTo>
                  <a:cubicBezTo>
                    <a:pt x="6008" y="3811"/>
                    <a:pt x="5345" y="4085"/>
                    <a:pt x="4646" y="4203"/>
                  </a:cubicBezTo>
                  <a:cubicBezTo>
                    <a:pt x="4624" y="4205"/>
                    <a:pt x="4603" y="4208"/>
                    <a:pt x="4581" y="4208"/>
                  </a:cubicBezTo>
                  <a:cubicBezTo>
                    <a:pt x="4379" y="4208"/>
                    <a:pt x="4213" y="4052"/>
                    <a:pt x="4196" y="3852"/>
                  </a:cubicBezTo>
                  <a:cubicBezTo>
                    <a:pt x="4180" y="3650"/>
                    <a:pt x="4319" y="3470"/>
                    <a:pt x="4518" y="3436"/>
                  </a:cubicBezTo>
                  <a:cubicBezTo>
                    <a:pt x="5100" y="3340"/>
                    <a:pt x="5653" y="3112"/>
                    <a:pt x="6131" y="2768"/>
                  </a:cubicBezTo>
                  <a:cubicBezTo>
                    <a:pt x="6200" y="2719"/>
                    <a:pt x="6280" y="2695"/>
                    <a:pt x="6359" y="2695"/>
                  </a:cubicBezTo>
                  <a:close/>
                  <a:moveTo>
                    <a:pt x="20" y="0"/>
                  </a:moveTo>
                  <a:cubicBezTo>
                    <a:pt x="87" y="671"/>
                    <a:pt x="328" y="1315"/>
                    <a:pt x="722" y="1865"/>
                  </a:cubicBezTo>
                  <a:cubicBezTo>
                    <a:pt x="847" y="2038"/>
                    <a:pt x="808" y="2281"/>
                    <a:pt x="633" y="2406"/>
                  </a:cubicBezTo>
                  <a:cubicBezTo>
                    <a:pt x="565" y="2455"/>
                    <a:pt x="486" y="2478"/>
                    <a:pt x="408" y="2478"/>
                  </a:cubicBezTo>
                  <a:cubicBezTo>
                    <a:pt x="287" y="2478"/>
                    <a:pt x="168" y="2422"/>
                    <a:pt x="92" y="2317"/>
                  </a:cubicBezTo>
                  <a:cubicBezTo>
                    <a:pt x="59" y="2271"/>
                    <a:pt x="30" y="2223"/>
                    <a:pt x="1" y="2177"/>
                  </a:cubicBezTo>
                  <a:lnTo>
                    <a:pt x="1" y="9696"/>
                  </a:lnTo>
                  <a:lnTo>
                    <a:pt x="7758" y="9696"/>
                  </a:lnTo>
                  <a:lnTo>
                    <a:pt x="7758" y="2177"/>
                  </a:lnTo>
                  <a:cubicBezTo>
                    <a:pt x="7726" y="2223"/>
                    <a:pt x="7698" y="2271"/>
                    <a:pt x="7666" y="2317"/>
                  </a:cubicBezTo>
                  <a:cubicBezTo>
                    <a:pt x="7590" y="2422"/>
                    <a:pt x="7471" y="2478"/>
                    <a:pt x="7350" y="2478"/>
                  </a:cubicBezTo>
                  <a:cubicBezTo>
                    <a:pt x="7272" y="2478"/>
                    <a:pt x="7194" y="2455"/>
                    <a:pt x="7126" y="2406"/>
                  </a:cubicBezTo>
                  <a:cubicBezTo>
                    <a:pt x="6950" y="2281"/>
                    <a:pt x="6912" y="2038"/>
                    <a:pt x="7034" y="1865"/>
                  </a:cubicBezTo>
                  <a:cubicBezTo>
                    <a:pt x="7428" y="1315"/>
                    <a:pt x="7671" y="673"/>
                    <a:pt x="77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1"/>
            <p:cNvSpPr/>
            <p:nvPr/>
          </p:nvSpPr>
          <p:spPr>
            <a:xfrm>
              <a:off x="2263938" y="2824913"/>
              <a:ext cx="192975" cy="87300"/>
            </a:xfrm>
            <a:custGeom>
              <a:rect b="b" l="l" r="r" t="t"/>
              <a:pathLst>
                <a:path extrusionOk="0" h="3492" w="7719">
                  <a:moveTo>
                    <a:pt x="3859" y="0"/>
                  </a:moveTo>
                  <a:cubicBezTo>
                    <a:pt x="1867" y="3"/>
                    <a:pt x="202" y="1510"/>
                    <a:pt x="0" y="3492"/>
                  </a:cubicBezTo>
                  <a:lnTo>
                    <a:pt x="7718" y="3492"/>
                  </a:lnTo>
                  <a:cubicBezTo>
                    <a:pt x="7517" y="1510"/>
                    <a:pt x="5851" y="3"/>
                    <a:pt x="3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1"/>
            <p:cNvSpPr/>
            <p:nvPr/>
          </p:nvSpPr>
          <p:spPr>
            <a:xfrm>
              <a:off x="2079138" y="2776438"/>
              <a:ext cx="562500" cy="397600"/>
            </a:xfrm>
            <a:custGeom>
              <a:rect b="b" l="l" r="r" t="t"/>
              <a:pathLst>
                <a:path extrusionOk="0" h="15904" w="22500">
                  <a:moveTo>
                    <a:pt x="1553" y="12025"/>
                  </a:moveTo>
                  <a:cubicBezTo>
                    <a:pt x="1767" y="12025"/>
                    <a:pt x="1940" y="12198"/>
                    <a:pt x="1940" y="12412"/>
                  </a:cubicBezTo>
                  <a:lnTo>
                    <a:pt x="1940" y="13957"/>
                  </a:lnTo>
                  <a:lnTo>
                    <a:pt x="3105" y="13957"/>
                  </a:lnTo>
                  <a:cubicBezTo>
                    <a:pt x="3319" y="13957"/>
                    <a:pt x="3492" y="14130"/>
                    <a:pt x="3492" y="14344"/>
                  </a:cubicBezTo>
                  <a:cubicBezTo>
                    <a:pt x="3492" y="14557"/>
                    <a:pt x="3319" y="14733"/>
                    <a:pt x="3105" y="14733"/>
                  </a:cubicBezTo>
                  <a:lnTo>
                    <a:pt x="1553" y="14733"/>
                  </a:lnTo>
                  <a:cubicBezTo>
                    <a:pt x="1339" y="14733"/>
                    <a:pt x="1166" y="14560"/>
                    <a:pt x="1166" y="14346"/>
                  </a:cubicBezTo>
                  <a:lnTo>
                    <a:pt x="1166" y="12412"/>
                  </a:lnTo>
                  <a:cubicBezTo>
                    <a:pt x="1166" y="12198"/>
                    <a:pt x="1339" y="12025"/>
                    <a:pt x="1553" y="12025"/>
                  </a:cubicBezTo>
                  <a:close/>
                  <a:moveTo>
                    <a:pt x="11251" y="0"/>
                  </a:moveTo>
                  <a:cubicBezTo>
                    <a:pt x="5037" y="0"/>
                    <a:pt x="1" y="5037"/>
                    <a:pt x="1" y="11249"/>
                  </a:cubicBezTo>
                  <a:lnTo>
                    <a:pt x="1" y="15516"/>
                  </a:lnTo>
                  <a:cubicBezTo>
                    <a:pt x="1" y="15730"/>
                    <a:pt x="176" y="15903"/>
                    <a:pt x="390" y="15903"/>
                  </a:cubicBezTo>
                  <a:lnTo>
                    <a:pt x="6597" y="15903"/>
                  </a:lnTo>
                  <a:lnTo>
                    <a:pt x="6597" y="14351"/>
                  </a:lnTo>
                  <a:lnTo>
                    <a:pt x="5821" y="14351"/>
                  </a:lnTo>
                  <a:cubicBezTo>
                    <a:pt x="5607" y="14351"/>
                    <a:pt x="5431" y="14178"/>
                    <a:pt x="5431" y="13964"/>
                  </a:cubicBezTo>
                  <a:cubicBezTo>
                    <a:pt x="5431" y="13750"/>
                    <a:pt x="5607" y="13577"/>
                    <a:pt x="5821" y="13577"/>
                  </a:cubicBezTo>
                  <a:lnTo>
                    <a:pt x="6597" y="13577"/>
                  </a:lnTo>
                  <a:lnTo>
                    <a:pt x="6597" y="12412"/>
                  </a:lnTo>
                  <a:lnTo>
                    <a:pt x="5821" y="12412"/>
                  </a:lnTo>
                  <a:cubicBezTo>
                    <a:pt x="5607" y="12412"/>
                    <a:pt x="5431" y="12239"/>
                    <a:pt x="5431" y="12025"/>
                  </a:cubicBezTo>
                  <a:cubicBezTo>
                    <a:pt x="5431" y="11811"/>
                    <a:pt x="5607" y="11638"/>
                    <a:pt x="5821" y="11638"/>
                  </a:cubicBezTo>
                  <a:lnTo>
                    <a:pt x="6597" y="11638"/>
                  </a:lnTo>
                  <a:lnTo>
                    <a:pt x="6597" y="10472"/>
                  </a:lnTo>
                  <a:lnTo>
                    <a:pt x="5821" y="10472"/>
                  </a:lnTo>
                  <a:cubicBezTo>
                    <a:pt x="5607" y="10472"/>
                    <a:pt x="5431" y="10299"/>
                    <a:pt x="5431" y="10086"/>
                  </a:cubicBezTo>
                  <a:cubicBezTo>
                    <a:pt x="5431" y="9872"/>
                    <a:pt x="5607" y="9699"/>
                    <a:pt x="5821" y="9699"/>
                  </a:cubicBezTo>
                  <a:lnTo>
                    <a:pt x="6597" y="9699"/>
                  </a:lnTo>
                  <a:lnTo>
                    <a:pt x="6597" y="8533"/>
                  </a:lnTo>
                  <a:lnTo>
                    <a:pt x="5821" y="8533"/>
                  </a:lnTo>
                  <a:cubicBezTo>
                    <a:pt x="5607" y="8533"/>
                    <a:pt x="5431" y="8360"/>
                    <a:pt x="5431" y="8146"/>
                  </a:cubicBezTo>
                  <a:cubicBezTo>
                    <a:pt x="5431" y="7932"/>
                    <a:pt x="5607" y="7759"/>
                    <a:pt x="5821" y="7759"/>
                  </a:cubicBezTo>
                  <a:lnTo>
                    <a:pt x="6597" y="7759"/>
                  </a:lnTo>
                  <a:lnTo>
                    <a:pt x="6597" y="5820"/>
                  </a:lnTo>
                  <a:cubicBezTo>
                    <a:pt x="6597" y="3249"/>
                    <a:pt x="8680" y="1163"/>
                    <a:pt x="11251" y="1163"/>
                  </a:cubicBezTo>
                  <a:cubicBezTo>
                    <a:pt x="13822" y="1163"/>
                    <a:pt x="15906" y="3249"/>
                    <a:pt x="15906" y="5820"/>
                  </a:cubicBezTo>
                  <a:lnTo>
                    <a:pt x="15906" y="7759"/>
                  </a:lnTo>
                  <a:lnTo>
                    <a:pt x="16682" y="7759"/>
                  </a:lnTo>
                  <a:cubicBezTo>
                    <a:pt x="16896" y="7759"/>
                    <a:pt x="17069" y="7932"/>
                    <a:pt x="17069" y="8146"/>
                  </a:cubicBezTo>
                  <a:cubicBezTo>
                    <a:pt x="17069" y="8360"/>
                    <a:pt x="16896" y="8533"/>
                    <a:pt x="16682" y="8533"/>
                  </a:cubicBezTo>
                  <a:lnTo>
                    <a:pt x="15906" y="8533"/>
                  </a:lnTo>
                  <a:lnTo>
                    <a:pt x="15906" y="9699"/>
                  </a:lnTo>
                  <a:lnTo>
                    <a:pt x="16682" y="9699"/>
                  </a:lnTo>
                  <a:cubicBezTo>
                    <a:pt x="16896" y="9699"/>
                    <a:pt x="17069" y="9872"/>
                    <a:pt x="17069" y="10086"/>
                  </a:cubicBezTo>
                  <a:cubicBezTo>
                    <a:pt x="17069" y="10299"/>
                    <a:pt x="16896" y="10472"/>
                    <a:pt x="16682" y="10472"/>
                  </a:cubicBezTo>
                  <a:lnTo>
                    <a:pt x="15906" y="10472"/>
                  </a:lnTo>
                  <a:lnTo>
                    <a:pt x="15906" y="11638"/>
                  </a:lnTo>
                  <a:lnTo>
                    <a:pt x="16682" y="11638"/>
                  </a:lnTo>
                  <a:cubicBezTo>
                    <a:pt x="16896" y="11638"/>
                    <a:pt x="17069" y="11811"/>
                    <a:pt x="17069" y="12025"/>
                  </a:cubicBezTo>
                  <a:cubicBezTo>
                    <a:pt x="17069" y="12239"/>
                    <a:pt x="16896" y="12412"/>
                    <a:pt x="16682" y="12412"/>
                  </a:cubicBezTo>
                  <a:lnTo>
                    <a:pt x="15906" y="12412"/>
                  </a:lnTo>
                  <a:lnTo>
                    <a:pt x="15906" y="13577"/>
                  </a:lnTo>
                  <a:lnTo>
                    <a:pt x="16682" y="13577"/>
                  </a:lnTo>
                  <a:cubicBezTo>
                    <a:pt x="16896" y="13577"/>
                    <a:pt x="17069" y="13750"/>
                    <a:pt x="17069" y="13964"/>
                  </a:cubicBezTo>
                  <a:cubicBezTo>
                    <a:pt x="17069" y="14178"/>
                    <a:pt x="16896" y="14351"/>
                    <a:pt x="16682" y="14351"/>
                  </a:cubicBezTo>
                  <a:lnTo>
                    <a:pt x="15906" y="14351"/>
                  </a:lnTo>
                  <a:lnTo>
                    <a:pt x="15906" y="15903"/>
                  </a:lnTo>
                  <a:lnTo>
                    <a:pt x="22113" y="15903"/>
                  </a:lnTo>
                  <a:cubicBezTo>
                    <a:pt x="22326" y="15903"/>
                    <a:pt x="22499" y="15730"/>
                    <a:pt x="22499" y="15516"/>
                  </a:cubicBezTo>
                  <a:lnTo>
                    <a:pt x="22499" y="11249"/>
                  </a:lnTo>
                  <a:cubicBezTo>
                    <a:pt x="22499" y="5037"/>
                    <a:pt x="17463" y="0"/>
                    <a:pt x="11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61"/>
          <p:cNvGrpSpPr/>
          <p:nvPr/>
        </p:nvGrpSpPr>
        <p:grpSpPr>
          <a:xfrm>
            <a:off x="5176932" y="3831965"/>
            <a:ext cx="397631" cy="397614"/>
            <a:chOff x="5496863" y="4167213"/>
            <a:chExt cx="562500" cy="562475"/>
          </a:xfrm>
        </p:grpSpPr>
        <p:sp>
          <p:nvSpPr>
            <p:cNvPr id="818" name="Google Shape;818;p61"/>
            <p:cNvSpPr/>
            <p:nvPr/>
          </p:nvSpPr>
          <p:spPr>
            <a:xfrm>
              <a:off x="5627763" y="4501813"/>
              <a:ext cx="140350" cy="128050"/>
            </a:xfrm>
            <a:custGeom>
              <a:rect b="b" l="l" r="r" t="t"/>
              <a:pathLst>
                <a:path extrusionOk="0" h="5122" w="5614">
                  <a:moveTo>
                    <a:pt x="5602" y="1"/>
                  </a:moveTo>
                  <a:cubicBezTo>
                    <a:pt x="5229" y="27"/>
                    <a:pt x="4857" y="58"/>
                    <a:pt x="4494" y="104"/>
                  </a:cubicBezTo>
                  <a:cubicBezTo>
                    <a:pt x="2939" y="267"/>
                    <a:pt x="1421" y="685"/>
                    <a:pt x="1" y="1346"/>
                  </a:cubicBezTo>
                  <a:cubicBezTo>
                    <a:pt x="63" y="2747"/>
                    <a:pt x="613" y="4086"/>
                    <a:pt x="1560" y="5121"/>
                  </a:cubicBezTo>
                  <a:cubicBezTo>
                    <a:pt x="3994" y="4290"/>
                    <a:pt x="5614" y="2336"/>
                    <a:pt x="5614" y="193"/>
                  </a:cubicBezTo>
                  <a:cubicBezTo>
                    <a:pt x="5614" y="128"/>
                    <a:pt x="5607" y="63"/>
                    <a:pt x="56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1"/>
            <p:cNvSpPr/>
            <p:nvPr/>
          </p:nvSpPr>
          <p:spPr>
            <a:xfrm>
              <a:off x="5876963" y="4503738"/>
              <a:ext cx="54025" cy="89950"/>
            </a:xfrm>
            <a:custGeom>
              <a:rect b="b" l="l" r="r" t="t"/>
              <a:pathLst>
                <a:path extrusionOk="0" h="3598" w="2161">
                  <a:moveTo>
                    <a:pt x="0" y="0"/>
                  </a:moveTo>
                  <a:cubicBezTo>
                    <a:pt x="43" y="1574"/>
                    <a:pt x="622" y="2968"/>
                    <a:pt x="1478" y="3598"/>
                  </a:cubicBezTo>
                  <a:cubicBezTo>
                    <a:pt x="1966" y="2588"/>
                    <a:pt x="2160" y="1464"/>
                    <a:pt x="2035" y="349"/>
                  </a:cubicBezTo>
                  <a:cubicBezTo>
                    <a:pt x="1394" y="200"/>
                    <a:pt x="743" y="87"/>
                    <a:pt x="87" y="8"/>
                  </a:cubicBezTo>
                  <a:cubicBezTo>
                    <a:pt x="58" y="5"/>
                    <a:pt x="29" y="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1"/>
            <p:cNvSpPr/>
            <p:nvPr/>
          </p:nvSpPr>
          <p:spPr>
            <a:xfrm>
              <a:off x="5682863" y="4500013"/>
              <a:ext cx="135125" cy="179400"/>
            </a:xfrm>
            <a:custGeom>
              <a:rect b="b" l="l" r="r" t="t"/>
              <a:pathLst>
                <a:path extrusionOk="0" h="7176" w="5405">
                  <a:moveTo>
                    <a:pt x="5094" y="1"/>
                  </a:moveTo>
                  <a:cubicBezTo>
                    <a:pt x="4794" y="1"/>
                    <a:pt x="4499" y="17"/>
                    <a:pt x="4201" y="29"/>
                  </a:cubicBezTo>
                  <a:cubicBezTo>
                    <a:pt x="4203" y="111"/>
                    <a:pt x="4213" y="186"/>
                    <a:pt x="4213" y="265"/>
                  </a:cubicBezTo>
                  <a:cubicBezTo>
                    <a:pt x="4213" y="2639"/>
                    <a:pt x="2545" y="4799"/>
                    <a:pt x="0" y="5813"/>
                  </a:cubicBezTo>
                  <a:cubicBezTo>
                    <a:pt x="1075" y="6697"/>
                    <a:pt x="2418" y="7175"/>
                    <a:pt x="3799" y="7175"/>
                  </a:cubicBezTo>
                  <a:cubicBezTo>
                    <a:pt x="3983" y="7175"/>
                    <a:pt x="4169" y="7167"/>
                    <a:pt x="4354" y="7149"/>
                  </a:cubicBezTo>
                  <a:cubicBezTo>
                    <a:pt x="4388" y="7087"/>
                    <a:pt x="4424" y="7027"/>
                    <a:pt x="4458" y="6957"/>
                  </a:cubicBezTo>
                  <a:cubicBezTo>
                    <a:pt x="5049" y="5683"/>
                    <a:pt x="5404" y="3607"/>
                    <a:pt x="5404" y="1411"/>
                  </a:cubicBezTo>
                  <a:cubicBezTo>
                    <a:pt x="5404" y="928"/>
                    <a:pt x="5383" y="462"/>
                    <a:pt x="5349" y="8"/>
                  </a:cubicBezTo>
                  <a:cubicBezTo>
                    <a:pt x="5227" y="8"/>
                    <a:pt x="5270" y="1"/>
                    <a:pt x="50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1"/>
            <p:cNvSpPr/>
            <p:nvPr/>
          </p:nvSpPr>
          <p:spPr>
            <a:xfrm>
              <a:off x="5815738" y="4500788"/>
              <a:ext cx="88325" cy="173775"/>
            </a:xfrm>
            <a:custGeom>
              <a:rect b="b" l="l" r="r" t="t"/>
              <a:pathLst>
                <a:path extrusionOk="0" h="6951" w="3533">
                  <a:moveTo>
                    <a:pt x="846" y="1"/>
                  </a:moveTo>
                  <a:lnTo>
                    <a:pt x="846" y="1"/>
                  </a:lnTo>
                  <a:cubicBezTo>
                    <a:pt x="993" y="2132"/>
                    <a:pt x="808" y="4960"/>
                    <a:pt x="1" y="6950"/>
                  </a:cubicBezTo>
                  <a:cubicBezTo>
                    <a:pt x="1452" y="6573"/>
                    <a:pt x="2709" y="5672"/>
                    <a:pt x="3533" y="4420"/>
                  </a:cubicBezTo>
                  <a:cubicBezTo>
                    <a:pt x="2408" y="3648"/>
                    <a:pt x="1673" y="1971"/>
                    <a:pt x="1644" y="49"/>
                  </a:cubicBezTo>
                  <a:cubicBezTo>
                    <a:pt x="1380" y="27"/>
                    <a:pt x="1115" y="10"/>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1"/>
            <p:cNvSpPr/>
            <p:nvPr/>
          </p:nvSpPr>
          <p:spPr>
            <a:xfrm>
              <a:off x="5547088" y="4167213"/>
              <a:ext cx="20150" cy="80325"/>
            </a:xfrm>
            <a:custGeom>
              <a:rect b="b" l="l" r="r" t="t"/>
              <a:pathLst>
                <a:path extrusionOk="0" h="3213" w="806">
                  <a:moveTo>
                    <a:pt x="402" y="0"/>
                  </a:moveTo>
                  <a:cubicBezTo>
                    <a:pt x="181" y="0"/>
                    <a:pt x="0" y="180"/>
                    <a:pt x="0" y="401"/>
                  </a:cubicBezTo>
                  <a:lnTo>
                    <a:pt x="0" y="2812"/>
                  </a:lnTo>
                  <a:cubicBezTo>
                    <a:pt x="0" y="3033"/>
                    <a:pt x="181" y="3213"/>
                    <a:pt x="402" y="3213"/>
                  </a:cubicBezTo>
                  <a:cubicBezTo>
                    <a:pt x="625" y="3213"/>
                    <a:pt x="805" y="3033"/>
                    <a:pt x="805" y="2812"/>
                  </a:cubicBezTo>
                  <a:lnTo>
                    <a:pt x="805" y="401"/>
                  </a:lnTo>
                  <a:cubicBezTo>
                    <a:pt x="805" y="180"/>
                    <a:pt x="625" y="0"/>
                    <a:pt x="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1"/>
            <p:cNvSpPr/>
            <p:nvPr/>
          </p:nvSpPr>
          <p:spPr>
            <a:xfrm>
              <a:off x="5878588" y="4167213"/>
              <a:ext cx="20075" cy="80325"/>
            </a:xfrm>
            <a:custGeom>
              <a:rect b="b" l="l" r="r" t="t"/>
              <a:pathLst>
                <a:path extrusionOk="0" h="3213" w="803">
                  <a:moveTo>
                    <a:pt x="401" y="0"/>
                  </a:moveTo>
                  <a:cubicBezTo>
                    <a:pt x="180" y="0"/>
                    <a:pt x="0" y="180"/>
                    <a:pt x="0" y="401"/>
                  </a:cubicBezTo>
                  <a:lnTo>
                    <a:pt x="0" y="2812"/>
                  </a:lnTo>
                  <a:cubicBezTo>
                    <a:pt x="0" y="3033"/>
                    <a:pt x="180" y="3213"/>
                    <a:pt x="401" y="3213"/>
                  </a:cubicBezTo>
                  <a:cubicBezTo>
                    <a:pt x="622" y="3213"/>
                    <a:pt x="803" y="3033"/>
                    <a:pt x="803" y="2812"/>
                  </a:cubicBezTo>
                  <a:lnTo>
                    <a:pt x="803" y="401"/>
                  </a:lnTo>
                  <a:cubicBezTo>
                    <a:pt x="803" y="180"/>
                    <a:pt x="622"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1"/>
            <p:cNvSpPr/>
            <p:nvPr/>
          </p:nvSpPr>
          <p:spPr>
            <a:xfrm>
              <a:off x="5768038" y="4167213"/>
              <a:ext cx="20150" cy="80325"/>
            </a:xfrm>
            <a:custGeom>
              <a:rect b="b" l="l" r="r" t="t"/>
              <a:pathLst>
                <a:path extrusionOk="0" h="3213" w="806">
                  <a:moveTo>
                    <a:pt x="404" y="0"/>
                  </a:moveTo>
                  <a:cubicBezTo>
                    <a:pt x="181" y="0"/>
                    <a:pt x="1" y="180"/>
                    <a:pt x="1" y="401"/>
                  </a:cubicBezTo>
                  <a:lnTo>
                    <a:pt x="1" y="2812"/>
                  </a:lnTo>
                  <a:cubicBezTo>
                    <a:pt x="3" y="3033"/>
                    <a:pt x="181" y="3213"/>
                    <a:pt x="404" y="3213"/>
                  </a:cubicBezTo>
                  <a:cubicBezTo>
                    <a:pt x="625" y="3213"/>
                    <a:pt x="806" y="3033"/>
                    <a:pt x="806" y="2812"/>
                  </a:cubicBezTo>
                  <a:lnTo>
                    <a:pt x="806" y="401"/>
                  </a:lnTo>
                  <a:cubicBezTo>
                    <a:pt x="806" y="180"/>
                    <a:pt x="625"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1"/>
            <p:cNvSpPr/>
            <p:nvPr/>
          </p:nvSpPr>
          <p:spPr>
            <a:xfrm>
              <a:off x="5657563" y="4167213"/>
              <a:ext cx="20150" cy="80325"/>
            </a:xfrm>
            <a:custGeom>
              <a:rect b="b" l="l" r="r" t="t"/>
              <a:pathLst>
                <a:path extrusionOk="0" h="3213" w="806">
                  <a:moveTo>
                    <a:pt x="404" y="0"/>
                  </a:moveTo>
                  <a:cubicBezTo>
                    <a:pt x="181" y="0"/>
                    <a:pt x="1" y="180"/>
                    <a:pt x="1" y="401"/>
                  </a:cubicBezTo>
                  <a:lnTo>
                    <a:pt x="1" y="2812"/>
                  </a:lnTo>
                  <a:cubicBezTo>
                    <a:pt x="1" y="3033"/>
                    <a:pt x="181" y="3213"/>
                    <a:pt x="404" y="3213"/>
                  </a:cubicBezTo>
                  <a:cubicBezTo>
                    <a:pt x="625" y="3213"/>
                    <a:pt x="806" y="3033"/>
                    <a:pt x="806" y="2812"/>
                  </a:cubicBezTo>
                  <a:lnTo>
                    <a:pt x="806" y="401"/>
                  </a:lnTo>
                  <a:cubicBezTo>
                    <a:pt x="806" y="180"/>
                    <a:pt x="625"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1"/>
            <p:cNvSpPr/>
            <p:nvPr/>
          </p:nvSpPr>
          <p:spPr>
            <a:xfrm>
              <a:off x="5989063" y="4167213"/>
              <a:ext cx="20075" cy="80325"/>
            </a:xfrm>
            <a:custGeom>
              <a:rect b="b" l="l" r="r" t="t"/>
              <a:pathLst>
                <a:path extrusionOk="0" h="3213" w="803">
                  <a:moveTo>
                    <a:pt x="401" y="0"/>
                  </a:moveTo>
                  <a:cubicBezTo>
                    <a:pt x="180" y="0"/>
                    <a:pt x="0" y="180"/>
                    <a:pt x="0" y="401"/>
                  </a:cubicBezTo>
                  <a:lnTo>
                    <a:pt x="0" y="2812"/>
                  </a:lnTo>
                  <a:cubicBezTo>
                    <a:pt x="0" y="3033"/>
                    <a:pt x="180" y="3213"/>
                    <a:pt x="401" y="3213"/>
                  </a:cubicBezTo>
                  <a:cubicBezTo>
                    <a:pt x="622" y="3213"/>
                    <a:pt x="803" y="3033"/>
                    <a:pt x="803" y="2812"/>
                  </a:cubicBezTo>
                  <a:lnTo>
                    <a:pt x="803" y="401"/>
                  </a:lnTo>
                  <a:cubicBezTo>
                    <a:pt x="803" y="180"/>
                    <a:pt x="622" y="0"/>
                    <a:pt x="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1"/>
            <p:cNvSpPr/>
            <p:nvPr/>
          </p:nvSpPr>
          <p:spPr>
            <a:xfrm>
              <a:off x="5628313" y="4399388"/>
              <a:ext cx="136675" cy="113500"/>
            </a:xfrm>
            <a:custGeom>
              <a:rect b="b" l="l" r="r" t="t"/>
              <a:pathLst>
                <a:path extrusionOk="0" h="4540" w="5467">
                  <a:moveTo>
                    <a:pt x="2920" y="1"/>
                  </a:moveTo>
                  <a:cubicBezTo>
                    <a:pt x="1286" y="969"/>
                    <a:pt x="205" y="2651"/>
                    <a:pt x="0" y="4540"/>
                  </a:cubicBezTo>
                  <a:cubicBezTo>
                    <a:pt x="1394" y="3951"/>
                    <a:pt x="2867" y="3567"/>
                    <a:pt x="4374" y="3403"/>
                  </a:cubicBezTo>
                  <a:cubicBezTo>
                    <a:pt x="4732" y="3357"/>
                    <a:pt x="5099" y="3329"/>
                    <a:pt x="5467" y="3300"/>
                  </a:cubicBezTo>
                  <a:cubicBezTo>
                    <a:pt x="5099" y="1901"/>
                    <a:pt x="4181" y="709"/>
                    <a:pt x="29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1"/>
            <p:cNvSpPr/>
            <p:nvPr/>
          </p:nvSpPr>
          <p:spPr>
            <a:xfrm>
              <a:off x="5496863" y="4327913"/>
              <a:ext cx="562500" cy="401775"/>
            </a:xfrm>
            <a:custGeom>
              <a:rect b="b" l="l" r="r" t="t"/>
              <a:pathLst>
                <a:path extrusionOk="0" h="16071" w="22500">
                  <a:moveTo>
                    <a:pt x="6832" y="1204"/>
                  </a:moveTo>
                  <a:cubicBezTo>
                    <a:pt x="7053" y="1204"/>
                    <a:pt x="7234" y="1384"/>
                    <a:pt x="7234" y="1608"/>
                  </a:cubicBezTo>
                  <a:cubicBezTo>
                    <a:pt x="7234" y="1829"/>
                    <a:pt x="7053" y="2009"/>
                    <a:pt x="6832" y="2009"/>
                  </a:cubicBezTo>
                  <a:lnTo>
                    <a:pt x="2009" y="2009"/>
                  </a:lnTo>
                  <a:lnTo>
                    <a:pt x="2009" y="14062"/>
                  </a:lnTo>
                  <a:lnTo>
                    <a:pt x="6832" y="14062"/>
                  </a:lnTo>
                  <a:cubicBezTo>
                    <a:pt x="7053" y="14062"/>
                    <a:pt x="7234" y="14242"/>
                    <a:pt x="7234" y="14463"/>
                  </a:cubicBezTo>
                  <a:cubicBezTo>
                    <a:pt x="7234" y="14687"/>
                    <a:pt x="7053" y="14865"/>
                    <a:pt x="6832" y="14865"/>
                  </a:cubicBezTo>
                  <a:lnTo>
                    <a:pt x="2009" y="14865"/>
                  </a:lnTo>
                  <a:cubicBezTo>
                    <a:pt x="1565" y="14865"/>
                    <a:pt x="1207" y="14507"/>
                    <a:pt x="1207" y="14062"/>
                  </a:cubicBezTo>
                  <a:lnTo>
                    <a:pt x="1207" y="2009"/>
                  </a:lnTo>
                  <a:cubicBezTo>
                    <a:pt x="1207" y="1564"/>
                    <a:pt x="1565" y="1204"/>
                    <a:pt x="2009" y="1204"/>
                  </a:cubicBezTo>
                  <a:close/>
                  <a:moveTo>
                    <a:pt x="11251" y="1204"/>
                  </a:moveTo>
                  <a:cubicBezTo>
                    <a:pt x="15021" y="1209"/>
                    <a:pt x="18076" y="4265"/>
                    <a:pt x="18080" y="8036"/>
                  </a:cubicBezTo>
                  <a:cubicBezTo>
                    <a:pt x="18080" y="11808"/>
                    <a:pt x="15021" y="14865"/>
                    <a:pt x="11251" y="14865"/>
                  </a:cubicBezTo>
                  <a:cubicBezTo>
                    <a:pt x="7479" y="14865"/>
                    <a:pt x="4420" y="11808"/>
                    <a:pt x="4420" y="8036"/>
                  </a:cubicBezTo>
                  <a:cubicBezTo>
                    <a:pt x="4420" y="4263"/>
                    <a:pt x="7479" y="1204"/>
                    <a:pt x="11251" y="1204"/>
                  </a:cubicBezTo>
                  <a:close/>
                  <a:moveTo>
                    <a:pt x="20491" y="1204"/>
                  </a:moveTo>
                  <a:cubicBezTo>
                    <a:pt x="20935" y="1204"/>
                    <a:pt x="21296" y="1564"/>
                    <a:pt x="21296" y="2009"/>
                  </a:cubicBezTo>
                  <a:lnTo>
                    <a:pt x="21296" y="14062"/>
                  </a:lnTo>
                  <a:cubicBezTo>
                    <a:pt x="21296" y="14504"/>
                    <a:pt x="20935" y="14865"/>
                    <a:pt x="20491" y="14865"/>
                  </a:cubicBezTo>
                  <a:lnTo>
                    <a:pt x="15670" y="14865"/>
                  </a:lnTo>
                  <a:cubicBezTo>
                    <a:pt x="15449" y="14865"/>
                    <a:pt x="15269" y="14685"/>
                    <a:pt x="15269" y="14463"/>
                  </a:cubicBezTo>
                  <a:cubicBezTo>
                    <a:pt x="15269" y="14240"/>
                    <a:pt x="15449" y="14062"/>
                    <a:pt x="15670" y="14062"/>
                  </a:cubicBezTo>
                  <a:lnTo>
                    <a:pt x="20491" y="14062"/>
                  </a:lnTo>
                  <a:lnTo>
                    <a:pt x="20491" y="2009"/>
                  </a:lnTo>
                  <a:lnTo>
                    <a:pt x="15670" y="2009"/>
                  </a:lnTo>
                  <a:cubicBezTo>
                    <a:pt x="15449" y="2009"/>
                    <a:pt x="15269" y="1829"/>
                    <a:pt x="15269" y="1605"/>
                  </a:cubicBezTo>
                  <a:cubicBezTo>
                    <a:pt x="15269" y="1384"/>
                    <a:pt x="15449" y="1204"/>
                    <a:pt x="15670" y="1204"/>
                  </a:cubicBezTo>
                  <a:close/>
                  <a:moveTo>
                    <a:pt x="1" y="0"/>
                  </a:moveTo>
                  <a:lnTo>
                    <a:pt x="1" y="15266"/>
                  </a:lnTo>
                  <a:cubicBezTo>
                    <a:pt x="1" y="15711"/>
                    <a:pt x="361" y="16071"/>
                    <a:pt x="806" y="16071"/>
                  </a:cubicBezTo>
                  <a:lnTo>
                    <a:pt x="21697" y="16071"/>
                  </a:lnTo>
                  <a:cubicBezTo>
                    <a:pt x="22139" y="16071"/>
                    <a:pt x="22499" y="15711"/>
                    <a:pt x="22499" y="15266"/>
                  </a:cubicBezTo>
                  <a:lnTo>
                    <a:pt x="224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1"/>
            <p:cNvSpPr/>
            <p:nvPr/>
          </p:nvSpPr>
          <p:spPr>
            <a:xfrm>
              <a:off x="5496863" y="4217438"/>
              <a:ext cx="562500" cy="90375"/>
            </a:xfrm>
            <a:custGeom>
              <a:rect b="b" l="l" r="r" t="t"/>
              <a:pathLst>
                <a:path extrusionOk="0" h="3615" w="22500">
                  <a:moveTo>
                    <a:pt x="3617" y="0"/>
                  </a:moveTo>
                  <a:lnTo>
                    <a:pt x="3617" y="803"/>
                  </a:lnTo>
                  <a:cubicBezTo>
                    <a:pt x="3617" y="1468"/>
                    <a:pt x="3076" y="2009"/>
                    <a:pt x="2411" y="2009"/>
                  </a:cubicBezTo>
                  <a:cubicBezTo>
                    <a:pt x="1745" y="2009"/>
                    <a:pt x="1204" y="1468"/>
                    <a:pt x="1204" y="803"/>
                  </a:cubicBezTo>
                  <a:lnTo>
                    <a:pt x="1204" y="55"/>
                  </a:lnTo>
                  <a:cubicBezTo>
                    <a:pt x="498" y="238"/>
                    <a:pt x="3" y="875"/>
                    <a:pt x="1" y="1605"/>
                  </a:cubicBezTo>
                  <a:lnTo>
                    <a:pt x="1" y="3614"/>
                  </a:lnTo>
                  <a:lnTo>
                    <a:pt x="22499" y="3614"/>
                  </a:lnTo>
                  <a:lnTo>
                    <a:pt x="22499" y="1605"/>
                  </a:lnTo>
                  <a:cubicBezTo>
                    <a:pt x="22497" y="875"/>
                    <a:pt x="22002" y="238"/>
                    <a:pt x="21296" y="55"/>
                  </a:cubicBezTo>
                  <a:lnTo>
                    <a:pt x="21296" y="803"/>
                  </a:lnTo>
                  <a:cubicBezTo>
                    <a:pt x="21296" y="1468"/>
                    <a:pt x="20755" y="2009"/>
                    <a:pt x="20089" y="2009"/>
                  </a:cubicBezTo>
                  <a:cubicBezTo>
                    <a:pt x="19424" y="2009"/>
                    <a:pt x="18883" y="1468"/>
                    <a:pt x="18883" y="803"/>
                  </a:cubicBezTo>
                  <a:lnTo>
                    <a:pt x="18883" y="0"/>
                  </a:lnTo>
                  <a:lnTo>
                    <a:pt x="16874" y="0"/>
                  </a:lnTo>
                  <a:lnTo>
                    <a:pt x="16874" y="803"/>
                  </a:lnTo>
                  <a:cubicBezTo>
                    <a:pt x="16874" y="1468"/>
                    <a:pt x="16336" y="2009"/>
                    <a:pt x="15670" y="2009"/>
                  </a:cubicBezTo>
                  <a:cubicBezTo>
                    <a:pt x="15005" y="2009"/>
                    <a:pt x="14464" y="1468"/>
                    <a:pt x="14464" y="803"/>
                  </a:cubicBezTo>
                  <a:lnTo>
                    <a:pt x="14464" y="0"/>
                  </a:lnTo>
                  <a:lnTo>
                    <a:pt x="12455" y="0"/>
                  </a:lnTo>
                  <a:lnTo>
                    <a:pt x="12455" y="803"/>
                  </a:lnTo>
                  <a:cubicBezTo>
                    <a:pt x="12455" y="1468"/>
                    <a:pt x="11914" y="2009"/>
                    <a:pt x="11249" y="2009"/>
                  </a:cubicBezTo>
                  <a:cubicBezTo>
                    <a:pt x="10583" y="2009"/>
                    <a:pt x="10045" y="1468"/>
                    <a:pt x="10045" y="803"/>
                  </a:cubicBezTo>
                  <a:lnTo>
                    <a:pt x="10045" y="0"/>
                  </a:lnTo>
                  <a:lnTo>
                    <a:pt x="8036" y="0"/>
                  </a:lnTo>
                  <a:lnTo>
                    <a:pt x="8036" y="803"/>
                  </a:lnTo>
                  <a:cubicBezTo>
                    <a:pt x="8036" y="1468"/>
                    <a:pt x="7495" y="2009"/>
                    <a:pt x="6830" y="2009"/>
                  </a:cubicBezTo>
                  <a:cubicBezTo>
                    <a:pt x="6164" y="2009"/>
                    <a:pt x="5626" y="1468"/>
                    <a:pt x="5626" y="803"/>
                  </a:cubicBezTo>
                  <a:lnTo>
                    <a:pt x="56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1"/>
            <p:cNvSpPr/>
            <p:nvPr/>
          </p:nvSpPr>
          <p:spPr>
            <a:xfrm>
              <a:off x="5722313" y="4378113"/>
              <a:ext cx="92675" cy="102650"/>
            </a:xfrm>
            <a:custGeom>
              <a:rect b="b" l="l" r="r" t="t"/>
              <a:pathLst>
                <a:path extrusionOk="0" h="4106" w="3707">
                  <a:moveTo>
                    <a:pt x="2233" y="1"/>
                  </a:moveTo>
                  <a:cubicBezTo>
                    <a:pt x="1469" y="1"/>
                    <a:pt x="710" y="147"/>
                    <a:pt x="1" y="433"/>
                  </a:cubicBezTo>
                  <a:cubicBezTo>
                    <a:pt x="1282" y="1286"/>
                    <a:pt x="2183" y="2603"/>
                    <a:pt x="2517" y="4105"/>
                  </a:cubicBezTo>
                  <a:cubicBezTo>
                    <a:pt x="2901" y="4088"/>
                    <a:pt x="3194" y="4074"/>
                    <a:pt x="3562" y="4074"/>
                  </a:cubicBezTo>
                  <a:cubicBezTo>
                    <a:pt x="3610" y="4074"/>
                    <a:pt x="3658" y="4076"/>
                    <a:pt x="3706" y="4076"/>
                  </a:cubicBezTo>
                  <a:cubicBezTo>
                    <a:pt x="3500" y="2243"/>
                    <a:pt x="3029" y="722"/>
                    <a:pt x="2440" y="11"/>
                  </a:cubicBezTo>
                  <a:cubicBezTo>
                    <a:pt x="2370" y="8"/>
                    <a:pt x="2303" y="1"/>
                    <a:pt x="22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1"/>
            <p:cNvSpPr/>
            <p:nvPr/>
          </p:nvSpPr>
          <p:spPr>
            <a:xfrm>
              <a:off x="5877563" y="4430863"/>
              <a:ext cx="46275" cy="60175"/>
            </a:xfrm>
            <a:custGeom>
              <a:rect b="b" l="l" r="r" t="t"/>
              <a:pathLst>
                <a:path extrusionOk="0" h="2407" w="1851">
                  <a:moveTo>
                    <a:pt x="596" y="1"/>
                  </a:moveTo>
                  <a:cubicBezTo>
                    <a:pt x="262" y="659"/>
                    <a:pt x="60" y="1375"/>
                    <a:pt x="0" y="2111"/>
                  </a:cubicBezTo>
                  <a:cubicBezTo>
                    <a:pt x="53" y="2118"/>
                    <a:pt x="106" y="2120"/>
                    <a:pt x="159" y="2125"/>
                  </a:cubicBezTo>
                  <a:cubicBezTo>
                    <a:pt x="745" y="2195"/>
                    <a:pt x="1307" y="2296"/>
                    <a:pt x="1850" y="2406"/>
                  </a:cubicBezTo>
                  <a:cubicBezTo>
                    <a:pt x="1622" y="1519"/>
                    <a:pt x="1192" y="698"/>
                    <a:pt x="5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1"/>
            <p:cNvSpPr/>
            <p:nvPr/>
          </p:nvSpPr>
          <p:spPr>
            <a:xfrm>
              <a:off x="5809063" y="4381313"/>
              <a:ext cx="68700" cy="100575"/>
            </a:xfrm>
            <a:custGeom>
              <a:rect b="b" l="l" r="r" t="t"/>
              <a:pathLst>
                <a:path extrusionOk="0" h="4023" w="2748">
                  <a:moveTo>
                    <a:pt x="1" y="0"/>
                  </a:moveTo>
                  <a:cubicBezTo>
                    <a:pt x="585" y="1252"/>
                    <a:pt x="940" y="2598"/>
                    <a:pt x="1044" y="3972"/>
                  </a:cubicBezTo>
                  <a:cubicBezTo>
                    <a:pt x="1346" y="3984"/>
                    <a:pt x="1644" y="4001"/>
                    <a:pt x="1940" y="4023"/>
                  </a:cubicBezTo>
                  <a:cubicBezTo>
                    <a:pt x="2010" y="3095"/>
                    <a:pt x="2286" y="2197"/>
                    <a:pt x="2747" y="1389"/>
                  </a:cubicBezTo>
                  <a:cubicBezTo>
                    <a:pt x="1966" y="695"/>
                    <a:pt x="1020" y="21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61"/>
          <p:cNvGrpSpPr/>
          <p:nvPr/>
        </p:nvGrpSpPr>
        <p:grpSpPr>
          <a:xfrm>
            <a:off x="3548913" y="3851338"/>
            <a:ext cx="562500" cy="358850"/>
            <a:chOff x="4696013" y="3570313"/>
            <a:chExt cx="562500" cy="358850"/>
          </a:xfrm>
        </p:grpSpPr>
        <p:sp>
          <p:nvSpPr>
            <p:cNvPr id="834" name="Google Shape;834;p61"/>
            <p:cNvSpPr/>
            <p:nvPr/>
          </p:nvSpPr>
          <p:spPr>
            <a:xfrm>
              <a:off x="4744488" y="3725488"/>
              <a:ext cx="194025" cy="145450"/>
            </a:xfrm>
            <a:custGeom>
              <a:rect b="b" l="l" r="r" t="t"/>
              <a:pathLst>
                <a:path extrusionOk="0" h="5818" w="7761">
                  <a:moveTo>
                    <a:pt x="2329" y="776"/>
                  </a:moveTo>
                  <a:cubicBezTo>
                    <a:pt x="2971" y="776"/>
                    <a:pt x="3492" y="1298"/>
                    <a:pt x="3492" y="1939"/>
                  </a:cubicBezTo>
                  <a:lnTo>
                    <a:pt x="3492" y="3879"/>
                  </a:lnTo>
                  <a:cubicBezTo>
                    <a:pt x="3492" y="4523"/>
                    <a:pt x="2971" y="5042"/>
                    <a:pt x="2329" y="5042"/>
                  </a:cubicBezTo>
                  <a:lnTo>
                    <a:pt x="1940" y="5042"/>
                  </a:lnTo>
                  <a:cubicBezTo>
                    <a:pt x="1299" y="5042"/>
                    <a:pt x="777" y="4520"/>
                    <a:pt x="777" y="3879"/>
                  </a:cubicBezTo>
                  <a:lnTo>
                    <a:pt x="777" y="1939"/>
                  </a:lnTo>
                  <a:cubicBezTo>
                    <a:pt x="777" y="1298"/>
                    <a:pt x="1299" y="776"/>
                    <a:pt x="1940" y="776"/>
                  </a:cubicBezTo>
                  <a:close/>
                  <a:moveTo>
                    <a:pt x="5819" y="776"/>
                  </a:moveTo>
                  <a:cubicBezTo>
                    <a:pt x="6463" y="776"/>
                    <a:pt x="6984" y="1298"/>
                    <a:pt x="6984" y="1939"/>
                  </a:cubicBezTo>
                  <a:lnTo>
                    <a:pt x="6984" y="3879"/>
                  </a:lnTo>
                  <a:cubicBezTo>
                    <a:pt x="6984" y="4523"/>
                    <a:pt x="6463" y="5042"/>
                    <a:pt x="5819" y="5042"/>
                  </a:cubicBezTo>
                  <a:lnTo>
                    <a:pt x="5432" y="5042"/>
                  </a:lnTo>
                  <a:cubicBezTo>
                    <a:pt x="4790" y="5042"/>
                    <a:pt x="4269" y="4520"/>
                    <a:pt x="4269" y="3879"/>
                  </a:cubicBezTo>
                  <a:lnTo>
                    <a:pt x="4269" y="1939"/>
                  </a:lnTo>
                  <a:cubicBezTo>
                    <a:pt x="4269" y="1298"/>
                    <a:pt x="4790" y="776"/>
                    <a:pt x="5432" y="776"/>
                  </a:cubicBezTo>
                  <a:close/>
                  <a:moveTo>
                    <a:pt x="583" y="0"/>
                  </a:moveTo>
                  <a:cubicBezTo>
                    <a:pt x="261" y="0"/>
                    <a:pt x="1" y="260"/>
                    <a:pt x="1" y="582"/>
                  </a:cubicBezTo>
                  <a:lnTo>
                    <a:pt x="1" y="5236"/>
                  </a:lnTo>
                  <a:cubicBezTo>
                    <a:pt x="1" y="5558"/>
                    <a:pt x="261" y="5818"/>
                    <a:pt x="583" y="5818"/>
                  </a:cubicBezTo>
                  <a:lnTo>
                    <a:pt x="7176" y="5818"/>
                  </a:lnTo>
                  <a:cubicBezTo>
                    <a:pt x="7498" y="5818"/>
                    <a:pt x="7760" y="5558"/>
                    <a:pt x="7760" y="5236"/>
                  </a:cubicBezTo>
                  <a:lnTo>
                    <a:pt x="7760" y="582"/>
                  </a:lnTo>
                  <a:cubicBezTo>
                    <a:pt x="7760" y="260"/>
                    <a:pt x="7498" y="0"/>
                    <a:pt x="7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1"/>
            <p:cNvSpPr/>
            <p:nvPr/>
          </p:nvSpPr>
          <p:spPr>
            <a:xfrm>
              <a:off x="4870588" y="3764288"/>
              <a:ext cx="29100" cy="67850"/>
            </a:xfrm>
            <a:custGeom>
              <a:rect b="b" l="l" r="r" t="t"/>
              <a:pathLst>
                <a:path extrusionOk="0" h="2714" w="1164">
                  <a:moveTo>
                    <a:pt x="388" y="1"/>
                  </a:moveTo>
                  <a:cubicBezTo>
                    <a:pt x="174" y="1"/>
                    <a:pt x="1" y="174"/>
                    <a:pt x="1" y="387"/>
                  </a:cubicBezTo>
                  <a:lnTo>
                    <a:pt x="1" y="2327"/>
                  </a:lnTo>
                  <a:cubicBezTo>
                    <a:pt x="1" y="2540"/>
                    <a:pt x="174" y="2713"/>
                    <a:pt x="388" y="2713"/>
                  </a:cubicBezTo>
                  <a:lnTo>
                    <a:pt x="775" y="2713"/>
                  </a:lnTo>
                  <a:cubicBezTo>
                    <a:pt x="988" y="2713"/>
                    <a:pt x="1164" y="2540"/>
                    <a:pt x="1164" y="2327"/>
                  </a:cubicBezTo>
                  <a:lnTo>
                    <a:pt x="1164" y="387"/>
                  </a:lnTo>
                  <a:cubicBezTo>
                    <a:pt x="1164" y="174"/>
                    <a:pt x="988" y="1"/>
                    <a:pt x="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1"/>
            <p:cNvSpPr/>
            <p:nvPr/>
          </p:nvSpPr>
          <p:spPr>
            <a:xfrm>
              <a:off x="4783238" y="3764288"/>
              <a:ext cx="29175" cy="67850"/>
            </a:xfrm>
            <a:custGeom>
              <a:rect b="b" l="l" r="r" t="t"/>
              <a:pathLst>
                <a:path extrusionOk="0" h="2714" w="1167">
                  <a:moveTo>
                    <a:pt x="390" y="1"/>
                  </a:moveTo>
                  <a:cubicBezTo>
                    <a:pt x="176" y="1"/>
                    <a:pt x="3" y="174"/>
                    <a:pt x="1" y="387"/>
                  </a:cubicBezTo>
                  <a:lnTo>
                    <a:pt x="1" y="2327"/>
                  </a:lnTo>
                  <a:cubicBezTo>
                    <a:pt x="1" y="2540"/>
                    <a:pt x="176" y="2713"/>
                    <a:pt x="390" y="2713"/>
                  </a:cubicBezTo>
                  <a:lnTo>
                    <a:pt x="777" y="2713"/>
                  </a:lnTo>
                  <a:cubicBezTo>
                    <a:pt x="991" y="2713"/>
                    <a:pt x="1166" y="2540"/>
                    <a:pt x="1166" y="2327"/>
                  </a:cubicBezTo>
                  <a:lnTo>
                    <a:pt x="1166" y="387"/>
                  </a:lnTo>
                  <a:cubicBezTo>
                    <a:pt x="1166" y="174"/>
                    <a:pt x="991" y="1"/>
                    <a:pt x="7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1"/>
            <p:cNvSpPr/>
            <p:nvPr/>
          </p:nvSpPr>
          <p:spPr>
            <a:xfrm>
              <a:off x="5035438" y="3628513"/>
              <a:ext cx="155200" cy="29100"/>
            </a:xfrm>
            <a:custGeom>
              <a:rect b="b" l="l" r="r" t="t"/>
              <a:pathLst>
                <a:path extrusionOk="0" h="1164" w="6208">
                  <a:moveTo>
                    <a:pt x="582" y="1"/>
                  </a:moveTo>
                  <a:cubicBezTo>
                    <a:pt x="260" y="1"/>
                    <a:pt x="1" y="260"/>
                    <a:pt x="1" y="582"/>
                  </a:cubicBezTo>
                  <a:cubicBezTo>
                    <a:pt x="1" y="902"/>
                    <a:pt x="260" y="1164"/>
                    <a:pt x="582" y="1164"/>
                  </a:cubicBezTo>
                  <a:lnTo>
                    <a:pt x="5626" y="1164"/>
                  </a:lnTo>
                  <a:cubicBezTo>
                    <a:pt x="5945" y="1164"/>
                    <a:pt x="6207" y="904"/>
                    <a:pt x="6207" y="582"/>
                  </a:cubicBezTo>
                  <a:cubicBezTo>
                    <a:pt x="6207" y="260"/>
                    <a:pt x="5945" y="1"/>
                    <a:pt x="5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1"/>
            <p:cNvSpPr/>
            <p:nvPr/>
          </p:nvSpPr>
          <p:spPr>
            <a:xfrm>
              <a:off x="4763913" y="3628513"/>
              <a:ext cx="155175" cy="29100"/>
            </a:xfrm>
            <a:custGeom>
              <a:rect b="b" l="l" r="r" t="t"/>
              <a:pathLst>
                <a:path extrusionOk="0" h="1164" w="6207">
                  <a:moveTo>
                    <a:pt x="582" y="1"/>
                  </a:moveTo>
                  <a:cubicBezTo>
                    <a:pt x="260" y="1"/>
                    <a:pt x="0" y="260"/>
                    <a:pt x="0" y="582"/>
                  </a:cubicBezTo>
                  <a:cubicBezTo>
                    <a:pt x="0" y="902"/>
                    <a:pt x="260" y="1164"/>
                    <a:pt x="582" y="1164"/>
                  </a:cubicBezTo>
                  <a:lnTo>
                    <a:pt x="5625" y="1164"/>
                  </a:lnTo>
                  <a:cubicBezTo>
                    <a:pt x="5945" y="1164"/>
                    <a:pt x="6207" y="904"/>
                    <a:pt x="6207" y="582"/>
                  </a:cubicBezTo>
                  <a:cubicBezTo>
                    <a:pt x="6207" y="260"/>
                    <a:pt x="5945" y="1"/>
                    <a:pt x="56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1"/>
            <p:cNvSpPr/>
            <p:nvPr/>
          </p:nvSpPr>
          <p:spPr>
            <a:xfrm>
              <a:off x="5054838" y="3764288"/>
              <a:ext cx="29100" cy="67850"/>
            </a:xfrm>
            <a:custGeom>
              <a:rect b="b" l="l" r="r" t="t"/>
              <a:pathLst>
                <a:path extrusionOk="0" h="2714" w="1164">
                  <a:moveTo>
                    <a:pt x="388" y="1"/>
                  </a:moveTo>
                  <a:cubicBezTo>
                    <a:pt x="174" y="1"/>
                    <a:pt x="1" y="174"/>
                    <a:pt x="1" y="387"/>
                  </a:cubicBezTo>
                  <a:lnTo>
                    <a:pt x="1" y="2327"/>
                  </a:lnTo>
                  <a:cubicBezTo>
                    <a:pt x="1" y="2540"/>
                    <a:pt x="174" y="2713"/>
                    <a:pt x="388" y="2713"/>
                  </a:cubicBezTo>
                  <a:lnTo>
                    <a:pt x="777" y="2713"/>
                  </a:lnTo>
                  <a:cubicBezTo>
                    <a:pt x="991" y="2713"/>
                    <a:pt x="1164" y="2540"/>
                    <a:pt x="1164" y="2327"/>
                  </a:cubicBezTo>
                  <a:lnTo>
                    <a:pt x="1164" y="387"/>
                  </a:lnTo>
                  <a:cubicBezTo>
                    <a:pt x="1164" y="174"/>
                    <a:pt x="991" y="1"/>
                    <a:pt x="7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1"/>
            <p:cNvSpPr/>
            <p:nvPr/>
          </p:nvSpPr>
          <p:spPr>
            <a:xfrm>
              <a:off x="5142138" y="3764288"/>
              <a:ext cx="29100" cy="67850"/>
            </a:xfrm>
            <a:custGeom>
              <a:rect b="b" l="l" r="r" t="t"/>
              <a:pathLst>
                <a:path extrusionOk="0" h="2714" w="1164">
                  <a:moveTo>
                    <a:pt x="387" y="1"/>
                  </a:moveTo>
                  <a:cubicBezTo>
                    <a:pt x="173" y="1"/>
                    <a:pt x="0" y="174"/>
                    <a:pt x="0" y="387"/>
                  </a:cubicBezTo>
                  <a:lnTo>
                    <a:pt x="0" y="2327"/>
                  </a:lnTo>
                  <a:cubicBezTo>
                    <a:pt x="0" y="2540"/>
                    <a:pt x="173" y="2713"/>
                    <a:pt x="387" y="2713"/>
                  </a:cubicBezTo>
                  <a:lnTo>
                    <a:pt x="776" y="2713"/>
                  </a:lnTo>
                  <a:cubicBezTo>
                    <a:pt x="990" y="2713"/>
                    <a:pt x="1163" y="2540"/>
                    <a:pt x="1163" y="2327"/>
                  </a:cubicBezTo>
                  <a:lnTo>
                    <a:pt x="1163" y="387"/>
                  </a:lnTo>
                  <a:cubicBezTo>
                    <a:pt x="1163" y="174"/>
                    <a:pt x="990"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1"/>
            <p:cNvSpPr/>
            <p:nvPr/>
          </p:nvSpPr>
          <p:spPr>
            <a:xfrm>
              <a:off x="5016038" y="3725488"/>
              <a:ext cx="194000" cy="145450"/>
            </a:xfrm>
            <a:custGeom>
              <a:rect b="b" l="l" r="r" t="t"/>
              <a:pathLst>
                <a:path extrusionOk="0" h="5818" w="7760">
                  <a:moveTo>
                    <a:pt x="2329" y="776"/>
                  </a:moveTo>
                  <a:cubicBezTo>
                    <a:pt x="2970" y="776"/>
                    <a:pt x="3492" y="1298"/>
                    <a:pt x="3492" y="1939"/>
                  </a:cubicBezTo>
                  <a:lnTo>
                    <a:pt x="3492" y="3879"/>
                  </a:lnTo>
                  <a:cubicBezTo>
                    <a:pt x="3492" y="4523"/>
                    <a:pt x="2970" y="5042"/>
                    <a:pt x="2329" y="5042"/>
                  </a:cubicBezTo>
                  <a:lnTo>
                    <a:pt x="1940" y="5042"/>
                  </a:lnTo>
                  <a:cubicBezTo>
                    <a:pt x="1298" y="5042"/>
                    <a:pt x="777" y="4520"/>
                    <a:pt x="777" y="3879"/>
                  </a:cubicBezTo>
                  <a:lnTo>
                    <a:pt x="777" y="1939"/>
                  </a:lnTo>
                  <a:cubicBezTo>
                    <a:pt x="777" y="1298"/>
                    <a:pt x="1298" y="776"/>
                    <a:pt x="1940" y="776"/>
                  </a:cubicBezTo>
                  <a:close/>
                  <a:moveTo>
                    <a:pt x="5820" y="776"/>
                  </a:moveTo>
                  <a:cubicBezTo>
                    <a:pt x="6462" y="776"/>
                    <a:pt x="6983" y="1298"/>
                    <a:pt x="6983" y="1939"/>
                  </a:cubicBezTo>
                  <a:lnTo>
                    <a:pt x="6983" y="3879"/>
                  </a:lnTo>
                  <a:cubicBezTo>
                    <a:pt x="6983" y="4523"/>
                    <a:pt x="6462" y="5042"/>
                    <a:pt x="5820" y="5042"/>
                  </a:cubicBezTo>
                  <a:lnTo>
                    <a:pt x="5431" y="5042"/>
                  </a:lnTo>
                  <a:cubicBezTo>
                    <a:pt x="4789" y="5042"/>
                    <a:pt x="4268" y="4520"/>
                    <a:pt x="4268" y="3879"/>
                  </a:cubicBezTo>
                  <a:lnTo>
                    <a:pt x="4268" y="1939"/>
                  </a:lnTo>
                  <a:cubicBezTo>
                    <a:pt x="4268" y="1298"/>
                    <a:pt x="4789" y="776"/>
                    <a:pt x="5431" y="776"/>
                  </a:cubicBezTo>
                  <a:close/>
                  <a:moveTo>
                    <a:pt x="582" y="0"/>
                  </a:moveTo>
                  <a:cubicBezTo>
                    <a:pt x="260" y="0"/>
                    <a:pt x="0" y="260"/>
                    <a:pt x="0" y="582"/>
                  </a:cubicBezTo>
                  <a:lnTo>
                    <a:pt x="0" y="5236"/>
                  </a:lnTo>
                  <a:cubicBezTo>
                    <a:pt x="0" y="5558"/>
                    <a:pt x="260" y="5818"/>
                    <a:pt x="582" y="5818"/>
                  </a:cubicBezTo>
                  <a:lnTo>
                    <a:pt x="7178" y="5818"/>
                  </a:lnTo>
                  <a:cubicBezTo>
                    <a:pt x="7498" y="5818"/>
                    <a:pt x="7759" y="5558"/>
                    <a:pt x="7759" y="5236"/>
                  </a:cubicBezTo>
                  <a:lnTo>
                    <a:pt x="7759" y="582"/>
                  </a:lnTo>
                  <a:cubicBezTo>
                    <a:pt x="7759" y="260"/>
                    <a:pt x="7498" y="0"/>
                    <a:pt x="71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1"/>
            <p:cNvSpPr/>
            <p:nvPr/>
          </p:nvSpPr>
          <p:spPr>
            <a:xfrm>
              <a:off x="4696013" y="3570313"/>
              <a:ext cx="562500" cy="358850"/>
            </a:xfrm>
            <a:custGeom>
              <a:rect b="b" l="l" r="r" t="t"/>
              <a:pathLst>
                <a:path extrusionOk="0" h="14354" w="22500">
                  <a:moveTo>
                    <a:pt x="8341" y="1553"/>
                  </a:moveTo>
                  <a:cubicBezTo>
                    <a:pt x="9091" y="1553"/>
                    <a:pt x="9699" y="2161"/>
                    <a:pt x="9699" y="2910"/>
                  </a:cubicBezTo>
                  <a:cubicBezTo>
                    <a:pt x="9699" y="3660"/>
                    <a:pt x="9091" y="4268"/>
                    <a:pt x="8341" y="4268"/>
                  </a:cubicBezTo>
                  <a:lnTo>
                    <a:pt x="3298" y="4268"/>
                  </a:lnTo>
                  <a:cubicBezTo>
                    <a:pt x="2548" y="4268"/>
                    <a:pt x="1940" y="3660"/>
                    <a:pt x="1940" y="2910"/>
                  </a:cubicBezTo>
                  <a:cubicBezTo>
                    <a:pt x="1940" y="2161"/>
                    <a:pt x="2548" y="1553"/>
                    <a:pt x="3298" y="1553"/>
                  </a:cubicBezTo>
                  <a:close/>
                  <a:moveTo>
                    <a:pt x="19203" y="1553"/>
                  </a:moveTo>
                  <a:cubicBezTo>
                    <a:pt x="19953" y="1553"/>
                    <a:pt x="20560" y="2161"/>
                    <a:pt x="20560" y="2910"/>
                  </a:cubicBezTo>
                  <a:cubicBezTo>
                    <a:pt x="20560" y="3660"/>
                    <a:pt x="19953" y="4268"/>
                    <a:pt x="19203" y="4268"/>
                  </a:cubicBezTo>
                  <a:lnTo>
                    <a:pt x="14159" y="4268"/>
                  </a:lnTo>
                  <a:cubicBezTo>
                    <a:pt x="13409" y="4268"/>
                    <a:pt x="12801" y="3660"/>
                    <a:pt x="12801" y="2910"/>
                  </a:cubicBezTo>
                  <a:cubicBezTo>
                    <a:pt x="12801" y="2161"/>
                    <a:pt x="13409" y="1553"/>
                    <a:pt x="14159" y="1553"/>
                  </a:cubicBezTo>
                  <a:close/>
                  <a:moveTo>
                    <a:pt x="11249" y="7760"/>
                  </a:moveTo>
                  <a:cubicBezTo>
                    <a:pt x="11463" y="7760"/>
                    <a:pt x="11638" y="7933"/>
                    <a:pt x="11638" y="8146"/>
                  </a:cubicBezTo>
                  <a:cubicBezTo>
                    <a:pt x="11638" y="8360"/>
                    <a:pt x="11463" y="8536"/>
                    <a:pt x="11249" y="8536"/>
                  </a:cubicBezTo>
                  <a:cubicBezTo>
                    <a:pt x="11035" y="8536"/>
                    <a:pt x="10862" y="8360"/>
                    <a:pt x="10862" y="8146"/>
                  </a:cubicBezTo>
                  <a:cubicBezTo>
                    <a:pt x="10862" y="7933"/>
                    <a:pt x="11035" y="7760"/>
                    <a:pt x="11249" y="7760"/>
                  </a:cubicBezTo>
                  <a:close/>
                  <a:moveTo>
                    <a:pt x="11249" y="9699"/>
                  </a:moveTo>
                  <a:cubicBezTo>
                    <a:pt x="11463" y="9699"/>
                    <a:pt x="11638" y="9872"/>
                    <a:pt x="11638" y="10086"/>
                  </a:cubicBezTo>
                  <a:cubicBezTo>
                    <a:pt x="11638" y="10299"/>
                    <a:pt x="11463" y="10475"/>
                    <a:pt x="11249" y="10475"/>
                  </a:cubicBezTo>
                  <a:cubicBezTo>
                    <a:pt x="11035" y="10475"/>
                    <a:pt x="10862" y="10299"/>
                    <a:pt x="10862" y="10086"/>
                  </a:cubicBezTo>
                  <a:cubicBezTo>
                    <a:pt x="10862" y="9872"/>
                    <a:pt x="11035" y="9699"/>
                    <a:pt x="11249" y="9699"/>
                  </a:cubicBezTo>
                  <a:close/>
                  <a:moveTo>
                    <a:pt x="9115" y="5431"/>
                  </a:moveTo>
                  <a:cubicBezTo>
                    <a:pt x="9865" y="5431"/>
                    <a:pt x="10473" y="6039"/>
                    <a:pt x="10473" y="6789"/>
                  </a:cubicBezTo>
                  <a:lnTo>
                    <a:pt x="10473" y="11443"/>
                  </a:lnTo>
                  <a:cubicBezTo>
                    <a:pt x="10473" y="12193"/>
                    <a:pt x="9865" y="12801"/>
                    <a:pt x="9115" y="12801"/>
                  </a:cubicBezTo>
                  <a:lnTo>
                    <a:pt x="2522" y="12801"/>
                  </a:lnTo>
                  <a:cubicBezTo>
                    <a:pt x="1772" y="12801"/>
                    <a:pt x="1164" y="12193"/>
                    <a:pt x="1164" y="11443"/>
                  </a:cubicBezTo>
                  <a:lnTo>
                    <a:pt x="1164" y="6789"/>
                  </a:lnTo>
                  <a:cubicBezTo>
                    <a:pt x="1164" y="6039"/>
                    <a:pt x="1772" y="5431"/>
                    <a:pt x="2522" y="5431"/>
                  </a:cubicBezTo>
                  <a:close/>
                  <a:moveTo>
                    <a:pt x="19979" y="5431"/>
                  </a:moveTo>
                  <a:cubicBezTo>
                    <a:pt x="20729" y="5431"/>
                    <a:pt x="21337" y="6039"/>
                    <a:pt x="21337" y="6789"/>
                  </a:cubicBezTo>
                  <a:lnTo>
                    <a:pt x="21337" y="11443"/>
                  </a:lnTo>
                  <a:cubicBezTo>
                    <a:pt x="21337" y="12193"/>
                    <a:pt x="20729" y="12801"/>
                    <a:pt x="19979" y="12801"/>
                  </a:cubicBezTo>
                  <a:lnTo>
                    <a:pt x="13383" y="12801"/>
                  </a:lnTo>
                  <a:cubicBezTo>
                    <a:pt x="12633" y="12801"/>
                    <a:pt x="12025" y="12193"/>
                    <a:pt x="12025" y="11443"/>
                  </a:cubicBezTo>
                  <a:lnTo>
                    <a:pt x="12025" y="6789"/>
                  </a:lnTo>
                  <a:cubicBezTo>
                    <a:pt x="12025" y="6039"/>
                    <a:pt x="12633" y="5431"/>
                    <a:pt x="13383" y="5431"/>
                  </a:cubicBezTo>
                  <a:close/>
                  <a:moveTo>
                    <a:pt x="1551" y="0"/>
                  </a:moveTo>
                  <a:cubicBezTo>
                    <a:pt x="695" y="0"/>
                    <a:pt x="1" y="695"/>
                    <a:pt x="1" y="1553"/>
                  </a:cubicBezTo>
                  <a:lnTo>
                    <a:pt x="1" y="12801"/>
                  </a:lnTo>
                  <a:cubicBezTo>
                    <a:pt x="1" y="13659"/>
                    <a:pt x="695" y="14353"/>
                    <a:pt x="1551" y="14353"/>
                  </a:cubicBezTo>
                  <a:lnTo>
                    <a:pt x="20947" y="14353"/>
                  </a:lnTo>
                  <a:cubicBezTo>
                    <a:pt x="21805" y="14353"/>
                    <a:pt x="22500" y="13659"/>
                    <a:pt x="22500" y="12801"/>
                  </a:cubicBezTo>
                  <a:lnTo>
                    <a:pt x="22500" y="1553"/>
                  </a:lnTo>
                  <a:cubicBezTo>
                    <a:pt x="22500" y="695"/>
                    <a:pt x="21805" y="0"/>
                    <a:pt x="209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61"/>
          <p:cNvSpPr/>
          <p:nvPr/>
        </p:nvSpPr>
        <p:spPr>
          <a:xfrm>
            <a:off x="4069406" y="2756045"/>
            <a:ext cx="1004992" cy="544431"/>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4" name="Google Shape;844;p61"/>
          <p:cNvGrpSpPr/>
          <p:nvPr/>
        </p:nvGrpSpPr>
        <p:grpSpPr>
          <a:xfrm>
            <a:off x="4210513" y="2638978"/>
            <a:ext cx="722967" cy="778500"/>
            <a:chOff x="3872338" y="2668713"/>
            <a:chExt cx="522375" cy="562500"/>
          </a:xfrm>
        </p:grpSpPr>
        <p:sp>
          <p:nvSpPr>
            <p:cNvPr id="845" name="Google Shape;845;p61"/>
            <p:cNvSpPr/>
            <p:nvPr/>
          </p:nvSpPr>
          <p:spPr>
            <a:xfrm>
              <a:off x="3872338" y="2799263"/>
              <a:ext cx="50250" cy="20150"/>
            </a:xfrm>
            <a:custGeom>
              <a:rect b="b" l="l" r="r" t="t"/>
              <a:pathLst>
                <a:path extrusionOk="0" h="806" w="2010">
                  <a:moveTo>
                    <a:pt x="402" y="0"/>
                  </a:moveTo>
                  <a:cubicBezTo>
                    <a:pt x="181" y="0"/>
                    <a:pt x="1" y="181"/>
                    <a:pt x="1" y="404"/>
                  </a:cubicBezTo>
                  <a:cubicBezTo>
                    <a:pt x="1" y="625"/>
                    <a:pt x="181" y="805"/>
                    <a:pt x="402" y="805"/>
                  </a:cubicBezTo>
                  <a:lnTo>
                    <a:pt x="1608" y="805"/>
                  </a:lnTo>
                  <a:cubicBezTo>
                    <a:pt x="1832" y="805"/>
                    <a:pt x="2010" y="625"/>
                    <a:pt x="2010" y="404"/>
                  </a:cubicBezTo>
                  <a:cubicBezTo>
                    <a:pt x="2010" y="181"/>
                    <a:pt x="1832"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1"/>
            <p:cNvSpPr/>
            <p:nvPr/>
          </p:nvSpPr>
          <p:spPr>
            <a:xfrm>
              <a:off x="4344463" y="2799263"/>
              <a:ext cx="50250" cy="20150"/>
            </a:xfrm>
            <a:custGeom>
              <a:rect b="b" l="l" r="r" t="t"/>
              <a:pathLst>
                <a:path extrusionOk="0" h="806" w="2010">
                  <a:moveTo>
                    <a:pt x="402" y="0"/>
                  </a:moveTo>
                  <a:cubicBezTo>
                    <a:pt x="181" y="0"/>
                    <a:pt x="1" y="181"/>
                    <a:pt x="1" y="404"/>
                  </a:cubicBezTo>
                  <a:cubicBezTo>
                    <a:pt x="1" y="625"/>
                    <a:pt x="181" y="805"/>
                    <a:pt x="402" y="805"/>
                  </a:cubicBezTo>
                  <a:lnTo>
                    <a:pt x="1608" y="805"/>
                  </a:lnTo>
                  <a:cubicBezTo>
                    <a:pt x="1829" y="805"/>
                    <a:pt x="2010" y="625"/>
                    <a:pt x="2010" y="404"/>
                  </a:cubicBezTo>
                  <a:cubicBezTo>
                    <a:pt x="2010" y="181"/>
                    <a:pt x="1829"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1"/>
            <p:cNvSpPr/>
            <p:nvPr/>
          </p:nvSpPr>
          <p:spPr>
            <a:xfrm>
              <a:off x="3905938" y="2909763"/>
              <a:ext cx="47725" cy="35225"/>
            </a:xfrm>
            <a:custGeom>
              <a:rect b="b" l="l" r="r" t="t"/>
              <a:pathLst>
                <a:path extrusionOk="0" h="1409" w="1909">
                  <a:moveTo>
                    <a:pt x="1449" y="1"/>
                  </a:moveTo>
                  <a:cubicBezTo>
                    <a:pt x="1380" y="1"/>
                    <a:pt x="1311" y="18"/>
                    <a:pt x="1247" y="55"/>
                  </a:cubicBezTo>
                  <a:lnTo>
                    <a:pt x="204" y="658"/>
                  </a:lnTo>
                  <a:cubicBezTo>
                    <a:pt x="79" y="728"/>
                    <a:pt x="0" y="862"/>
                    <a:pt x="0" y="1006"/>
                  </a:cubicBezTo>
                  <a:cubicBezTo>
                    <a:pt x="0" y="1150"/>
                    <a:pt x="77" y="1283"/>
                    <a:pt x="202" y="1355"/>
                  </a:cubicBezTo>
                  <a:cubicBezTo>
                    <a:pt x="264" y="1390"/>
                    <a:pt x="333" y="1409"/>
                    <a:pt x="402" y="1409"/>
                  </a:cubicBezTo>
                  <a:cubicBezTo>
                    <a:pt x="472" y="1409"/>
                    <a:pt x="543" y="1390"/>
                    <a:pt x="606" y="1352"/>
                  </a:cubicBezTo>
                  <a:lnTo>
                    <a:pt x="1651" y="752"/>
                  </a:lnTo>
                  <a:cubicBezTo>
                    <a:pt x="1843" y="639"/>
                    <a:pt x="1908" y="394"/>
                    <a:pt x="1798" y="201"/>
                  </a:cubicBezTo>
                  <a:cubicBezTo>
                    <a:pt x="1723" y="73"/>
                    <a:pt x="1588" y="1"/>
                    <a:pt x="14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1"/>
            <p:cNvSpPr/>
            <p:nvPr/>
          </p:nvSpPr>
          <p:spPr>
            <a:xfrm>
              <a:off x="4314013" y="2673763"/>
              <a:ext cx="48450" cy="35175"/>
            </a:xfrm>
            <a:custGeom>
              <a:rect b="b" l="l" r="r" t="t"/>
              <a:pathLst>
                <a:path extrusionOk="0" h="1407" w="1938">
                  <a:moveTo>
                    <a:pt x="1478" y="0"/>
                  </a:moveTo>
                  <a:cubicBezTo>
                    <a:pt x="1411" y="0"/>
                    <a:pt x="1343" y="17"/>
                    <a:pt x="1281" y="54"/>
                  </a:cubicBezTo>
                  <a:lnTo>
                    <a:pt x="236" y="657"/>
                  </a:lnTo>
                  <a:cubicBezTo>
                    <a:pt x="77" y="746"/>
                    <a:pt x="0" y="933"/>
                    <a:pt x="48" y="1108"/>
                  </a:cubicBezTo>
                  <a:cubicBezTo>
                    <a:pt x="94" y="1284"/>
                    <a:pt x="255" y="1406"/>
                    <a:pt x="435" y="1406"/>
                  </a:cubicBezTo>
                  <a:cubicBezTo>
                    <a:pt x="507" y="1406"/>
                    <a:pt x="575" y="1387"/>
                    <a:pt x="637" y="1351"/>
                  </a:cubicBezTo>
                  <a:lnTo>
                    <a:pt x="1682" y="748"/>
                  </a:lnTo>
                  <a:cubicBezTo>
                    <a:pt x="1872" y="637"/>
                    <a:pt x="1937" y="392"/>
                    <a:pt x="1827" y="203"/>
                  </a:cubicBezTo>
                  <a:cubicBezTo>
                    <a:pt x="1752" y="73"/>
                    <a:pt x="1617" y="0"/>
                    <a:pt x="1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1"/>
            <p:cNvSpPr/>
            <p:nvPr/>
          </p:nvSpPr>
          <p:spPr>
            <a:xfrm>
              <a:off x="4314738" y="2909738"/>
              <a:ext cx="47650" cy="35175"/>
            </a:xfrm>
            <a:custGeom>
              <a:rect b="b" l="l" r="r" t="t"/>
              <a:pathLst>
                <a:path extrusionOk="0" h="1407" w="1906">
                  <a:moveTo>
                    <a:pt x="403" y="0"/>
                  </a:moveTo>
                  <a:cubicBezTo>
                    <a:pt x="334" y="0"/>
                    <a:pt x="266" y="18"/>
                    <a:pt x="204" y="53"/>
                  </a:cubicBezTo>
                  <a:cubicBezTo>
                    <a:pt x="77" y="125"/>
                    <a:pt x="0" y="260"/>
                    <a:pt x="3" y="404"/>
                  </a:cubicBezTo>
                  <a:cubicBezTo>
                    <a:pt x="3" y="548"/>
                    <a:pt x="80" y="681"/>
                    <a:pt x="204" y="753"/>
                  </a:cubicBezTo>
                  <a:lnTo>
                    <a:pt x="1250" y="1353"/>
                  </a:lnTo>
                  <a:cubicBezTo>
                    <a:pt x="1313" y="1390"/>
                    <a:pt x="1381" y="1407"/>
                    <a:pt x="1449" y="1407"/>
                  </a:cubicBezTo>
                  <a:cubicBezTo>
                    <a:pt x="1588" y="1407"/>
                    <a:pt x="1723" y="1334"/>
                    <a:pt x="1795" y="1207"/>
                  </a:cubicBezTo>
                  <a:cubicBezTo>
                    <a:pt x="1906" y="1015"/>
                    <a:pt x="1843" y="769"/>
                    <a:pt x="1651" y="659"/>
                  </a:cubicBezTo>
                  <a:lnTo>
                    <a:pt x="606" y="56"/>
                  </a:lnTo>
                  <a:cubicBezTo>
                    <a:pt x="543" y="19"/>
                    <a:pt x="47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1"/>
            <p:cNvSpPr/>
            <p:nvPr/>
          </p:nvSpPr>
          <p:spPr>
            <a:xfrm>
              <a:off x="3905938" y="2673688"/>
              <a:ext cx="46400" cy="35250"/>
            </a:xfrm>
            <a:custGeom>
              <a:rect b="b" l="l" r="r" t="t"/>
              <a:pathLst>
                <a:path extrusionOk="0" h="1410" w="1856">
                  <a:moveTo>
                    <a:pt x="403" y="0"/>
                  </a:moveTo>
                  <a:cubicBezTo>
                    <a:pt x="334" y="0"/>
                    <a:pt x="264" y="18"/>
                    <a:pt x="202" y="54"/>
                  </a:cubicBezTo>
                  <a:cubicBezTo>
                    <a:pt x="77" y="126"/>
                    <a:pt x="0" y="258"/>
                    <a:pt x="3" y="403"/>
                  </a:cubicBezTo>
                  <a:cubicBezTo>
                    <a:pt x="3" y="547"/>
                    <a:pt x="79" y="681"/>
                    <a:pt x="204" y="751"/>
                  </a:cubicBezTo>
                  <a:lnTo>
                    <a:pt x="1250" y="1354"/>
                  </a:lnTo>
                  <a:cubicBezTo>
                    <a:pt x="1313" y="1391"/>
                    <a:pt x="1384" y="1409"/>
                    <a:pt x="1455" y="1409"/>
                  </a:cubicBezTo>
                  <a:cubicBezTo>
                    <a:pt x="1524" y="1409"/>
                    <a:pt x="1592" y="1392"/>
                    <a:pt x="1653" y="1357"/>
                  </a:cubicBezTo>
                  <a:cubicBezTo>
                    <a:pt x="1778" y="1284"/>
                    <a:pt x="1855" y="1150"/>
                    <a:pt x="1855" y="1006"/>
                  </a:cubicBezTo>
                  <a:cubicBezTo>
                    <a:pt x="1853" y="862"/>
                    <a:pt x="1776" y="729"/>
                    <a:pt x="1651" y="657"/>
                  </a:cubicBezTo>
                  <a:lnTo>
                    <a:pt x="606" y="57"/>
                  </a:lnTo>
                  <a:cubicBezTo>
                    <a:pt x="544" y="19"/>
                    <a:pt x="474"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1"/>
            <p:cNvSpPr/>
            <p:nvPr/>
          </p:nvSpPr>
          <p:spPr>
            <a:xfrm>
              <a:off x="4045413" y="2783038"/>
              <a:ext cx="127275" cy="166925"/>
            </a:xfrm>
            <a:custGeom>
              <a:rect b="b" l="l" r="r" t="t"/>
              <a:pathLst>
                <a:path extrusionOk="0" h="6677" w="5091">
                  <a:moveTo>
                    <a:pt x="4727" y="1"/>
                  </a:moveTo>
                  <a:cubicBezTo>
                    <a:pt x="4453" y="1"/>
                    <a:pt x="4189" y="15"/>
                    <a:pt x="3915" y="25"/>
                  </a:cubicBezTo>
                  <a:cubicBezTo>
                    <a:pt x="3918" y="92"/>
                    <a:pt x="3927" y="157"/>
                    <a:pt x="3927" y="222"/>
                  </a:cubicBezTo>
                  <a:cubicBezTo>
                    <a:pt x="3927" y="2442"/>
                    <a:pt x="2372" y="4468"/>
                    <a:pt x="1" y="5431"/>
                  </a:cubicBezTo>
                  <a:cubicBezTo>
                    <a:pt x="998" y="6236"/>
                    <a:pt x="2243" y="6676"/>
                    <a:pt x="3526" y="6676"/>
                  </a:cubicBezTo>
                  <a:cubicBezTo>
                    <a:pt x="3689" y="6676"/>
                    <a:pt x="3855" y="6664"/>
                    <a:pt x="4019" y="6652"/>
                  </a:cubicBezTo>
                  <a:cubicBezTo>
                    <a:pt x="4047" y="6597"/>
                    <a:pt x="4079" y="6544"/>
                    <a:pt x="4107" y="6484"/>
                  </a:cubicBezTo>
                  <a:cubicBezTo>
                    <a:pt x="4912" y="4756"/>
                    <a:pt x="5090" y="1921"/>
                    <a:pt x="4944" y="3"/>
                  </a:cubicBezTo>
                  <a:cubicBezTo>
                    <a:pt x="4891" y="3"/>
                    <a:pt x="4845"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1"/>
            <p:cNvSpPr/>
            <p:nvPr/>
          </p:nvSpPr>
          <p:spPr>
            <a:xfrm>
              <a:off x="4094863" y="2968738"/>
              <a:ext cx="77350" cy="41475"/>
            </a:xfrm>
            <a:custGeom>
              <a:rect b="b" l="l" r="r" t="t"/>
              <a:pathLst>
                <a:path extrusionOk="0" h="1659" w="3094">
                  <a:moveTo>
                    <a:pt x="777" y="0"/>
                  </a:moveTo>
                  <a:cubicBezTo>
                    <a:pt x="620" y="596"/>
                    <a:pt x="358" y="1158"/>
                    <a:pt x="0" y="1658"/>
                  </a:cubicBezTo>
                  <a:lnTo>
                    <a:pt x="3093" y="1658"/>
                  </a:lnTo>
                  <a:cubicBezTo>
                    <a:pt x="2737" y="1158"/>
                    <a:pt x="2473" y="596"/>
                    <a:pt x="2319" y="0"/>
                  </a:cubicBezTo>
                  <a:cubicBezTo>
                    <a:pt x="2063" y="35"/>
                    <a:pt x="1806" y="52"/>
                    <a:pt x="1548" y="52"/>
                  </a:cubicBezTo>
                  <a:cubicBezTo>
                    <a:pt x="1290" y="52"/>
                    <a:pt x="1032" y="35"/>
                    <a:pt x="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1"/>
            <p:cNvSpPr/>
            <p:nvPr/>
          </p:nvSpPr>
          <p:spPr>
            <a:xfrm>
              <a:off x="4226838" y="2786538"/>
              <a:ext cx="49300" cy="82675"/>
            </a:xfrm>
            <a:custGeom>
              <a:rect b="b" l="l" r="r" t="t"/>
              <a:pathLst>
                <a:path extrusionOk="0" h="3307" w="1972">
                  <a:moveTo>
                    <a:pt x="1" y="0"/>
                  </a:moveTo>
                  <a:lnTo>
                    <a:pt x="1" y="0"/>
                  </a:lnTo>
                  <a:cubicBezTo>
                    <a:pt x="44" y="1442"/>
                    <a:pt x="575" y="2720"/>
                    <a:pt x="1351" y="3306"/>
                  </a:cubicBezTo>
                  <a:cubicBezTo>
                    <a:pt x="1793" y="2379"/>
                    <a:pt x="1971" y="1346"/>
                    <a:pt x="1861" y="322"/>
                  </a:cubicBezTo>
                  <a:cubicBezTo>
                    <a:pt x="1265" y="183"/>
                    <a:pt x="662" y="77"/>
                    <a:pt x="54" y="5"/>
                  </a:cubicBezTo>
                  <a:cubicBezTo>
                    <a:pt x="34" y="5"/>
                    <a:pt x="18" y="2"/>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1"/>
            <p:cNvSpPr/>
            <p:nvPr/>
          </p:nvSpPr>
          <p:spPr>
            <a:xfrm>
              <a:off x="3942688" y="3030313"/>
              <a:ext cx="381675" cy="200900"/>
            </a:xfrm>
            <a:custGeom>
              <a:rect b="b" l="l" r="r" t="t"/>
              <a:pathLst>
                <a:path extrusionOk="0" h="8036" w="15267">
                  <a:moveTo>
                    <a:pt x="11653" y="1204"/>
                  </a:moveTo>
                  <a:cubicBezTo>
                    <a:pt x="11874" y="1204"/>
                    <a:pt x="12054" y="1384"/>
                    <a:pt x="12054" y="1608"/>
                  </a:cubicBezTo>
                  <a:lnTo>
                    <a:pt x="12054" y="4419"/>
                  </a:lnTo>
                  <a:cubicBezTo>
                    <a:pt x="12054" y="4640"/>
                    <a:pt x="11874" y="4821"/>
                    <a:pt x="11653" y="4821"/>
                  </a:cubicBezTo>
                  <a:lnTo>
                    <a:pt x="3617" y="4821"/>
                  </a:lnTo>
                  <a:cubicBezTo>
                    <a:pt x="3394" y="4821"/>
                    <a:pt x="3213" y="4640"/>
                    <a:pt x="3213" y="4419"/>
                  </a:cubicBezTo>
                  <a:lnTo>
                    <a:pt x="3213" y="1608"/>
                  </a:lnTo>
                  <a:cubicBezTo>
                    <a:pt x="3213" y="1384"/>
                    <a:pt x="3394" y="1204"/>
                    <a:pt x="3617" y="1204"/>
                  </a:cubicBezTo>
                  <a:close/>
                  <a:moveTo>
                    <a:pt x="3504" y="0"/>
                  </a:moveTo>
                  <a:cubicBezTo>
                    <a:pt x="3411" y="0"/>
                    <a:pt x="3319" y="34"/>
                    <a:pt x="3247" y="94"/>
                  </a:cubicBezTo>
                  <a:lnTo>
                    <a:pt x="1351" y="1675"/>
                  </a:lnTo>
                  <a:cubicBezTo>
                    <a:pt x="1260" y="1752"/>
                    <a:pt x="1207" y="1865"/>
                    <a:pt x="1205" y="1983"/>
                  </a:cubicBezTo>
                  <a:lnTo>
                    <a:pt x="1205" y="5626"/>
                  </a:lnTo>
                  <a:cubicBezTo>
                    <a:pt x="1205" y="5847"/>
                    <a:pt x="1385" y="6027"/>
                    <a:pt x="1608" y="6027"/>
                  </a:cubicBezTo>
                  <a:lnTo>
                    <a:pt x="3213" y="6027"/>
                  </a:lnTo>
                  <a:cubicBezTo>
                    <a:pt x="3437" y="6027"/>
                    <a:pt x="3617" y="6207"/>
                    <a:pt x="3617" y="6428"/>
                  </a:cubicBezTo>
                  <a:cubicBezTo>
                    <a:pt x="3617" y="6649"/>
                    <a:pt x="3437" y="6829"/>
                    <a:pt x="3213" y="6829"/>
                  </a:cubicBezTo>
                  <a:lnTo>
                    <a:pt x="402" y="6829"/>
                  </a:lnTo>
                  <a:cubicBezTo>
                    <a:pt x="181" y="6829"/>
                    <a:pt x="1" y="7010"/>
                    <a:pt x="1" y="7233"/>
                  </a:cubicBezTo>
                  <a:lnTo>
                    <a:pt x="1" y="7634"/>
                  </a:lnTo>
                  <a:cubicBezTo>
                    <a:pt x="1" y="7855"/>
                    <a:pt x="181" y="8036"/>
                    <a:pt x="402" y="8036"/>
                  </a:cubicBezTo>
                  <a:lnTo>
                    <a:pt x="14865" y="8036"/>
                  </a:lnTo>
                  <a:cubicBezTo>
                    <a:pt x="15089" y="8036"/>
                    <a:pt x="15267" y="7855"/>
                    <a:pt x="15267" y="7634"/>
                  </a:cubicBezTo>
                  <a:lnTo>
                    <a:pt x="15267" y="7233"/>
                  </a:lnTo>
                  <a:cubicBezTo>
                    <a:pt x="15267" y="7010"/>
                    <a:pt x="15086" y="6829"/>
                    <a:pt x="14865" y="6829"/>
                  </a:cubicBezTo>
                  <a:lnTo>
                    <a:pt x="5222" y="6829"/>
                  </a:lnTo>
                  <a:cubicBezTo>
                    <a:pt x="5001" y="6829"/>
                    <a:pt x="4821" y="6649"/>
                    <a:pt x="4821" y="6428"/>
                  </a:cubicBezTo>
                  <a:cubicBezTo>
                    <a:pt x="4821" y="6207"/>
                    <a:pt x="5001" y="6027"/>
                    <a:pt x="5222" y="6027"/>
                  </a:cubicBezTo>
                  <a:lnTo>
                    <a:pt x="13662" y="6027"/>
                  </a:lnTo>
                  <a:cubicBezTo>
                    <a:pt x="13883" y="6027"/>
                    <a:pt x="14063" y="5847"/>
                    <a:pt x="14063" y="5626"/>
                  </a:cubicBezTo>
                  <a:lnTo>
                    <a:pt x="14063" y="1983"/>
                  </a:lnTo>
                  <a:cubicBezTo>
                    <a:pt x="14063" y="1865"/>
                    <a:pt x="14010" y="1752"/>
                    <a:pt x="13919" y="1675"/>
                  </a:cubicBezTo>
                  <a:lnTo>
                    <a:pt x="12020" y="94"/>
                  </a:lnTo>
                  <a:cubicBezTo>
                    <a:pt x="11948" y="34"/>
                    <a:pt x="11857" y="0"/>
                    <a:pt x="11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1"/>
            <p:cNvSpPr/>
            <p:nvPr/>
          </p:nvSpPr>
          <p:spPr>
            <a:xfrm>
              <a:off x="4043138" y="3080538"/>
              <a:ext cx="180775" cy="50225"/>
            </a:xfrm>
            <a:custGeom>
              <a:rect b="b" l="l" r="r" t="t"/>
              <a:pathLst>
                <a:path extrusionOk="0" h="2009" w="7231">
                  <a:moveTo>
                    <a:pt x="0" y="0"/>
                  </a:moveTo>
                  <a:lnTo>
                    <a:pt x="0" y="2009"/>
                  </a:lnTo>
                  <a:lnTo>
                    <a:pt x="7231" y="2009"/>
                  </a:lnTo>
                  <a:lnTo>
                    <a:pt x="7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1"/>
            <p:cNvSpPr/>
            <p:nvPr/>
          </p:nvSpPr>
          <p:spPr>
            <a:xfrm>
              <a:off x="4227438" y="2718638"/>
              <a:ext cx="41775" cy="54575"/>
            </a:xfrm>
            <a:custGeom>
              <a:rect b="b" l="l" r="r" t="t"/>
              <a:pathLst>
                <a:path extrusionOk="0" h="2183" w="1671">
                  <a:moveTo>
                    <a:pt x="534" y="1"/>
                  </a:moveTo>
                  <a:cubicBezTo>
                    <a:pt x="239" y="599"/>
                    <a:pt x="58" y="1248"/>
                    <a:pt x="1" y="1913"/>
                  </a:cubicBezTo>
                  <a:cubicBezTo>
                    <a:pt x="563" y="1973"/>
                    <a:pt x="1121" y="2062"/>
                    <a:pt x="1671" y="2183"/>
                  </a:cubicBezTo>
                  <a:cubicBezTo>
                    <a:pt x="1459" y="1380"/>
                    <a:pt x="1070" y="635"/>
                    <a:pt x="5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1"/>
            <p:cNvSpPr/>
            <p:nvPr/>
          </p:nvSpPr>
          <p:spPr>
            <a:xfrm>
              <a:off x="3993938" y="2688788"/>
              <a:ext cx="126550" cy="104550"/>
            </a:xfrm>
            <a:custGeom>
              <a:rect b="b" l="l" r="r" t="t"/>
              <a:pathLst>
                <a:path extrusionOk="0" h="4182" w="5062">
                  <a:moveTo>
                    <a:pt x="2704" y="0"/>
                  </a:moveTo>
                  <a:cubicBezTo>
                    <a:pt x="1200" y="899"/>
                    <a:pt x="200" y="2444"/>
                    <a:pt x="0" y="4182"/>
                  </a:cubicBezTo>
                  <a:cubicBezTo>
                    <a:pt x="1296" y="3641"/>
                    <a:pt x="2665" y="3288"/>
                    <a:pt x="4061" y="3134"/>
                  </a:cubicBezTo>
                  <a:cubicBezTo>
                    <a:pt x="4391" y="3095"/>
                    <a:pt x="4725" y="3067"/>
                    <a:pt x="5061" y="3043"/>
                  </a:cubicBezTo>
                  <a:cubicBezTo>
                    <a:pt x="4715" y="1752"/>
                    <a:pt x="3864" y="656"/>
                    <a:pt x="2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1"/>
            <p:cNvSpPr/>
            <p:nvPr/>
          </p:nvSpPr>
          <p:spPr>
            <a:xfrm>
              <a:off x="4169888" y="2783713"/>
              <a:ext cx="80900" cy="161300"/>
            </a:xfrm>
            <a:custGeom>
              <a:rect b="b" l="l" r="r" t="t"/>
              <a:pathLst>
                <a:path extrusionOk="0" h="6452" w="3236">
                  <a:moveTo>
                    <a:pt x="774" y="0"/>
                  </a:moveTo>
                  <a:cubicBezTo>
                    <a:pt x="914" y="1968"/>
                    <a:pt x="731" y="4607"/>
                    <a:pt x="1" y="6452"/>
                  </a:cubicBezTo>
                  <a:cubicBezTo>
                    <a:pt x="1325" y="6094"/>
                    <a:pt x="2473" y="5267"/>
                    <a:pt x="3235" y="4126"/>
                  </a:cubicBezTo>
                  <a:cubicBezTo>
                    <a:pt x="2190" y="3395"/>
                    <a:pt x="1503" y="1834"/>
                    <a:pt x="1471" y="46"/>
                  </a:cubicBezTo>
                  <a:cubicBezTo>
                    <a:pt x="1243" y="24"/>
                    <a:pt x="1012" y="1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1"/>
            <p:cNvSpPr/>
            <p:nvPr/>
          </p:nvSpPr>
          <p:spPr>
            <a:xfrm>
              <a:off x="3993213" y="2784713"/>
              <a:ext cx="130275" cy="118675"/>
            </a:xfrm>
            <a:custGeom>
              <a:rect b="b" l="l" r="r" t="t"/>
              <a:pathLst>
                <a:path extrusionOk="0" h="4747" w="5211">
                  <a:moveTo>
                    <a:pt x="5203" y="1"/>
                  </a:moveTo>
                  <a:cubicBezTo>
                    <a:pt x="4862" y="25"/>
                    <a:pt x="4521" y="54"/>
                    <a:pt x="4191" y="97"/>
                  </a:cubicBezTo>
                  <a:cubicBezTo>
                    <a:pt x="2740" y="248"/>
                    <a:pt x="1325" y="638"/>
                    <a:pt x="1" y="1250"/>
                  </a:cubicBezTo>
                  <a:cubicBezTo>
                    <a:pt x="61" y="2548"/>
                    <a:pt x="573" y="3783"/>
                    <a:pt x="1442" y="4747"/>
                  </a:cubicBezTo>
                  <a:cubicBezTo>
                    <a:pt x="3704" y="3966"/>
                    <a:pt x="5210" y="2149"/>
                    <a:pt x="5210" y="152"/>
                  </a:cubicBezTo>
                  <a:cubicBezTo>
                    <a:pt x="5210" y="102"/>
                    <a:pt x="5203" y="54"/>
                    <a:pt x="5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1"/>
            <p:cNvSpPr/>
            <p:nvPr/>
          </p:nvSpPr>
          <p:spPr>
            <a:xfrm>
              <a:off x="4163763" y="2672013"/>
              <a:ext cx="62275" cy="92725"/>
            </a:xfrm>
            <a:custGeom>
              <a:rect b="b" l="l" r="r" t="t"/>
              <a:pathLst>
                <a:path extrusionOk="0" h="3709" w="2491">
                  <a:moveTo>
                    <a:pt x="1" y="1"/>
                  </a:moveTo>
                  <a:lnTo>
                    <a:pt x="1" y="1"/>
                  </a:lnTo>
                  <a:cubicBezTo>
                    <a:pt x="529" y="1157"/>
                    <a:pt x="851" y="2394"/>
                    <a:pt x="952" y="3661"/>
                  </a:cubicBezTo>
                  <a:cubicBezTo>
                    <a:pt x="1221" y="3673"/>
                    <a:pt x="1483" y="3690"/>
                    <a:pt x="1748" y="3709"/>
                  </a:cubicBezTo>
                  <a:cubicBezTo>
                    <a:pt x="1812" y="2851"/>
                    <a:pt x="2067" y="2019"/>
                    <a:pt x="2490" y="1270"/>
                  </a:cubicBezTo>
                  <a:cubicBezTo>
                    <a:pt x="1781" y="645"/>
                    <a:pt x="923" y="20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1"/>
            <p:cNvSpPr/>
            <p:nvPr/>
          </p:nvSpPr>
          <p:spPr>
            <a:xfrm>
              <a:off x="4082488" y="2668713"/>
              <a:ext cx="84900" cy="94950"/>
            </a:xfrm>
            <a:custGeom>
              <a:rect b="b" l="l" r="r" t="t"/>
              <a:pathLst>
                <a:path extrusionOk="0" h="3798" w="3396">
                  <a:moveTo>
                    <a:pt x="2043" y="1"/>
                  </a:moveTo>
                  <a:cubicBezTo>
                    <a:pt x="1344" y="1"/>
                    <a:pt x="652" y="133"/>
                    <a:pt x="0" y="390"/>
                  </a:cubicBezTo>
                  <a:cubicBezTo>
                    <a:pt x="1183" y="1188"/>
                    <a:pt x="2014" y="2406"/>
                    <a:pt x="2326" y="3797"/>
                  </a:cubicBezTo>
                  <a:cubicBezTo>
                    <a:pt x="2697" y="3783"/>
                    <a:pt x="2927" y="3769"/>
                    <a:pt x="3288" y="3769"/>
                  </a:cubicBezTo>
                  <a:cubicBezTo>
                    <a:pt x="3324" y="3769"/>
                    <a:pt x="3360" y="3773"/>
                    <a:pt x="3396" y="3773"/>
                  </a:cubicBezTo>
                  <a:cubicBezTo>
                    <a:pt x="3204" y="2077"/>
                    <a:pt x="2766" y="671"/>
                    <a:pt x="2223" y="8"/>
                  </a:cubicBezTo>
                  <a:cubicBezTo>
                    <a:pt x="2163" y="8"/>
                    <a:pt x="2103" y="1"/>
                    <a:pt x="20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61"/>
          <p:cNvSpPr txBox="1"/>
          <p:nvPr/>
        </p:nvSpPr>
        <p:spPr>
          <a:xfrm>
            <a:off x="854875" y="3549525"/>
            <a:ext cx="2404500" cy="3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chemeClr val="dk2"/>
                </a:solidFill>
                <a:latin typeface="Dosis SemiBold"/>
                <a:ea typeface="Dosis SemiBold"/>
                <a:cs typeface="Dosis SemiBold"/>
                <a:sym typeface="Dosis SemiBold"/>
              </a:rPr>
              <a:t>Model Accuracy</a:t>
            </a:r>
            <a:endParaRPr sz="2000">
              <a:solidFill>
                <a:schemeClr val="dk2"/>
              </a:solidFill>
              <a:latin typeface="Dosis SemiBold"/>
              <a:ea typeface="Dosis SemiBold"/>
              <a:cs typeface="Dosis SemiBold"/>
              <a:sym typeface="Dosis SemiBold"/>
            </a:endParaRPr>
          </a:p>
          <a:p>
            <a:pPr indent="0" lvl="0" marL="0" rtl="0" algn="ctr">
              <a:spcBef>
                <a:spcPts val="0"/>
              </a:spcBef>
              <a:spcAft>
                <a:spcPts val="0"/>
              </a:spcAft>
              <a:buNone/>
            </a:pPr>
            <a:r>
              <a:t/>
            </a:r>
            <a:endParaRPr sz="2000">
              <a:solidFill>
                <a:schemeClr val="dk2"/>
              </a:solidFill>
              <a:latin typeface="Dosis SemiBold"/>
              <a:ea typeface="Dosis SemiBold"/>
              <a:cs typeface="Dosis SemiBold"/>
              <a:sym typeface="Dosis SemiBold"/>
            </a:endParaRPr>
          </a:p>
        </p:txBody>
      </p:sp>
      <p:sp>
        <p:nvSpPr>
          <p:cNvPr id="863" name="Google Shape;863;p61"/>
          <p:cNvSpPr txBox="1"/>
          <p:nvPr/>
        </p:nvSpPr>
        <p:spPr>
          <a:xfrm>
            <a:off x="1007275" y="3805238"/>
            <a:ext cx="21498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Checking</a:t>
            </a:r>
            <a:r>
              <a:rPr lang="en" sz="1600">
                <a:solidFill>
                  <a:schemeClr val="lt1"/>
                </a:solidFill>
                <a:latin typeface="Dosis"/>
                <a:ea typeface="Dosis"/>
                <a:cs typeface="Dosis"/>
                <a:sym typeface="Dosis"/>
              </a:rPr>
              <a:t> for correlation between errors and predictors </a:t>
            </a:r>
            <a:endParaRPr sz="1600">
              <a:solidFill>
                <a:schemeClr val="lt1"/>
              </a:solidFill>
              <a:latin typeface="Dosis"/>
              <a:ea typeface="Dosis"/>
              <a:cs typeface="Dosis"/>
              <a:sym typeface="Dosis"/>
            </a:endParaRPr>
          </a:p>
        </p:txBody>
      </p:sp>
      <p:sp>
        <p:nvSpPr>
          <p:cNvPr id="864" name="Google Shape;864;p61"/>
          <p:cNvSpPr txBox="1"/>
          <p:nvPr/>
        </p:nvSpPr>
        <p:spPr>
          <a:xfrm>
            <a:off x="6139250" y="3549525"/>
            <a:ext cx="2149800" cy="3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Dosis SemiBold"/>
                <a:ea typeface="Dosis SemiBold"/>
                <a:cs typeface="Dosis SemiBold"/>
                <a:sym typeface="Dosis SemiBold"/>
              </a:rPr>
              <a:t>AIC/BIC Selection Techniques</a:t>
            </a:r>
            <a:endParaRPr sz="2000">
              <a:solidFill>
                <a:schemeClr val="dk2"/>
              </a:solidFill>
              <a:latin typeface="Dosis SemiBold"/>
              <a:ea typeface="Dosis SemiBold"/>
              <a:cs typeface="Dosis SemiBold"/>
              <a:sym typeface="Dosis SemiBold"/>
            </a:endParaRPr>
          </a:p>
        </p:txBody>
      </p:sp>
      <p:sp>
        <p:nvSpPr>
          <p:cNvPr id="865" name="Google Shape;865;p61"/>
          <p:cNvSpPr txBox="1"/>
          <p:nvPr/>
        </p:nvSpPr>
        <p:spPr>
          <a:xfrm>
            <a:off x="6215450" y="3957638"/>
            <a:ext cx="21498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Assess both AIC and BIC outputs</a:t>
            </a:r>
            <a:endParaRPr sz="1600">
              <a:solidFill>
                <a:schemeClr val="lt1"/>
              </a:solidFill>
              <a:latin typeface="Dosis"/>
              <a:ea typeface="Dosis"/>
              <a:cs typeface="Dosis"/>
              <a:sym typeface="Dosis"/>
            </a:endParaRPr>
          </a:p>
        </p:txBody>
      </p:sp>
      <p:sp>
        <p:nvSpPr>
          <p:cNvPr id="866" name="Google Shape;866;p61"/>
          <p:cNvSpPr txBox="1"/>
          <p:nvPr/>
        </p:nvSpPr>
        <p:spPr>
          <a:xfrm>
            <a:off x="1007275" y="1639963"/>
            <a:ext cx="2149800" cy="3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chemeClr val="dk2"/>
                </a:solidFill>
                <a:latin typeface="Dosis SemiBold"/>
                <a:ea typeface="Dosis SemiBold"/>
                <a:cs typeface="Dosis SemiBold"/>
                <a:sym typeface="Dosis SemiBold"/>
              </a:rPr>
              <a:t>Errors Have a Mean of Zero</a:t>
            </a:r>
            <a:endParaRPr sz="2000">
              <a:solidFill>
                <a:schemeClr val="dk2"/>
              </a:solidFill>
              <a:latin typeface="Dosis SemiBold"/>
              <a:ea typeface="Dosis SemiBold"/>
              <a:cs typeface="Dosis SemiBold"/>
              <a:sym typeface="Dosis SemiBold"/>
            </a:endParaRPr>
          </a:p>
        </p:txBody>
      </p:sp>
      <p:sp>
        <p:nvSpPr>
          <p:cNvPr id="867" name="Google Shape;867;p61"/>
          <p:cNvSpPr txBox="1"/>
          <p:nvPr/>
        </p:nvSpPr>
        <p:spPr>
          <a:xfrm>
            <a:off x="1007275" y="2200475"/>
            <a:ext cx="21498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Errors are normally distributed with the peak around 0.</a:t>
            </a:r>
            <a:endParaRPr sz="1600">
              <a:solidFill>
                <a:schemeClr val="lt1"/>
              </a:solidFill>
              <a:latin typeface="Dosis"/>
              <a:ea typeface="Dosis"/>
              <a:cs typeface="Dosis"/>
              <a:sym typeface="Dosis"/>
            </a:endParaRPr>
          </a:p>
        </p:txBody>
      </p:sp>
      <p:sp>
        <p:nvSpPr>
          <p:cNvPr id="868" name="Google Shape;868;p61"/>
          <p:cNvSpPr txBox="1"/>
          <p:nvPr/>
        </p:nvSpPr>
        <p:spPr>
          <a:xfrm>
            <a:off x="5986850" y="1639975"/>
            <a:ext cx="2487900" cy="3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Dosis SemiBold"/>
                <a:ea typeface="Dosis SemiBold"/>
                <a:cs typeface="Dosis SemiBold"/>
                <a:sym typeface="Dosis SemiBold"/>
              </a:rPr>
              <a:t>Errors are Normally Distributed</a:t>
            </a:r>
            <a:endParaRPr sz="2000">
              <a:solidFill>
                <a:schemeClr val="dk2"/>
              </a:solidFill>
              <a:latin typeface="Dosis SemiBold"/>
              <a:ea typeface="Dosis SemiBold"/>
              <a:cs typeface="Dosis SemiBold"/>
              <a:sym typeface="Dosis SemiBold"/>
            </a:endParaRPr>
          </a:p>
        </p:txBody>
      </p:sp>
      <p:sp>
        <p:nvSpPr>
          <p:cNvPr id="869" name="Google Shape;869;p61"/>
          <p:cNvSpPr txBox="1"/>
          <p:nvPr/>
        </p:nvSpPr>
        <p:spPr>
          <a:xfrm>
            <a:off x="6111600" y="2200475"/>
            <a:ext cx="21498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Using a qplot of the residuals and a Quantile-Quantile plot</a:t>
            </a:r>
            <a:endParaRPr sz="1600">
              <a:solidFill>
                <a:schemeClr val="lt1"/>
              </a:solidFill>
              <a:latin typeface="Dosis"/>
              <a:ea typeface="Dosis"/>
              <a:cs typeface="Dosis"/>
              <a:sym typeface="Dosi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62"/>
          <p:cNvSpPr txBox="1"/>
          <p:nvPr>
            <p:ph idx="2" type="subTitle"/>
          </p:nvPr>
        </p:nvSpPr>
        <p:spPr>
          <a:xfrm>
            <a:off x="1374575" y="3890325"/>
            <a:ext cx="2213400" cy="8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Plotted residuals follow a </a:t>
            </a:r>
            <a:r>
              <a:rPr lang="en"/>
              <a:t>normal</a:t>
            </a:r>
            <a:r>
              <a:rPr lang="en"/>
              <a:t> distribution with the mean at 0.</a:t>
            </a:r>
            <a:endParaRPr/>
          </a:p>
        </p:txBody>
      </p:sp>
      <p:sp>
        <p:nvSpPr>
          <p:cNvPr id="875" name="Google Shape;875;p62"/>
          <p:cNvSpPr txBox="1"/>
          <p:nvPr>
            <p:ph type="title"/>
          </p:nvPr>
        </p:nvSpPr>
        <p:spPr>
          <a:xfrm>
            <a:off x="713225" y="539500"/>
            <a:ext cx="81378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NORMALLY DISTRIBUTED ERRORS</a:t>
            </a:r>
            <a:endParaRPr/>
          </a:p>
        </p:txBody>
      </p:sp>
      <p:sp>
        <p:nvSpPr>
          <p:cNvPr id="876" name="Google Shape;876;p62"/>
          <p:cNvSpPr/>
          <p:nvPr/>
        </p:nvSpPr>
        <p:spPr>
          <a:xfrm>
            <a:off x="795450" y="4099515"/>
            <a:ext cx="520432"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62"/>
          <p:cNvGrpSpPr/>
          <p:nvPr/>
        </p:nvGrpSpPr>
        <p:grpSpPr>
          <a:xfrm>
            <a:off x="861012" y="4044826"/>
            <a:ext cx="389222" cy="562500"/>
            <a:chOff x="7201713" y="1974388"/>
            <a:chExt cx="543075" cy="562500"/>
          </a:xfrm>
        </p:grpSpPr>
        <p:sp>
          <p:nvSpPr>
            <p:cNvPr id="878" name="Google Shape;878;p62"/>
            <p:cNvSpPr/>
            <p:nvPr/>
          </p:nvSpPr>
          <p:spPr>
            <a:xfrm>
              <a:off x="7342888" y="2381688"/>
              <a:ext cx="260675" cy="155200"/>
            </a:xfrm>
            <a:custGeom>
              <a:rect b="b" l="l" r="r" t="t"/>
              <a:pathLst>
                <a:path extrusionOk="0" h="6208" w="10427">
                  <a:moveTo>
                    <a:pt x="5214" y="161"/>
                  </a:moveTo>
                  <a:lnTo>
                    <a:pt x="6257" y="1204"/>
                  </a:lnTo>
                  <a:lnTo>
                    <a:pt x="5214" y="2293"/>
                  </a:lnTo>
                  <a:lnTo>
                    <a:pt x="4172" y="1204"/>
                  </a:lnTo>
                  <a:lnTo>
                    <a:pt x="5214" y="161"/>
                  </a:lnTo>
                  <a:close/>
                  <a:moveTo>
                    <a:pt x="3624" y="1755"/>
                  </a:moveTo>
                  <a:lnTo>
                    <a:pt x="4679" y="2855"/>
                  </a:lnTo>
                  <a:lnTo>
                    <a:pt x="3761" y="3814"/>
                  </a:lnTo>
                  <a:lnTo>
                    <a:pt x="2658" y="2716"/>
                  </a:lnTo>
                  <a:lnTo>
                    <a:pt x="3624" y="1755"/>
                  </a:lnTo>
                  <a:close/>
                  <a:moveTo>
                    <a:pt x="6805" y="1755"/>
                  </a:moveTo>
                  <a:lnTo>
                    <a:pt x="7771" y="2716"/>
                  </a:lnTo>
                  <a:lnTo>
                    <a:pt x="6668" y="3814"/>
                  </a:lnTo>
                  <a:lnTo>
                    <a:pt x="5750" y="2858"/>
                  </a:lnTo>
                  <a:lnTo>
                    <a:pt x="6805" y="1755"/>
                  </a:lnTo>
                  <a:close/>
                  <a:moveTo>
                    <a:pt x="2264" y="3415"/>
                  </a:moveTo>
                  <a:lnTo>
                    <a:pt x="3225" y="4376"/>
                  </a:lnTo>
                  <a:lnTo>
                    <a:pt x="2473" y="5160"/>
                  </a:lnTo>
                  <a:cubicBezTo>
                    <a:pt x="2439" y="4576"/>
                    <a:pt x="2369" y="3992"/>
                    <a:pt x="2264" y="3415"/>
                  </a:cubicBezTo>
                  <a:close/>
                  <a:moveTo>
                    <a:pt x="8170" y="3415"/>
                  </a:moveTo>
                  <a:lnTo>
                    <a:pt x="8170" y="3415"/>
                  </a:lnTo>
                  <a:cubicBezTo>
                    <a:pt x="8060" y="3992"/>
                    <a:pt x="7988" y="4576"/>
                    <a:pt x="7956" y="5160"/>
                  </a:cubicBezTo>
                  <a:lnTo>
                    <a:pt x="7204" y="4376"/>
                  </a:lnTo>
                  <a:lnTo>
                    <a:pt x="8170" y="3415"/>
                  </a:lnTo>
                  <a:close/>
                  <a:moveTo>
                    <a:pt x="5214" y="3420"/>
                  </a:moveTo>
                  <a:lnTo>
                    <a:pt x="6130" y="4376"/>
                  </a:lnTo>
                  <a:lnTo>
                    <a:pt x="5214" y="5342"/>
                  </a:lnTo>
                  <a:lnTo>
                    <a:pt x="4299" y="4376"/>
                  </a:lnTo>
                  <a:lnTo>
                    <a:pt x="5214" y="3420"/>
                  </a:lnTo>
                  <a:close/>
                  <a:moveTo>
                    <a:pt x="0" y="0"/>
                  </a:moveTo>
                  <a:cubicBezTo>
                    <a:pt x="361" y="428"/>
                    <a:pt x="1617" y="2151"/>
                    <a:pt x="1716" y="5638"/>
                  </a:cubicBezTo>
                  <a:cubicBezTo>
                    <a:pt x="1723" y="5871"/>
                    <a:pt x="1867" y="6078"/>
                    <a:pt x="2086" y="6164"/>
                  </a:cubicBezTo>
                  <a:cubicBezTo>
                    <a:pt x="2155" y="6191"/>
                    <a:pt x="2227" y="6204"/>
                    <a:pt x="2298" y="6204"/>
                  </a:cubicBezTo>
                  <a:cubicBezTo>
                    <a:pt x="2452" y="6204"/>
                    <a:pt x="2604" y="6143"/>
                    <a:pt x="2715" y="6030"/>
                  </a:cubicBezTo>
                  <a:lnTo>
                    <a:pt x="3758" y="4936"/>
                  </a:lnTo>
                  <a:lnTo>
                    <a:pt x="4804" y="6037"/>
                  </a:lnTo>
                  <a:cubicBezTo>
                    <a:pt x="4909" y="6145"/>
                    <a:pt x="5056" y="6207"/>
                    <a:pt x="5210" y="6207"/>
                  </a:cubicBezTo>
                  <a:cubicBezTo>
                    <a:pt x="5368" y="6207"/>
                    <a:pt x="5522" y="6145"/>
                    <a:pt x="5633" y="6030"/>
                  </a:cubicBezTo>
                  <a:lnTo>
                    <a:pt x="6668" y="4936"/>
                  </a:lnTo>
                  <a:lnTo>
                    <a:pt x="7721" y="6034"/>
                  </a:lnTo>
                  <a:cubicBezTo>
                    <a:pt x="7829" y="6145"/>
                    <a:pt x="7978" y="6207"/>
                    <a:pt x="8134" y="6207"/>
                  </a:cubicBezTo>
                  <a:cubicBezTo>
                    <a:pt x="8209" y="6207"/>
                    <a:pt x="8281" y="6193"/>
                    <a:pt x="8348" y="6164"/>
                  </a:cubicBezTo>
                  <a:cubicBezTo>
                    <a:pt x="8562" y="6080"/>
                    <a:pt x="8706" y="5876"/>
                    <a:pt x="8713" y="5645"/>
                  </a:cubicBezTo>
                  <a:cubicBezTo>
                    <a:pt x="8809" y="2158"/>
                    <a:pt x="10066" y="431"/>
                    <a:pt x="10427" y="0"/>
                  </a:cubicBezTo>
                  <a:lnTo>
                    <a:pt x="9463" y="0"/>
                  </a:lnTo>
                  <a:cubicBezTo>
                    <a:pt x="9071" y="608"/>
                    <a:pt x="8759" y="1264"/>
                    <a:pt x="8538" y="1952"/>
                  </a:cubicBezTo>
                  <a:cubicBezTo>
                    <a:pt x="8533" y="1959"/>
                    <a:pt x="8523" y="1964"/>
                    <a:pt x="8516" y="1969"/>
                  </a:cubicBezTo>
                  <a:lnTo>
                    <a:pt x="8317" y="2170"/>
                  </a:lnTo>
                  <a:lnTo>
                    <a:pt x="7344" y="1192"/>
                  </a:lnTo>
                  <a:lnTo>
                    <a:pt x="8480" y="0"/>
                  </a:lnTo>
                  <a:lnTo>
                    <a:pt x="7411" y="0"/>
                  </a:lnTo>
                  <a:lnTo>
                    <a:pt x="6793" y="644"/>
                  </a:lnTo>
                  <a:lnTo>
                    <a:pt x="6149" y="0"/>
                  </a:lnTo>
                  <a:lnTo>
                    <a:pt x="4280" y="0"/>
                  </a:lnTo>
                  <a:lnTo>
                    <a:pt x="3636" y="644"/>
                  </a:lnTo>
                  <a:lnTo>
                    <a:pt x="3018" y="0"/>
                  </a:lnTo>
                  <a:lnTo>
                    <a:pt x="1949" y="0"/>
                  </a:lnTo>
                  <a:lnTo>
                    <a:pt x="3085" y="1192"/>
                  </a:lnTo>
                  <a:lnTo>
                    <a:pt x="2110" y="2170"/>
                  </a:lnTo>
                  <a:lnTo>
                    <a:pt x="1913" y="1969"/>
                  </a:lnTo>
                  <a:lnTo>
                    <a:pt x="1889" y="1956"/>
                  </a:lnTo>
                  <a:cubicBezTo>
                    <a:pt x="1670" y="1267"/>
                    <a:pt x="1360" y="608"/>
                    <a:pt x="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2"/>
            <p:cNvSpPr/>
            <p:nvPr/>
          </p:nvSpPr>
          <p:spPr>
            <a:xfrm>
              <a:off x="7308388" y="2333213"/>
              <a:ext cx="329725" cy="29100"/>
            </a:xfrm>
            <a:custGeom>
              <a:rect b="b" l="l" r="r" t="t"/>
              <a:pathLst>
                <a:path extrusionOk="0" h="1164" w="13189">
                  <a:moveTo>
                    <a:pt x="582" y="0"/>
                  </a:moveTo>
                  <a:cubicBezTo>
                    <a:pt x="260" y="0"/>
                    <a:pt x="1" y="262"/>
                    <a:pt x="1" y="582"/>
                  </a:cubicBezTo>
                  <a:cubicBezTo>
                    <a:pt x="1" y="904"/>
                    <a:pt x="260" y="1163"/>
                    <a:pt x="582" y="1163"/>
                  </a:cubicBezTo>
                  <a:lnTo>
                    <a:pt x="12607" y="1163"/>
                  </a:lnTo>
                  <a:cubicBezTo>
                    <a:pt x="12929" y="1163"/>
                    <a:pt x="13188" y="904"/>
                    <a:pt x="13188" y="582"/>
                  </a:cubicBezTo>
                  <a:cubicBezTo>
                    <a:pt x="13188" y="262"/>
                    <a:pt x="12929" y="0"/>
                    <a:pt x="12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2"/>
            <p:cNvSpPr/>
            <p:nvPr/>
          </p:nvSpPr>
          <p:spPr>
            <a:xfrm>
              <a:off x="7366538" y="2158638"/>
              <a:ext cx="213425" cy="155200"/>
            </a:xfrm>
            <a:custGeom>
              <a:rect b="b" l="l" r="r" t="t"/>
              <a:pathLst>
                <a:path extrusionOk="0" h="6208" w="8537">
                  <a:moveTo>
                    <a:pt x="390" y="0"/>
                  </a:moveTo>
                  <a:cubicBezTo>
                    <a:pt x="176" y="0"/>
                    <a:pt x="1" y="176"/>
                    <a:pt x="1" y="390"/>
                  </a:cubicBezTo>
                  <a:lnTo>
                    <a:pt x="1" y="6207"/>
                  </a:lnTo>
                  <a:lnTo>
                    <a:pt x="8536" y="6207"/>
                  </a:lnTo>
                  <a:lnTo>
                    <a:pt x="8536" y="390"/>
                  </a:lnTo>
                  <a:cubicBezTo>
                    <a:pt x="8536" y="176"/>
                    <a:pt x="8363" y="0"/>
                    <a:pt x="81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2"/>
            <p:cNvSpPr/>
            <p:nvPr/>
          </p:nvSpPr>
          <p:spPr>
            <a:xfrm>
              <a:off x="7201713" y="1974388"/>
              <a:ext cx="543075" cy="335475"/>
            </a:xfrm>
            <a:custGeom>
              <a:rect b="b" l="l" r="r" t="t"/>
              <a:pathLst>
                <a:path extrusionOk="0" h="13419" w="21723">
                  <a:moveTo>
                    <a:pt x="5431" y="1940"/>
                  </a:moveTo>
                  <a:cubicBezTo>
                    <a:pt x="5645" y="1940"/>
                    <a:pt x="5818" y="2115"/>
                    <a:pt x="5818" y="2329"/>
                  </a:cubicBezTo>
                  <a:cubicBezTo>
                    <a:pt x="5818" y="2543"/>
                    <a:pt x="5645" y="2716"/>
                    <a:pt x="5431" y="2716"/>
                  </a:cubicBezTo>
                  <a:cubicBezTo>
                    <a:pt x="5217" y="2716"/>
                    <a:pt x="5044" y="2543"/>
                    <a:pt x="5044" y="2329"/>
                  </a:cubicBezTo>
                  <a:cubicBezTo>
                    <a:pt x="5044" y="2115"/>
                    <a:pt x="5217" y="1940"/>
                    <a:pt x="5431" y="1940"/>
                  </a:cubicBezTo>
                  <a:close/>
                  <a:moveTo>
                    <a:pt x="4224" y="2633"/>
                  </a:moveTo>
                  <a:cubicBezTo>
                    <a:pt x="4364" y="2633"/>
                    <a:pt x="4499" y="2708"/>
                    <a:pt x="4568" y="2841"/>
                  </a:cubicBezTo>
                  <a:cubicBezTo>
                    <a:pt x="4667" y="3031"/>
                    <a:pt x="4595" y="3266"/>
                    <a:pt x="4405" y="3365"/>
                  </a:cubicBezTo>
                  <a:lnTo>
                    <a:pt x="4402" y="3367"/>
                  </a:lnTo>
                  <a:cubicBezTo>
                    <a:pt x="3400" y="3893"/>
                    <a:pt x="2446" y="4506"/>
                    <a:pt x="1552" y="5198"/>
                  </a:cubicBezTo>
                  <a:lnTo>
                    <a:pt x="1552" y="7370"/>
                  </a:lnTo>
                  <a:cubicBezTo>
                    <a:pt x="1552" y="7587"/>
                    <a:pt x="1377" y="7760"/>
                    <a:pt x="1163" y="7760"/>
                  </a:cubicBezTo>
                  <a:cubicBezTo>
                    <a:pt x="949" y="7760"/>
                    <a:pt x="776" y="7584"/>
                    <a:pt x="776" y="7370"/>
                  </a:cubicBezTo>
                  <a:lnTo>
                    <a:pt x="776" y="5008"/>
                  </a:lnTo>
                  <a:cubicBezTo>
                    <a:pt x="776" y="4888"/>
                    <a:pt x="832" y="4775"/>
                    <a:pt x="925" y="4703"/>
                  </a:cubicBezTo>
                  <a:cubicBezTo>
                    <a:pt x="1901" y="3934"/>
                    <a:pt x="2946" y="3256"/>
                    <a:pt x="4044" y="2677"/>
                  </a:cubicBezTo>
                  <a:cubicBezTo>
                    <a:pt x="4102" y="2647"/>
                    <a:pt x="4164" y="2633"/>
                    <a:pt x="4224" y="2633"/>
                  </a:cubicBezTo>
                  <a:close/>
                  <a:moveTo>
                    <a:pt x="10861" y="0"/>
                  </a:moveTo>
                  <a:cubicBezTo>
                    <a:pt x="9965" y="0"/>
                    <a:pt x="5315" y="207"/>
                    <a:pt x="291" y="4215"/>
                  </a:cubicBezTo>
                  <a:cubicBezTo>
                    <a:pt x="202" y="4400"/>
                    <a:pt x="89" y="4638"/>
                    <a:pt x="0" y="4823"/>
                  </a:cubicBezTo>
                  <a:lnTo>
                    <a:pt x="0" y="10816"/>
                  </a:lnTo>
                  <a:cubicBezTo>
                    <a:pt x="0" y="11143"/>
                    <a:pt x="207" y="11436"/>
                    <a:pt x="517" y="11547"/>
                  </a:cubicBezTo>
                  <a:lnTo>
                    <a:pt x="5818" y="13419"/>
                  </a:lnTo>
                  <a:lnTo>
                    <a:pt x="5818" y="7760"/>
                  </a:lnTo>
                  <a:cubicBezTo>
                    <a:pt x="5818" y="7116"/>
                    <a:pt x="6339" y="6597"/>
                    <a:pt x="6983" y="6597"/>
                  </a:cubicBezTo>
                  <a:lnTo>
                    <a:pt x="14740" y="6597"/>
                  </a:lnTo>
                  <a:cubicBezTo>
                    <a:pt x="15384" y="6597"/>
                    <a:pt x="15905" y="7118"/>
                    <a:pt x="15905" y="7760"/>
                  </a:cubicBezTo>
                  <a:lnTo>
                    <a:pt x="15905" y="13419"/>
                  </a:lnTo>
                  <a:lnTo>
                    <a:pt x="21206" y="11547"/>
                  </a:lnTo>
                  <a:cubicBezTo>
                    <a:pt x="21516" y="11436"/>
                    <a:pt x="21723" y="11143"/>
                    <a:pt x="21723" y="10816"/>
                  </a:cubicBezTo>
                  <a:lnTo>
                    <a:pt x="21723" y="4826"/>
                  </a:lnTo>
                  <a:cubicBezTo>
                    <a:pt x="21723" y="4588"/>
                    <a:pt x="21617" y="4364"/>
                    <a:pt x="21432" y="4218"/>
                  </a:cubicBezTo>
                  <a:cubicBezTo>
                    <a:pt x="16405" y="207"/>
                    <a:pt x="11758" y="0"/>
                    <a:pt x="108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62"/>
          <p:cNvGrpSpPr/>
          <p:nvPr/>
        </p:nvGrpSpPr>
        <p:grpSpPr>
          <a:xfrm>
            <a:off x="3631810" y="1078047"/>
            <a:ext cx="2166875" cy="2974670"/>
            <a:chOff x="4007242" y="834775"/>
            <a:chExt cx="1096264" cy="1565369"/>
          </a:xfrm>
        </p:grpSpPr>
        <p:sp>
          <p:nvSpPr>
            <p:cNvPr id="883" name="Google Shape;883;p62"/>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2"/>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5" name="Google Shape;885;p62"/>
          <p:cNvPicPr preferRelativeResize="0"/>
          <p:nvPr/>
        </p:nvPicPr>
        <p:blipFill rotWithShape="1">
          <a:blip r:embed="rId3">
            <a:alphaModFix/>
          </a:blip>
          <a:srcRect b="-1929" l="5678" r="0" t="1930"/>
          <a:stretch/>
        </p:blipFill>
        <p:spPr>
          <a:xfrm>
            <a:off x="966025" y="1604900"/>
            <a:ext cx="2489875" cy="2018851"/>
          </a:xfrm>
          <a:prstGeom prst="rect">
            <a:avLst/>
          </a:prstGeom>
          <a:noFill/>
          <a:ln>
            <a:noFill/>
          </a:ln>
          <a:effectLst>
            <a:outerShdw blurRad="57150" rotWithShape="0" algn="bl" dir="5400000" dist="19050">
              <a:srgbClr val="000000">
                <a:alpha val="46000"/>
              </a:srgbClr>
            </a:outerShdw>
          </a:effectLst>
        </p:spPr>
      </p:pic>
      <p:sp>
        <p:nvSpPr>
          <p:cNvPr id="886" name="Google Shape;886;p62"/>
          <p:cNvSpPr txBox="1"/>
          <p:nvPr/>
        </p:nvSpPr>
        <p:spPr>
          <a:xfrm>
            <a:off x="1543600" y="3507600"/>
            <a:ext cx="1334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latin typeface="Dosis"/>
                <a:ea typeface="Dosis"/>
                <a:cs typeface="Dosis"/>
                <a:sym typeface="Dosis"/>
              </a:rPr>
              <a:t>Model Residuals</a:t>
            </a:r>
            <a:endParaRPr b="1" sz="1000">
              <a:solidFill>
                <a:schemeClr val="dk2"/>
              </a:solidFill>
              <a:latin typeface="Dosis"/>
              <a:ea typeface="Dosis"/>
              <a:cs typeface="Dosis"/>
              <a:sym typeface="Dosis"/>
            </a:endParaRPr>
          </a:p>
        </p:txBody>
      </p:sp>
      <p:sp>
        <p:nvSpPr>
          <p:cNvPr id="887" name="Google Shape;887;p62"/>
          <p:cNvSpPr/>
          <p:nvPr/>
        </p:nvSpPr>
        <p:spPr>
          <a:xfrm>
            <a:off x="6131300" y="4099525"/>
            <a:ext cx="520432"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rgbClr val="FF6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62"/>
          <p:cNvGrpSpPr/>
          <p:nvPr/>
        </p:nvGrpSpPr>
        <p:grpSpPr>
          <a:xfrm>
            <a:off x="6153561" y="4082458"/>
            <a:ext cx="475924" cy="427517"/>
            <a:chOff x="3036488" y="880813"/>
            <a:chExt cx="578350" cy="519525"/>
          </a:xfrm>
        </p:grpSpPr>
        <p:sp>
          <p:nvSpPr>
            <p:cNvPr id="889" name="Google Shape;889;p62"/>
            <p:cNvSpPr/>
            <p:nvPr/>
          </p:nvSpPr>
          <p:spPr>
            <a:xfrm>
              <a:off x="3036488" y="959738"/>
              <a:ext cx="578350" cy="361675"/>
            </a:xfrm>
            <a:custGeom>
              <a:rect b="b" l="l" r="r" t="t"/>
              <a:pathLst>
                <a:path extrusionOk="0" h="14467" w="23134">
                  <a:moveTo>
                    <a:pt x="11585" y="1"/>
                  </a:moveTo>
                  <a:cubicBezTo>
                    <a:pt x="11491" y="1"/>
                    <a:pt x="11400" y="5"/>
                    <a:pt x="11311" y="8"/>
                  </a:cubicBezTo>
                  <a:cubicBezTo>
                    <a:pt x="10585" y="856"/>
                    <a:pt x="10004" y="2718"/>
                    <a:pt x="9754" y="4989"/>
                  </a:cubicBezTo>
                  <a:cubicBezTo>
                    <a:pt x="9838" y="4987"/>
                    <a:pt x="9920" y="4987"/>
                    <a:pt x="10004" y="4987"/>
                  </a:cubicBezTo>
                  <a:lnTo>
                    <a:pt x="10061" y="4987"/>
                  </a:lnTo>
                  <a:cubicBezTo>
                    <a:pt x="10477" y="4987"/>
                    <a:pt x="10890" y="5001"/>
                    <a:pt x="11299" y="5020"/>
                  </a:cubicBezTo>
                  <a:cubicBezTo>
                    <a:pt x="11695" y="3184"/>
                    <a:pt x="12808" y="1582"/>
                    <a:pt x="14394" y="575"/>
                  </a:cubicBezTo>
                  <a:cubicBezTo>
                    <a:pt x="13505" y="198"/>
                    <a:pt x="12548" y="3"/>
                    <a:pt x="11585" y="1"/>
                  </a:cubicBezTo>
                  <a:close/>
                  <a:moveTo>
                    <a:pt x="10258" y="130"/>
                  </a:moveTo>
                  <a:lnTo>
                    <a:pt x="10258" y="130"/>
                  </a:lnTo>
                  <a:cubicBezTo>
                    <a:pt x="8954" y="373"/>
                    <a:pt x="7740" y="974"/>
                    <a:pt x="6755" y="1865"/>
                  </a:cubicBezTo>
                  <a:cubicBezTo>
                    <a:pt x="7329" y="2846"/>
                    <a:pt x="7666" y="3949"/>
                    <a:pt x="7740" y="5083"/>
                  </a:cubicBezTo>
                  <a:cubicBezTo>
                    <a:pt x="8139" y="5049"/>
                    <a:pt x="8540" y="5025"/>
                    <a:pt x="8944" y="5011"/>
                  </a:cubicBezTo>
                  <a:cubicBezTo>
                    <a:pt x="9160" y="2961"/>
                    <a:pt x="9629" y="1236"/>
                    <a:pt x="10258" y="130"/>
                  </a:cubicBezTo>
                  <a:close/>
                  <a:moveTo>
                    <a:pt x="6169" y="2456"/>
                  </a:moveTo>
                  <a:cubicBezTo>
                    <a:pt x="5955" y="2692"/>
                    <a:pt x="5758" y="2944"/>
                    <a:pt x="5577" y="3208"/>
                  </a:cubicBezTo>
                  <a:cubicBezTo>
                    <a:pt x="5102" y="3917"/>
                    <a:pt x="4758" y="4703"/>
                    <a:pt x="4563" y="5535"/>
                  </a:cubicBezTo>
                  <a:cubicBezTo>
                    <a:pt x="5227" y="5390"/>
                    <a:pt x="5935" y="5273"/>
                    <a:pt x="6683" y="5184"/>
                  </a:cubicBezTo>
                  <a:cubicBezTo>
                    <a:pt x="6767" y="5174"/>
                    <a:pt x="6853" y="5164"/>
                    <a:pt x="6940" y="5155"/>
                  </a:cubicBezTo>
                  <a:cubicBezTo>
                    <a:pt x="6875" y="4213"/>
                    <a:pt x="6613" y="3293"/>
                    <a:pt x="6169" y="2456"/>
                  </a:cubicBezTo>
                  <a:close/>
                  <a:moveTo>
                    <a:pt x="15230" y="993"/>
                  </a:moveTo>
                  <a:cubicBezTo>
                    <a:pt x="13668" y="1858"/>
                    <a:pt x="12539" y="3333"/>
                    <a:pt x="12109" y="5066"/>
                  </a:cubicBezTo>
                  <a:cubicBezTo>
                    <a:pt x="12608" y="5102"/>
                    <a:pt x="13070" y="5148"/>
                    <a:pt x="13500" y="5203"/>
                  </a:cubicBezTo>
                  <a:cubicBezTo>
                    <a:pt x="15321" y="5400"/>
                    <a:pt x="17104" y="5871"/>
                    <a:pt x="18784" y="6601"/>
                  </a:cubicBezTo>
                  <a:lnTo>
                    <a:pt x="18784" y="6575"/>
                  </a:lnTo>
                  <a:lnTo>
                    <a:pt x="18784" y="6573"/>
                  </a:lnTo>
                  <a:cubicBezTo>
                    <a:pt x="18575" y="4247"/>
                    <a:pt x="17249" y="2168"/>
                    <a:pt x="15230" y="993"/>
                  </a:cubicBezTo>
                  <a:close/>
                  <a:moveTo>
                    <a:pt x="6966" y="5962"/>
                  </a:moveTo>
                  <a:lnTo>
                    <a:pt x="6966" y="5962"/>
                  </a:lnTo>
                  <a:cubicBezTo>
                    <a:pt x="6904" y="5967"/>
                    <a:pt x="6839" y="5974"/>
                    <a:pt x="6776" y="5981"/>
                  </a:cubicBezTo>
                  <a:cubicBezTo>
                    <a:pt x="6286" y="6039"/>
                    <a:pt x="5815" y="6111"/>
                    <a:pt x="5364" y="6193"/>
                  </a:cubicBezTo>
                  <a:cubicBezTo>
                    <a:pt x="5825" y="6481"/>
                    <a:pt x="6330" y="6770"/>
                    <a:pt x="6875" y="7056"/>
                  </a:cubicBezTo>
                  <a:cubicBezTo>
                    <a:pt x="6930" y="6693"/>
                    <a:pt x="6961" y="6328"/>
                    <a:pt x="6966" y="5962"/>
                  </a:cubicBezTo>
                  <a:close/>
                  <a:moveTo>
                    <a:pt x="8879" y="5818"/>
                  </a:moveTo>
                  <a:lnTo>
                    <a:pt x="8879" y="5818"/>
                  </a:lnTo>
                  <a:cubicBezTo>
                    <a:pt x="8509" y="5833"/>
                    <a:pt x="8139" y="5854"/>
                    <a:pt x="7774" y="5885"/>
                  </a:cubicBezTo>
                  <a:cubicBezTo>
                    <a:pt x="7769" y="6407"/>
                    <a:pt x="7718" y="6926"/>
                    <a:pt x="7622" y="7438"/>
                  </a:cubicBezTo>
                  <a:cubicBezTo>
                    <a:pt x="8009" y="7628"/>
                    <a:pt x="8408" y="7815"/>
                    <a:pt x="8821" y="8000"/>
                  </a:cubicBezTo>
                  <a:cubicBezTo>
                    <a:pt x="8819" y="7846"/>
                    <a:pt x="8812" y="7697"/>
                    <a:pt x="8812" y="7543"/>
                  </a:cubicBezTo>
                  <a:cubicBezTo>
                    <a:pt x="8812" y="6950"/>
                    <a:pt x="8838" y="6376"/>
                    <a:pt x="8879" y="5818"/>
                  </a:cubicBezTo>
                  <a:close/>
                  <a:moveTo>
                    <a:pt x="10006" y="5792"/>
                  </a:moveTo>
                  <a:cubicBezTo>
                    <a:pt x="9898" y="5792"/>
                    <a:pt x="9792" y="5794"/>
                    <a:pt x="9684" y="5794"/>
                  </a:cubicBezTo>
                  <a:cubicBezTo>
                    <a:pt x="9641" y="6364"/>
                    <a:pt x="9614" y="6945"/>
                    <a:pt x="9614" y="7543"/>
                  </a:cubicBezTo>
                  <a:cubicBezTo>
                    <a:pt x="9614" y="7817"/>
                    <a:pt x="9624" y="8084"/>
                    <a:pt x="9634" y="8351"/>
                  </a:cubicBezTo>
                  <a:cubicBezTo>
                    <a:pt x="10066" y="8533"/>
                    <a:pt x="10506" y="8711"/>
                    <a:pt x="10960" y="8884"/>
                  </a:cubicBezTo>
                  <a:cubicBezTo>
                    <a:pt x="11313" y="9016"/>
                    <a:pt x="11666" y="9144"/>
                    <a:pt x="12017" y="9266"/>
                  </a:cubicBezTo>
                  <a:cubicBezTo>
                    <a:pt x="11474" y="8329"/>
                    <a:pt x="11186" y="7265"/>
                    <a:pt x="11183" y="6181"/>
                  </a:cubicBezTo>
                  <a:cubicBezTo>
                    <a:pt x="11183" y="6063"/>
                    <a:pt x="11188" y="5943"/>
                    <a:pt x="11195" y="5820"/>
                  </a:cubicBezTo>
                  <a:cubicBezTo>
                    <a:pt x="10823" y="5804"/>
                    <a:pt x="10443" y="5792"/>
                    <a:pt x="10061" y="5792"/>
                  </a:cubicBezTo>
                  <a:close/>
                  <a:moveTo>
                    <a:pt x="4513" y="8733"/>
                  </a:moveTo>
                  <a:cubicBezTo>
                    <a:pt x="4638" y="9322"/>
                    <a:pt x="4840" y="9891"/>
                    <a:pt x="5109" y="10427"/>
                  </a:cubicBezTo>
                  <a:cubicBezTo>
                    <a:pt x="5443" y="10187"/>
                    <a:pt x="5729" y="9889"/>
                    <a:pt x="5952" y="9545"/>
                  </a:cubicBezTo>
                  <a:cubicBezTo>
                    <a:pt x="5450" y="9278"/>
                    <a:pt x="4969" y="9009"/>
                    <a:pt x="4513" y="8733"/>
                  </a:cubicBezTo>
                  <a:close/>
                  <a:moveTo>
                    <a:pt x="11998" y="5864"/>
                  </a:moveTo>
                  <a:cubicBezTo>
                    <a:pt x="11988" y="5974"/>
                    <a:pt x="11986" y="6080"/>
                    <a:pt x="11986" y="6181"/>
                  </a:cubicBezTo>
                  <a:cubicBezTo>
                    <a:pt x="11996" y="7459"/>
                    <a:pt x="12450" y="8694"/>
                    <a:pt x="13264" y="9677"/>
                  </a:cubicBezTo>
                  <a:lnTo>
                    <a:pt x="13264" y="9675"/>
                  </a:lnTo>
                  <a:cubicBezTo>
                    <a:pt x="14781" y="10165"/>
                    <a:pt x="16338" y="10509"/>
                    <a:pt x="17917" y="10706"/>
                  </a:cubicBezTo>
                  <a:cubicBezTo>
                    <a:pt x="18349" y="9930"/>
                    <a:pt x="18633" y="9079"/>
                    <a:pt x="18750" y="8197"/>
                  </a:cubicBezTo>
                  <a:cubicBezTo>
                    <a:pt x="18782" y="7966"/>
                    <a:pt x="18798" y="7736"/>
                    <a:pt x="18806" y="7507"/>
                  </a:cubicBezTo>
                  <a:cubicBezTo>
                    <a:pt x="17100" y="6707"/>
                    <a:pt x="15271" y="6198"/>
                    <a:pt x="13397" y="6001"/>
                  </a:cubicBezTo>
                  <a:cubicBezTo>
                    <a:pt x="12964" y="5945"/>
                    <a:pt x="12503" y="5900"/>
                    <a:pt x="11998" y="5864"/>
                  </a:cubicBezTo>
                  <a:close/>
                  <a:moveTo>
                    <a:pt x="3731" y="1871"/>
                  </a:moveTo>
                  <a:cubicBezTo>
                    <a:pt x="1907" y="1871"/>
                    <a:pt x="671" y="2265"/>
                    <a:pt x="392" y="2997"/>
                  </a:cubicBezTo>
                  <a:cubicBezTo>
                    <a:pt x="0" y="4033"/>
                    <a:pt x="1495" y="5837"/>
                    <a:pt x="4200" y="7591"/>
                  </a:cubicBezTo>
                  <a:cubicBezTo>
                    <a:pt x="6123" y="8812"/>
                    <a:pt x="8170" y="9824"/>
                    <a:pt x="10304" y="10614"/>
                  </a:cubicBezTo>
                  <a:cubicBezTo>
                    <a:pt x="12426" y="11436"/>
                    <a:pt x="14627" y="12030"/>
                    <a:pt x="16874" y="12390"/>
                  </a:cubicBezTo>
                  <a:cubicBezTo>
                    <a:pt x="17812" y="12532"/>
                    <a:pt x="18675" y="12600"/>
                    <a:pt x="19436" y="12600"/>
                  </a:cubicBezTo>
                  <a:cubicBezTo>
                    <a:pt x="21261" y="12600"/>
                    <a:pt x="22497" y="12205"/>
                    <a:pt x="22775" y="11472"/>
                  </a:cubicBezTo>
                  <a:lnTo>
                    <a:pt x="22773" y="11470"/>
                  </a:lnTo>
                  <a:cubicBezTo>
                    <a:pt x="23133" y="10521"/>
                    <a:pt x="21905" y="8928"/>
                    <a:pt x="19613" y="7315"/>
                  </a:cubicBezTo>
                  <a:cubicBezTo>
                    <a:pt x="19611" y="7575"/>
                    <a:pt x="19594" y="7825"/>
                    <a:pt x="19570" y="8067"/>
                  </a:cubicBezTo>
                  <a:cubicBezTo>
                    <a:pt x="20932" y="9101"/>
                    <a:pt x="21497" y="9982"/>
                    <a:pt x="21230" y="10686"/>
                  </a:cubicBezTo>
                  <a:cubicBezTo>
                    <a:pt x="21007" y="11280"/>
                    <a:pt x="20259" y="11578"/>
                    <a:pt x="19015" y="11578"/>
                  </a:cubicBezTo>
                  <a:cubicBezTo>
                    <a:pt x="18738" y="11578"/>
                    <a:pt x="18433" y="11564"/>
                    <a:pt x="18106" y="11535"/>
                  </a:cubicBezTo>
                  <a:cubicBezTo>
                    <a:pt x="16136" y="11369"/>
                    <a:pt x="13423" y="10674"/>
                    <a:pt x="10674" y="9634"/>
                  </a:cubicBezTo>
                  <a:cubicBezTo>
                    <a:pt x="8266" y="8767"/>
                    <a:pt x="5976" y="7596"/>
                    <a:pt x="3862" y="6155"/>
                  </a:cubicBezTo>
                  <a:lnTo>
                    <a:pt x="3859" y="6155"/>
                  </a:lnTo>
                  <a:lnTo>
                    <a:pt x="3845" y="6142"/>
                  </a:lnTo>
                  <a:cubicBezTo>
                    <a:pt x="2391" y="5066"/>
                    <a:pt x="1793" y="4153"/>
                    <a:pt x="2067" y="3430"/>
                  </a:cubicBezTo>
                  <a:cubicBezTo>
                    <a:pt x="2291" y="2837"/>
                    <a:pt x="3042" y="2540"/>
                    <a:pt x="4294" y="2540"/>
                  </a:cubicBezTo>
                  <a:cubicBezTo>
                    <a:pt x="4529" y="2540"/>
                    <a:pt x="4781" y="2551"/>
                    <a:pt x="5051" y="2572"/>
                  </a:cubicBezTo>
                  <a:cubicBezTo>
                    <a:pt x="5198" y="2367"/>
                    <a:pt x="5354" y="2168"/>
                    <a:pt x="5517" y="1978"/>
                  </a:cubicBezTo>
                  <a:cubicBezTo>
                    <a:pt x="4876" y="1906"/>
                    <a:pt x="4277" y="1871"/>
                    <a:pt x="3731" y="1871"/>
                  </a:cubicBezTo>
                  <a:close/>
                  <a:moveTo>
                    <a:pt x="6673" y="9913"/>
                  </a:moveTo>
                  <a:cubicBezTo>
                    <a:pt x="6370" y="10396"/>
                    <a:pt x="5971" y="10811"/>
                    <a:pt x="5498" y="11133"/>
                  </a:cubicBezTo>
                  <a:cubicBezTo>
                    <a:pt x="6510" y="12712"/>
                    <a:pt x="8096" y="13837"/>
                    <a:pt x="9920" y="14269"/>
                  </a:cubicBezTo>
                  <a:cubicBezTo>
                    <a:pt x="9501" y="13214"/>
                    <a:pt x="9213" y="12114"/>
                    <a:pt x="9064" y="10989"/>
                  </a:cubicBezTo>
                  <a:cubicBezTo>
                    <a:pt x="8235" y="10650"/>
                    <a:pt x="7435" y="10290"/>
                    <a:pt x="6673" y="9913"/>
                  </a:cubicBezTo>
                  <a:close/>
                  <a:moveTo>
                    <a:pt x="9932" y="11333"/>
                  </a:moveTo>
                  <a:lnTo>
                    <a:pt x="9932" y="11333"/>
                  </a:lnTo>
                  <a:cubicBezTo>
                    <a:pt x="10083" y="12306"/>
                    <a:pt x="10359" y="13258"/>
                    <a:pt x="10751" y="14164"/>
                  </a:cubicBezTo>
                  <a:cubicBezTo>
                    <a:pt x="10794" y="14260"/>
                    <a:pt x="10845" y="14341"/>
                    <a:pt x="10893" y="14428"/>
                  </a:cubicBezTo>
                  <a:lnTo>
                    <a:pt x="10890" y="14428"/>
                  </a:lnTo>
                  <a:cubicBezTo>
                    <a:pt x="11119" y="14452"/>
                    <a:pt x="11352" y="14466"/>
                    <a:pt x="11582" y="14466"/>
                  </a:cubicBezTo>
                  <a:cubicBezTo>
                    <a:pt x="13135" y="14466"/>
                    <a:pt x="14644" y="13967"/>
                    <a:pt x="15884" y="13037"/>
                  </a:cubicBezTo>
                  <a:cubicBezTo>
                    <a:pt x="13884" y="12654"/>
                    <a:pt x="11921" y="12095"/>
                    <a:pt x="10018" y="11367"/>
                  </a:cubicBezTo>
                  <a:cubicBezTo>
                    <a:pt x="9989" y="11354"/>
                    <a:pt x="9960" y="11342"/>
                    <a:pt x="9932" y="113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2"/>
            <p:cNvSpPr/>
            <p:nvPr/>
          </p:nvSpPr>
          <p:spPr>
            <a:xfrm>
              <a:off x="3317438" y="880813"/>
              <a:ext cx="263925" cy="217175"/>
            </a:xfrm>
            <a:custGeom>
              <a:rect b="b" l="l" r="r" t="t"/>
              <a:pathLst>
                <a:path extrusionOk="0" h="8687" w="10557">
                  <a:moveTo>
                    <a:pt x="347" y="0"/>
                  </a:moveTo>
                  <a:cubicBezTo>
                    <a:pt x="155" y="0"/>
                    <a:pt x="1" y="156"/>
                    <a:pt x="1" y="346"/>
                  </a:cubicBezTo>
                  <a:cubicBezTo>
                    <a:pt x="1" y="536"/>
                    <a:pt x="155" y="692"/>
                    <a:pt x="347" y="692"/>
                  </a:cubicBezTo>
                  <a:cubicBezTo>
                    <a:pt x="2567" y="692"/>
                    <a:pt x="4742" y="1463"/>
                    <a:pt x="6465" y="2864"/>
                  </a:cubicBezTo>
                  <a:cubicBezTo>
                    <a:pt x="8190" y="4265"/>
                    <a:pt x="9389" y="6236"/>
                    <a:pt x="9841" y="8413"/>
                  </a:cubicBezTo>
                  <a:cubicBezTo>
                    <a:pt x="9874" y="8576"/>
                    <a:pt x="10019" y="8687"/>
                    <a:pt x="10180" y="8687"/>
                  </a:cubicBezTo>
                  <a:cubicBezTo>
                    <a:pt x="10204" y="8687"/>
                    <a:pt x="10225" y="8684"/>
                    <a:pt x="10249" y="8680"/>
                  </a:cubicBezTo>
                  <a:cubicBezTo>
                    <a:pt x="10437" y="8641"/>
                    <a:pt x="10557" y="8458"/>
                    <a:pt x="10518" y="8271"/>
                  </a:cubicBezTo>
                  <a:cubicBezTo>
                    <a:pt x="10033" y="5940"/>
                    <a:pt x="8748" y="3830"/>
                    <a:pt x="6902" y="2329"/>
                  </a:cubicBezTo>
                  <a:cubicBezTo>
                    <a:pt x="5054" y="827"/>
                    <a:pt x="2728"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2"/>
            <p:cNvSpPr/>
            <p:nvPr/>
          </p:nvSpPr>
          <p:spPr>
            <a:xfrm>
              <a:off x="3069038" y="1173238"/>
              <a:ext cx="265675" cy="227100"/>
            </a:xfrm>
            <a:custGeom>
              <a:rect b="b" l="l" r="r" t="t"/>
              <a:pathLst>
                <a:path extrusionOk="0" h="9084" w="10627">
                  <a:moveTo>
                    <a:pt x="373" y="1"/>
                  </a:moveTo>
                  <a:cubicBezTo>
                    <a:pt x="354" y="1"/>
                    <a:pt x="335" y="2"/>
                    <a:pt x="315" y="5"/>
                  </a:cubicBezTo>
                  <a:cubicBezTo>
                    <a:pt x="128" y="37"/>
                    <a:pt x="1" y="214"/>
                    <a:pt x="32" y="402"/>
                  </a:cubicBezTo>
                  <a:cubicBezTo>
                    <a:pt x="435" y="2824"/>
                    <a:pt x="1690" y="5035"/>
                    <a:pt x="3564" y="6621"/>
                  </a:cubicBezTo>
                  <a:cubicBezTo>
                    <a:pt x="5438" y="8209"/>
                    <a:pt x="7825" y="9084"/>
                    <a:pt x="10280" y="9084"/>
                  </a:cubicBezTo>
                  <a:cubicBezTo>
                    <a:pt x="10473" y="9084"/>
                    <a:pt x="10626" y="8928"/>
                    <a:pt x="10626" y="8738"/>
                  </a:cubicBezTo>
                  <a:cubicBezTo>
                    <a:pt x="10626" y="8548"/>
                    <a:pt x="10473" y="8392"/>
                    <a:pt x="10280" y="8392"/>
                  </a:cubicBezTo>
                  <a:cubicBezTo>
                    <a:pt x="7988" y="8392"/>
                    <a:pt x="5760" y="7577"/>
                    <a:pt x="4011" y="6095"/>
                  </a:cubicBezTo>
                  <a:cubicBezTo>
                    <a:pt x="2262" y="4612"/>
                    <a:pt x="1091" y="2550"/>
                    <a:pt x="714" y="289"/>
                  </a:cubicBezTo>
                  <a:cubicBezTo>
                    <a:pt x="686" y="119"/>
                    <a:pt x="540" y="1"/>
                    <a:pt x="3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2" name="Google Shape;892;p62"/>
          <p:cNvPicPr preferRelativeResize="0"/>
          <p:nvPr/>
        </p:nvPicPr>
        <p:blipFill>
          <a:blip r:embed="rId4">
            <a:alphaModFix/>
          </a:blip>
          <a:stretch>
            <a:fillRect/>
          </a:stretch>
        </p:blipFill>
        <p:spPr>
          <a:xfrm>
            <a:off x="6153550" y="1623150"/>
            <a:ext cx="2489875" cy="1982351"/>
          </a:xfrm>
          <a:prstGeom prst="rect">
            <a:avLst/>
          </a:prstGeom>
          <a:noFill/>
          <a:ln>
            <a:noFill/>
          </a:ln>
        </p:spPr>
      </p:pic>
      <p:sp>
        <p:nvSpPr>
          <p:cNvPr id="893" name="Google Shape;893;p62"/>
          <p:cNvSpPr txBox="1"/>
          <p:nvPr/>
        </p:nvSpPr>
        <p:spPr>
          <a:xfrm>
            <a:off x="1543612" y="1235600"/>
            <a:ext cx="1334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latin typeface="Dosis"/>
                <a:ea typeface="Dosis"/>
                <a:cs typeface="Dosis"/>
                <a:sym typeface="Dosis"/>
              </a:rPr>
              <a:t>qplot</a:t>
            </a:r>
            <a:endParaRPr b="1" sz="1200">
              <a:solidFill>
                <a:schemeClr val="accent4"/>
              </a:solidFill>
              <a:latin typeface="Dosis"/>
              <a:ea typeface="Dosis"/>
              <a:cs typeface="Dosis"/>
              <a:sym typeface="Dosis"/>
            </a:endParaRPr>
          </a:p>
        </p:txBody>
      </p:sp>
      <p:sp>
        <p:nvSpPr>
          <p:cNvPr id="894" name="Google Shape;894;p62"/>
          <p:cNvSpPr txBox="1"/>
          <p:nvPr/>
        </p:nvSpPr>
        <p:spPr>
          <a:xfrm>
            <a:off x="6799637" y="1235600"/>
            <a:ext cx="1334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latin typeface="Dosis"/>
                <a:ea typeface="Dosis"/>
                <a:cs typeface="Dosis"/>
                <a:sym typeface="Dosis"/>
              </a:rPr>
              <a:t>Quantile-Quantile</a:t>
            </a:r>
            <a:endParaRPr b="1" sz="1200">
              <a:solidFill>
                <a:schemeClr val="accent4"/>
              </a:solidFill>
              <a:latin typeface="Dosis"/>
              <a:ea typeface="Dosis"/>
              <a:cs typeface="Dosis"/>
              <a:sym typeface="Dosis"/>
            </a:endParaRPr>
          </a:p>
        </p:txBody>
      </p:sp>
      <p:sp>
        <p:nvSpPr>
          <p:cNvPr id="895" name="Google Shape;895;p62"/>
          <p:cNvSpPr txBox="1"/>
          <p:nvPr/>
        </p:nvSpPr>
        <p:spPr>
          <a:xfrm>
            <a:off x="6731137" y="3507600"/>
            <a:ext cx="1334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latin typeface="Dosis"/>
                <a:ea typeface="Dosis"/>
                <a:cs typeface="Dosis"/>
                <a:sym typeface="Dosis"/>
              </a:rPr>
              <a:t>Theoretical Quantiles</a:t>
            </a:r>
            <a:endParaRPr b="1" sz="1000">
              <a:solidFill>
                <a:schemeClr val="dk2"/>
              </a:solidFill>
              <a:latin typeface="Dosis"/>
              <a:ea typeface="Dosis"/>
              <a:cs typeface="Dosis"/>
              <a:sym typeface="Dosis"/>
            </a:endParaRPr>
          </a:p>
        </p:txBody>
      </p:sp>
      <p:graphicFrame>
        <p:nvGraphicFramePr>
          <p:cNvPr id="896" name="Google Shape;896;p62"/>
          <p:cNvGraphicFramePr/>
          <p:nvPr/>
        </p:nvGraphicFramePr>
        <p:xfrm>
          <a:off x="6799625" y="1577638"/>
          <a:ext cx="3000000" cy="3000000"/>
        </p:xfrm>
        <a:graphic>
          <a:graphicData uri="http://schemas.openxmlformats.org/drawingml/2006/table">
            <a:tbl>
              <a:tblPr>
                <a:noFill/>
                <a:tableStyleId>{87842E83-4970-44A5-8352-4DF107B2DB2A}</a:tableStyleId>
              </a:tblPr>
              <a:tblGrid>
                <a:gridCol w="581975"/>
                <a:gridCol w="500550"/>
              </a:tblGrid>
              <a:tr h="998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400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897" name="Google Shape;897;p62"/>
          <p:cNvPicPr preferRelativeResize="0"/>
          <p:nvPr/>
        </p:nvPicPr>
        <p:blipFill>
          <a:blip r:embed="rId5">
            <a:alphaModFix/>
          </a:blip>
          <a:stretch>
            <a:fillRect/>
          </a:stretch>
        </p:blipFill>
        <p:spPr>
          <a:xfrm>
            <a:off x="7021850" y="1623150"/>
            <a:ext cx="770425" cy="1884450"/>
          </a:xfrm>
          <a:prstGeom prst="rect">
            <a:avLst/>
          </a:prstGeom>
          <a:noFill/>
          <a:ln>
            <a:noFill/>
          </a:ln>
        </p:spPr>
      </p:pic>
      <p:sp>
        <p:nvSpPr>
          <p:cNvPr id="898" name="Google Shape;898;p62"/>
          <p:cNvSpPr txBox="1"/>
          <p:nvPr>
            <p:ph idx="2" type="subTitle"/>
          </p:nvPr>
        </p:nvSpPr>
        <p:spPr>
          <a:xfrm>
            <a:off x="6731125" y="3890325"/>
            <a:ext cx="2213400" cy="8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the residuals matches </a:t>
            </a:r>
            <a:r>
              <a:rPr lang="en"/>
              <a:t>normal distribution.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ACCURACY</a:t>
            </a:r>
            <a:endParaRPr/>
          </a:p>
        </p:txBody>
      </p:sp>
      <p:graphicFrame>
        <p:nvGraphicFramePr>
          <p:cNvPr id="904" name="Google Shape;904;p63"/>
          <p:cNvGraphicFramePr/>
          <p:nvPr/>
        </p:nvGraphicFramePr>
        <p:xfrm>
          <a:off x="636088" y="1324700"/>
          <a:ext cx="3000000" cy="3000000"/>
        </p:xfrm>
        <a:graphic>
          <a:graphicData uri="http://schemas.openxmlformats.org/drawingml/2006/table">
            <a:tbl>
              <a:tblPr>
                <a:noFill/>
                <a:tableStyleId>{8F8AAD94-24B4-4C8B-A1D8-B359242B8FDF}</a:tableStyleId>
              </a:tblPr>
              <a:tblGrid>
                <a:gridCol w="1967950"/>
                <a:gridCol w="1982625"/>
                <a:gridCol w="1953275"/>
                <a:gridCol w="1967950"/>
              </a:tblGrid>
              <a:tr h="1160000">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600">
                          <a:solidFill>
                            <a:schemeClr val="lt1"/>
                          </a:solidFill>
                          <a:latin typeface="Dosis"/>
                          <a:ea typeface="Dosis"/>
                          <a:cs typeface="Dosis"/>
                          <a:sym typeface="Dosis"/>
                        </a:rPr>
                        <a:t>18</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1160000">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1160000">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16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dk2"/>
                      </a:solidFill>
                      <a:prstDash val="solid"/>
                      <a:round/>
                      <a:headEnd len="sm" w="sm" type="none"/>
                      <a:tailEnd len="sm" w="sm" type="none"/>
                    </a:lnB>
                    <a:solidFill>
                      <a:schemeClr val="dk2"/>
                    </a:solidFill>
                  </a:tcPr>
                </a:tc>
              </a:tr>
            </a:tbl>
          </a:graphicData>
        </a:graphic>
      </p:graphicFrame>
      <p:pic>
        <p:nvPicPr>
          <p:cNvPr id="905" name="Google Shape;905;p63"/>
          <p:cNvPicPr preferRelativeResize="0"/>
          <p:nvPr/>
        </p:nvPicPr>
        <p:blipFill>
          <a:blip r:embed="rId3">
            <a:alphaModFix/>
          </a:blip>
          <a:stretch>
            <a:fillRect/>
          </a:stretch>
        </p:blipFill>
        <p:spPr>
          <a:xfrm>
            <a:off x="691375" y="1377350"/>
            <a:ext cx="1831598" cy="1043751"/>
          </a:xfrm>
          <a:prstGeom prst="rect">
            <a:avLst/>
          </a:prstGeom>
          <a:noFill/>
          <a:ln>
            <a:noFill/>
          </a:ln>
        </p:spPr>
      </p:pic>
      <p:pic>
        <p:nvPicPr>
          <p:cNvPr id="906" name="Google Shape;906;p63"/>
          <p:cNvPicPr preferRelativeResize="0"/>
          <p:nvPr/>
        </p:nvPicPr>
        <p:blipFill>
          <a:blip r:embed="rId3">
            <a:alphaModFix/>
          </a:blip>
          <a:stretch>
            <a:fillRect/>
          </a:stretch>
        </p:blipFill>
        <p:spPr>
          <a:xfrm>
            <a:off x="2683825" y="1377350"/>
            <a:ext cx="1831598" cy="1043751"/>
          </a:xfrm>
          <a:prstGeom prst="rect">
            <a:avLst/>
          </a:prstGeom>
          <a:noFill/>
          <a:ln>
            <a:noFill/>
          </a:ln>
        </p:spPr>
      </p:pic>
      <p:pic>
        <p:nvPicPr>
          <p:cNvPr id="907" name="Google Shape;907;p63"/>
          <p:cNvPicPr preferRelativeResize="0"/>
          <p:nvPr/>
        </p:nvPicPr>
        <p:blipFill>
          <a:blip r:embed="rId3">
            <a:alphaModFix/>
          </a:blip>
          <a:stretch>
            <a:fillRect/>
          </a:stretch>
        </p:blipFill>
        <p:spPr>
          <a:xfrm>
            <a:off x="4633675" y="1377350"/>
            <a:ext cx="1831598" cy="1043751"/>
          </a:xfrm>
          <a:prstGeom prst="rect">
            <a:avLst/>
          </a:prstGeom>
          <a:noFill/>
          <a:ln>
            <a:noFill/>
          </a:ln>
        </p:spPr>
      </p:pic>
      <p:pic>
        <p:nvPicPr>
          <p:cNvPr id="908" name="Google Shape;908;p63"/>
          <p:cNvPicPr preferRelativeResize="0"/>
          <p:nvPr/>
        </p:nvPicPr>
        <p:blipFill>
          <a:blip r:embed="rId3">
            <a:alphaModFix/>
          </a:blip>
          <a:stretch>
            <a:fillRect/>
          </a:stretch>
        </p:blipFill>
        <p:spPr>
          <a:xfrm>
            <a:off x="6628475" y="1377350"/>
            <a:ext cx="1831598" cy="1043751"/>
          </a:xfrm>
          <a:prstGeom prst="rect">
            <a:avLst/>
          </a:prstGeom>
          <a:noFill/>
          <a:ln>
            <a:noFill/>
          </a:ln>
        </p:spPr>
      </p:pic>
      <p:pic>
        <p:nvPicPr>
          <p:cNvPr id="909" name="Google Shape;909;p63"/>
          <p:cNvPicPr preferRelativeResize="0"/>
          <p:nvPr/>
        </p:nvPicPr>
        <p:blipFill>
          <a:blip r:embed="rId3">
            <a:alphaModFix/>
          </a:blip>
          <a:stretch>
            <a:fillRect/>
          </a:stretch>
        </p:blipFill>
        <p:spPr>
          <a:xfrm>
            <a:off x="691375" y="2542825"/>
            <a:ext cx="1831598" cy="1043751"/>
          </a:xfrm>
          <a:prstGeom prst="rect">
            <a:avLst/>
          </a:prstGeom>
          <a:noFill/>
          <a:ln>
            <a:noFill/>
          </a:ln>
        </p:spPr>
      </p:pic>
      <p:pic>
        <p:nvPicPr>
          <p:cNvPr id="910" name="Google Shape;910;p63"/>
          <p:cNvPicPr preferRelativeResize="0"/>
          <p:nvPr/>
        </p:nvPicPr>
        <p:blipFill>
          <a:blip r:embed="rId3">
            <a:alphaModFix/>
          </a:blip>
          <a:stretch>
            <a:fillRect/>
          </a:stretch>
        </p:blipFill>
        <p:spPr>
          <a:xfrm>
            <a:off x="2683825" y="2542825"/>
            <a:ext cx="1831598" cy="1043751"/>
          </a:xfrm>
          <a:prstGeom prst="rect">
            <a:avLst/>
          </a:prstGeom>
          <a:noFill/>
          <a:ln>
            <a:noFill/>
          </a:ln>
        </p:spPr>
      </p:pic>
      <p:pic>
        <p:nvPicPr>
          <p:cNvPr id="911" name="Google Shape;911;p63"/>
          <p:cNvPicPr preferRelativeResize="0"/>
          <p:nvPr/>
        </p:nvPicPr>
        <p:blipFill>
          <a:blip r:embed="rId3">
            <a:alphaModFix/>
          </a:blip>
          <a:stretch>
            <a:fillRect/>
          </a:stretch>
        </p:blipFill>
        <p:spPr>
          <a:xfrm>
            <a:off x="691375" y="3708300"/>
            <a:ext cx="1831598" cy="1043751"/>
          </a:xfrm>
          <a:prstGeom prst="rect">
            <a:avLst/>
          </a:prstGeom>
          <a:noFill/>
          <a:ln>
            <a:noFill/>
          </a:ln>
        </p:spPr>
      </p:pic>
      <p:pic>
        <p:nvPicPr>
          <p:cNvPr id="912" name="Google Shape;912;p63"/>
          <p:cNvPicPr preferRelativeResize="0"/>
          <p:nvPr/>
        </p:nvPicPr>
        <p:blipFill>
          <a:blip r:embed="rId3">
            <a:alphaModFix/>
          </a:blip>
          <a:stretch>
            <a:fillRect/>
          </a:stretch>
        </p:blipFill>
        <p:spPr>
          <a:xfrm>
            <a:off x="2683825" y="3708300"/>
            <a:ext cx="1831598" cy="1043751"/>
          </a:xfrm>
          <a:prstGeom prst="rect">
            <a:avLst/>
          </a:prstGeom>
          <a:noFill/>
          <a:ln>
            <a:noFill/>
          </a:ln>
        </p:spPr>
      </p:pic>
      <p:pic>
        <p:nvPicPr>
          <p:cNvPr id="913" name="Google Shape;913;p63"/>
          <p:cNvPicPr preferRelativeResize="0"/>
          <p:nvPr/>
        </p:nvPicPr>
        <p:blipFill>
          <a:blip r:embed="rId3">
            <a:alphaModFix/>
          </a:blip>
          <a:stretch>
            <a:fillRect/>
          </a:stretch>
        </p:blipFill>
        <p:spPr>
          <a:xfrm>
            <a:off x="6628475" y="3708300"/>
            <a:ext cx="1831598" cy="1043751"/>
          </a:xfrm>
          <a:prstGeom prst="rect">
            <a:avLst/>
          </a:prstGeom>
          <a:noFill/>
          <a:ln>
            <a:noFill/>
          </a:ln>
        </p:spPr>
      </p:pic>
      <p:pic>
        <p:nvPicPr>
          <p:cNvPr id="914" name="Google Shape;914;p63"/>
          <p:cNvPicPr preferRelativeResize="0"/>
          <p:nvPr/>
        </p:nvPicPr>
        <p:blipFill>
          <a:blip r:embed="rId4">
            <a:alphaModFix/>
          </a:blip>
          <a:stretch>
            <a:fillRect/>
          </a:stretch>
        </p:blipFill>
        <p:spPr>
          <a:xfrm>
            <a:off x="200950" y="716113"/>
            <a:ext cx="2812450" cy="2366225"/>
          </a:xfrm>
          <a:prstGeom prst="rect">
            <a:avLst/>
          </a:prstGeom>
          <a:noFill/>
          <a:ln>
            <a:noFill/>
          </a:ln>
        </p:spPr>
      </p:pic>
      <p:sp>
        <p:nvSpPr>
          <p:cNvPr id="915" name="Google Shape;915;p63"/>
          <p:cNvSpPr txBox="1"/>
          <p:nvPr/>
        </p:nvSpPr>
        <p:spPr>
          <a:xfrm>
            <a:off x="3382563" y="1017700"/>
            <a:ext cx="52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Dosis"/>
                <a:ea typeface="Dosis"/>
                <a:cs typeface="Dosis"/>
                <a:sym typeface="Dosis"/>
              </a:rPr>
              <a:t>Age</a:t>
            </a:r>
            <a:endParaRPr b="1" sz="1200">
              <a:solidFill>
                <a:schemeClr val="dk2"/>
              </a:solidFill>
              <a:latin typeface="Dosis"/>
              <a:ea typeface="Dosis"/>
              <a:cs typeface="Dosis"/>
              <a:sym typeface="Dosis"/>
            </a:endParaRPr>
          </a:p>
        </p:txBody>
      </p:sp>
      <p:sp>
        <p:nvSpPr>
          <p:cNvPr id="916" name="Google Shape;916;p63"/>
          <p:cNvSpPr txBox="1"/>
          <p:nvPr/>
        </p:nvSpPr>
        <p:spPr>
          <a:xfrm>
            <a:off x="6781825" y="1017700"/>
            <a:ext cx="152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Dosis"/>
                <a:ea typeface="Dosis"/>
                <a:cs typeface="Dosis"/>
                <a:sym typeface="Dosis"/>
              </a:rPr>
              <a:t>3-Point Attempt Rate</a:t>
            </a:r>
            <a:endParaRPr b="1" sz="1200">
              <a:solidFill>
                <a:schemeClr val="dk2"/>
              </a:solidFill>
              <a:latin typeface="Dosis"/>
              <a:ea typeface="Dosis"/>
              <a:cs typeface="Dosis"/>
              <a:sym typeface="Dosis"/>
            </a:endParaRPr>
          </a:p>
        </p:txBody>
      </p:sp>
      <p:pic>
        <p:nvPicPr>
          <p:cNvPr id="917" name="Google Shape;917;p63"/>
          <p:cNvPicPr preferRelativeResize="0"/>
          <p:nvPr/>
        </p:nvPicPr>
        <p:blipFill rotWithShape="1">
          <a:blip r:embed="rId5">
            <a:alphaModFix/>
          </a:blip>
          <a:srcRect b="2443" l="0" r="0" t="-569"/>
          <a:stretch/>
        </p:blipFill>
        <p:spPr>
          <a:xfrm>
            <a:off x="4633675" y="1377350"/>
            <a:ext cx="1831600" cy="1043751"/>
          </a:xfrm>
          <a:prstGeom prst="rect">
            <a:avLst/>
          </a:prstGeom>
          <a:noFill/>
          <a:ln>
            <a:noFill/>
          </a:ln>
        </p:spPr>
      </p:pic>
      <p:sp>
        <p:nvSpPr>
          <p:cNvPr id="918" name="Google Shape;918;p63"/>
          <p:cNvSpPr txBox="1"/>
          <p:nvPr/>
        </p:nvSpPr>
        <p:spPr>
          <a:xfrm>
            <a:off x="4551050" y="1017700"/>
            <a:ext cx="2041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Dosis"/>
                <a:ea typeface="Dosis"/>
                <a:cs typeface="Dosis"/>
                <a:sym typeface="Dosis"/>
              </a:rPr>
              <a:t>True Shooting   %</a:t>
            </a:r>
            <a:endParaRPr b="1" sz="1200">
              <a:solidFill>
                <a:schemeClr val="dk2"/>
              </a:solidFill>
              <a:latin typeface="Dosis"/>
              <a:ea typeface="Dosis"/>
              <a:cs typeface="Dosis"/>
              <a:sym typeface="Dosis"/>
            </a:endParaRPr>
          </a:p>
        </p:txBody>
      </p:sp>
      <p:pic>
        <p:nvPicPr>
          <p:cNvPr id="919" name="Google Shape;919;p63"/>
          <p:cNvPicPr preferRelativeResize="0"/>
          <p:nvPr/>
        </p:nvPicPr>
        <p:blipFill>
          <a:blip r:embed="rId6">
            <a:alphaModFix/>
          </a:blip>
          <a:stretch>
            <a:fillRect/>
          </a:stretch>
        </p:blipFill>
        <p:spPr>
          <a:xfrm>
            <a:off x="6607175" y="3708300"/>
            <a:ext cx="1852900" cy="1043749"/>
          </a:xfrm>
          <a:prstGeom prst="rect">
            <a:avLst/>
          </a:prstGeom>
          <a:noFill/>
          <a:ln>
            <a:noFill/>
          </a:ln>
        </p:spPr>
      </p:pic>
      <p:sp>
        <p:nvSpPr>
          <p:cNvPr id="920" name="Google Shape;920;p63"/>
          <p:cNvSpPr txBox="1"/>
          <p:nvPr/>
        </p:nvSpPr>
        <p:spPr>
          <a:xfrm>
            <a:off x="6690025" y="4716650"/>
            <a:ext cx="170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Dosis"/>
                <a:ea typeface="Dosis"/>
                <a:cs typeface="Dosis"/>
                <a:sym typeface="Dosis"/>
              </a:rPr>
              <a:t>Value Over Replacement Player</a:t>
            </a:r>
            <a:endParaRPr b="1" sz="1200">
              <a:solidFill>
                <a:schemeClr val="dk2"/>
              </a:solidFill>
              <a:latin typeface="Dosis"/>
              <a:ea typeface="Dosis"/>
              <a:cs typeface="Dosis"/>
              <a:sym typeface="Dosis"/>
            </a:endParaRPr>
          </a:p>
        </p:txBody>
      </p:sp>
      <p:pic>
        <p:nvPicPr>
          <p:cNvPr id="921" name="Google Shape;921;p63"/>
          <p:cNvPicPr preferRelativeResize="0"/>
          <p:nvPr/>
        </p:nvPicPr>
        <p:blipFill rotWithShape="1">
          <a:blip r:embed="rId7">
            <a:alphaModFix/>
          </a:blip>
          <a:srcRect b="9317" l="7385" r="1993" t="1436"/>
          <a:stretch/>
        </p:blipFill>
        <p:spPr>
          <a:xfrm>
            <a:off x="2662525" y="1377350"/>
            <a:ext cx="1852900" cy="1043751"/>
          </a:xfrm>
          <a:prstGeom prst="rect">
            <a:avLst/>
          </a:prstGeom>
          <a:noFill/>
          <a:ln>
            <a:noFill/>
          </a:ln>
        </p:spPr>
      </p:pic>
      <p:pic>
        <p:nvPicPr>
          <p:cNvPr id="922" name="Google Shape;922;p63"/>
          <p:cNvPicPr preferRelativeResize="0"/>
          <p:nvPr/>
        </p:nvPicPr>
        <p:blipFill rotWithShape="1">
          <a:blip r:embed="rId8">
            <a:alphaModFix/>
          </a:blip>
          <a:srcRect b="8843" l="6031" r="1040" t="1285"/>
          <a:stretch/>
        </p:blipFill>
        <p:spPr>
          <a:xfrm>
            <a:off x="6628475" y="1377350"/>
            <a:ext cx="1831600" cy="1043749"/>
          </a:xfrm>
          <a:prstGeom prst="rect">
            <a:avLst/>
          </a:prstGeom>
          <a:noFill/>
          <a:ln>
            <a:noFill/>
          </a:ln>
        </p:spPr>
      </p:pic>
      <p:pic>
        <p:nvPicPr>
          <p:cNvPr id="923" name="Google Shape;923;p63"/>
          <p:cNvPicPr preferRelativeResize="0"/>
          <p:nvPr/>
        </p:nvPicPr>
        <p:blipFill rotWithShape="1">
          <a:blip r:embed="rId9">
            <a:alphaModFix/>
          </a:blip>
          <a:srcRect b="8298" l="8517" r="0" t="2280"/>
          <a:stretch/>
        </p:blipFill>
        <p:spPr>
          <a:xfrm>
            <a:off x="691375" y="2542825"/>
            <a:ext cx="1831600" cy="1043751"/>
          </a:xfrm>
          <a:prstGeom prst="rect">
            <a:avLst/>
          </a:prstGeom>
          <a:noFill/>
          <a:ln>
            <a:noFill/>
          </a:ln>
        </p:spPr>
      </p:pic>
      <p:sp>
        <p:nvSpPr>
          <p:cNvPr id="924" name="Google Shape;924;p63"/>
          <p:cNvSpPr txBox="1"/>
          <p:nvPr/>
        </p:nvSpPr>
        <p:spPr>
          <a:xfrm>
            <a:off x="1341625" y="2607825"/>
            <a:ext cx="132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Dosis"/>
                <a:ea typeface="Dosis"/>
                <a:cs typeface="Dosis"/>
                <a:sym typeface="Dosis"/>
              </a:rPr>
              <a:t>Free Throw Attempt Rate</a:t>
            </a:r>
            <a:endParaRPr b="1" sz="1200">
              <a:solidFill>
                <a:schemeClr val="dk2"/>
              </a:solidFill>
              <a:latin typeface="Dosis"/>
              <a:ea typeface="Dosis"/>
              <a:cs typeface="Dosis"/>
              <a:sym typeface="Dosis"/>
            </a:endParaRPr>
          </a:p>
        </p:txBody>
      </p:sp>
      <p:pic>
        <p:nvPicPr>
          <p:cNvPr id="925" name="Google Shape;925;p63"/>
          <p:cNvPicPr preferRelativeResize="0"/>
          <p:nvPr/>
        </p:nvPicPr>
        <p:blipFill rotWithShape="1">
          <a:blip r:embed="rId10">
            <a:alphaModFix/>
          </a:blip>
          <a:srcRect b="8295" l="5306" r="1601" t="1141"/>
          <a:stretch/>
        </p:blipFill>
        <p:spPr>
          <a:xfrm>
            <a:off x="2683825" y="2542825"/>
            <a:ext cx="1831600" cy="1043749"/>
          </a:xfrm>
          <a:prstGeom prst="rect">
            <a:avLst/>
          </a:prstGeom>
          <a:noFill/>
          <a:ln>
            <a:noFill/>
          </a:ln>
        </p:spPr>
      </p:pic>
      <p:sp>
        <p:nvSpPr>
          <p:cNvPr id="926" name="Google Shape;926;p63"/>
          <p:cNvSpPr txBox="1"/>
          <p:nvPr/>
        </p:nvSpPr>
        <p:spPr>
          <a:xfrm>
            <a:off x="3537925" y="2603000"/>
            <a:ext cx="1143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Dosis"/>
                <a:ea typeface="Dosis"/>
                <a:cs typeface="Dosis"/>
                <a:sym typeface="Dosis"/>
              </a:rPr>
              <a:t>Defensive Rebound</a:t>
            </a:r>
            <a:endParaRPr b="1" sz="1200">
              <a:solidFill>
                <a:schemeClr val="dk2"/>
              </a:solidFill>
              <a:latin typeface="Dosis"/>
              <a:ea typeface="Dosis"/>
              <a:cs typeface="Dosis"/>
              <a:sym typeface="Dosis"/>
            </a:endParaRPr>
          </a:p>
        </p:txBody>
      </p:sp>
      <p:pic>
        <p:nvPicPr>
          <p:cNvPr id="927" name="Google Shape;927;p63"/>
          <p:cNvPicPr preferRelativeResize="0"/>
          <p:nvPr/>
        </p:nvPicPr>
        <p:blipFill rotWithShape="1">
          <a:blip r:embed="rId11">
            <a:alphaModFix/>
          </a:blip>
          <a:srcRect b="8298" l="5124" r="1705" t="0"/>
          <a:stretch/>
        </p:blipFill>
        <p:spPr>
          <a:xfrm>
            <a:off x="4633675" y="2534125"/>
            <a:ext cx="1831601" cy="1043750"/>
          </a:xfrm>
          <a:prstGeom prst="rect">
            <a:avLst/>
          </a:prstGeom>
          <a:noFill/>
          <a:ln>
            <a:noFill/>
          </a:ln>
        </p:spPr>
      </p:pic>
      <p:sp>
        <p:nvSpPr>
          <p:cNvPr id="928" name="Google Shape;928;p63"/>
          <p:cNvSpPr txBox="1"/>
          <p:nvPr/>
        </p:nvSpPr>
        <p:spPr>
          <a:xfrm>
            <a:off x="5854850" y="2643225"/>
            <a:ext cx="62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Dosis"/>
                <a:ea typeface="Dosis"/>
                <a:cs typeface="Dosis"/>
                <a:sym typeface="Dosis"/>
              </a:rPr>
              <a:t>Assist</a:t>
            </a:r>
            <a:endParaRPr b="1" sz="1200">
              <a:solidFill>
                <a:schemeClr val="dk2"/>
              </a:solidFill>
              <a:latin typeface="Dosis"/>
              <a:ea typeface="Dosis"/>
              <a:cs typeface="Dosis"/>
              <a:sym typeface="Dosis"/>
            </a:endParaRPr>
          </a:p>
        </p:txBody>
      </p:sp>
      <p:pic>
        <p:nvPicPr>
          <p:cNvPr id="929" name="Google Shape;929;p63"/>
          <p:cNvPicPr preferRelativeResize="0"/>
          <p:nvPr/>
        </p:nvPicPr>
        <p:blipFill rotWithShape="1">
          <a:blip r:embed="rId12">
            <a:alphaModFix/>
          </a:blip>
          <a:srcRect b="9137" l="2436" r="2025" t="1281"/>
          <a:stretch/>
        </p:blipFill>
        <p:spPr>
          <a:xfrm>
            <a:off x="6607175" y="2542825"/>
            <a:ext cx="1852901" cy="1043749"/>
          </a:xfrm>
          <a:prstGeom prst="rect">
            <a:avLst/>
          </a:prstGeom>
          <a:noFill/>
          <a:ln>
            <a:noFill/>
          </a:ln>
        </p:spPr>
      </p:pic>
      <p:sp>
        <p:nvSpPr>
          <p:cNvPr id="930" name="Google Shape;930;p63"/>
          <p:cNvSpPr txBox="1"/>
          <p:nvPr/>
        </p:nvSpPr>
        <p:spPr>
          <a:xfrm>
            <a:off x="7696850" y="2643225"/>
            <a:ext cx="52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Dosis"/>
                <a:ea typeface="Dosis"/>
                <a:cs typeface="Dosis"/>
                <a:sym typeface="Dosis"/>
              </a:rPr>
              <a:t>Steal</a:t>
            </a:r>
            <a:endParaRPr b="1" sz="1200">
              <a:solidFill>
                <a:schemeClr val="dk2"/>
              </a:solidFill>
              <a:latin typeface="Dosis"/>
              <a:ea typeface="Dosis"/>
              <a:cs typeface="Dosis"/>
              <a:sym typeface="Dosis"/>
            </a:endParaRPr>
          </a:p>
        </p:txBody>
      </p:sp>
      <p:pic>
        <p:nvPicPr>
          <p:cNvPr id="931" name="Google Shape;931;p63"/>
          <p:cNvPicPr preferRelativeResize="0"/>
          <p:nvPr/>
        </p:nvPicPr>
        <p:blipFill rotWithShape="1">
          <a:blip r:embed="rId13">
            <a:alphaModFix/>
          </a:blip>
          <a:srcRect b="8298" l="2130" r="1881" t="0"/>
          <a:stretch/>
        </p:blipFill>
        <p:spPr>
          <a:xfrm>
            <a:off x="691375" y="3708300"/>
            <a:ext cx="1831600" cy="1043750"/>
          </a:xfrm>
          <a:prstGeom prst="rect">
            <a:avLst/>
          </a:prstGeom>
          <a:noFill/>
          <a:ln>
            <a:noFill/>
          </a:ln>
        </p:spPr>
      </p:pic>
      <p:sp>
        <p:nvSpPr>
          <p:cNvPr id="932" name="Google Shape;932;p63"/>
          <p:cNvSpPr txBox="1"/>
          <p:nvPr/>
        </p:nvSpPr>
        <p:spPr>
          <a:xfrm>
            <a:off x="1389075" y="4752050"/>
            <a:ext cx="62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Dosis"/>
                <a:ea typeface="Dosis"/>
                <a:cs typeface="Dosis"/>
                <a:sym typeface="Dosis"/>
              </a:rPr>
              <a:t>Block</a:t>
            </a:r>
            <a:endParaRPr b="1" sz="1200">
              <a:solidFill>
                <a:schemeClr val="dk2"/>
              </a:solidFill>
              <a:latin typeface="Dosis"/>
              <a:ea typeface="Dosis"/>
              <a:cs typeface="Dosis"/>
              <a:sym typeface="Dosis"/>
            </a:endParaRPr>
          </a:p>
        </p:txBody>
      </p:sp>
      <p:pic>
        <p:nvPicPr>
          <p:cNvPr id="933" name="Google Shape;933;p63"/>
          <p:cNvPicPr preferRelativeResize="0"/>
          <p:nvPr/>
        </p:nvPicPr>
        <p:blipFill rotWithShape="1">
          <a:blip r:embed="rId14">
            <a:alphaModFix/>
          </a:blip>
          <a:srcRect b="8979" l="5303" r="0" t="1309"/>
          <a:stretch/>
        </p:blipFill>
        <p:spPr>
          <a:xfrm>
            <a:off x="2683825" y="3708300"/>
            <a:ext cx="1831600" cy="1043751"/>
          </a:xfrm>
          <a:prstGeom prst="rect">
            <a:avLst/>
          </a:prstGeom>
          <a:noFill/>
          <a:ln>
            <a:noFill/>
          </a:ln>
        </p:spPr>
      </p:pic>
      <p:pic>
        <p:nvPicPr>
          <p:cNvPr id="934" name="Google Shape;934;p63"/>
          <p:cNvPicPr preferRelativeResize="0"/>
          <p:nvPr/>
        </p:nvPicPr>
        <p:blipFill rotWithShape="1">
          <a:blip r:embed="rId15">
            <a:alphaModFix/>
          </a:blip>
          <a:srcRect b="9592" l="3656" r="3077" t="0"/>
          <a:stretch/>
        </p:blipFill>
        <p:spPr>
          <a:xfrm>
            <a:off x="4633675" y="3708300"/>
            <a:ext cx="1852900" cy="1043750"/>
          </a:xfrm>
          <a:prstGeom prst="rect">
            <a:avLst/>
          </a:prstGeom>
          <a:noFill/>
          <a:ln>
            <a:noFill/>
          </a:ln>
        </p:spPr>
      </p:pic>
      <p:sp>
        <p:nvSpPr>
          <p:cNvPr id="935" name="Google Shape;935;p63"/>
          <p:cNvSpPr txBox="1"/>
          <p:nvPr/>
        </p:nvSpPr>
        <p:spPr>
          <a:xfrm>
            <a:off x="5289050" y="4725000"/>
            <a:ext cx="56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Dosis"/>
                <a:ea typeface="Dosis"/>
                <a:cs typeface="Dosis"/>
                <a:sym typeface="Dosis"/>
              </a:rPr>
              <a:t>Usage</a:t>
            </a:r>
            <a:endParaRPr b="1" sz="1200">
              <a:solidFill>
                <a:schemeClr val="dk2"/>
              </a:solidFill>
              <a:latin typeface="Dosis"/>
              <a:ea typeface="Dosis"/>
              <a:cs typeface="Dosis"/>
              <a:sym typeface="Dosis"/>
            </a:endParaRPr>
          </a:p>
        </p:txBody>
      </p:sp>
      <p:sp>
        <p:nvSpPr>
          <p:cNvPr id="936" name="Google Shape;936;p63"/>
          <p:cNvSpPr txBox="1"/>
          <p:nvPr/>
        </p:nvSpPr>
        <p:spPr>
          <a:xfrm>
            <a:off x="3171375" y="4742400"/>
            <a:ext cx="81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Dosis"/>
                <a:ea typeface="Dosis"/>
                <a:cs typeface="Dosis"/>
                <a:sym typeface="Dosis"/>
              </a:rPr>
              <a:t>Turnover</a:t>
            </a:r>
            <a:endParaRPr b="1" sz="1200">
              <a:solidFill>
                <a:schemeClr val="dk2"/>
              </a:solidFill>
              <a:latin typeface="Dosis"/>
              <a:ea typeface="Dosis"/>
              <a:cs typeface="Dosis"/>
              <a:sym typeface="Dosi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64"/>
          <p:cNvSpPr txBox="1"/>
          <p:nvPr>
            <p:ph idx="1" type="subTitle"/>
          </p:nvPr>
        </p:nvSpPr>
        <p:spPr>
          <a:xfrm>
            <a:off x="742575" y="1940875"/>
            <a:ext cx="21498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AIC selected:</a:t>
            </a:r>
            <a:endParaRPr/>
          </a:p>
        </p:txBody>
      </p:sp>
      <p:sp>
        <p:nvSpPr>
          <p:cNvPr id="942" name="Google Shape;942;p64"/>
          <p:cNvSpPr txBox="1"/>
          <p:nvPr>
            <p:ph idx="2" type="subTitle"/>
          </p:nvPr>
        </p:nvSpPr>
        <p:spPr>
          <a:xfrm>
            <a:off x="713225" y="2544200"/>
            <a:ext cx="2243700" cy="703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Value </a:t>
            </a:r>
            <a:r>
              <a:rPr lang="en" sz="1200"/>
              <a:t>over replacement player</a:t>
            </a:r>
            <a:endParaRPr sz="1200"/>
          </a:p>
          <a:p>
            <a:pPr indent="-304800" lvl="0" marL="457200" rtl="0" algn="l">
              <a:spcBef>
                <a:spcPts val="0"/>
              </a:spcBef>
              <a:spcAft>
                <a:spcPts val="0"/>
              </a:spcAft>
              <a:buSzPts val="1200"/>
              <a:buChar char="●"/>
            </a:pPr>
            <a:r>
              <a:rPr lang="en" sz="1200"/>
              <a:t>Assist</a:t>
            </a:r>
            <a:endParaRPr sz="1200"/>
          </a:p>
          <a:p>
            <a:pPr indent="-304800" lvl="0" marL="457200" rtl="0" algn="l">
              <a:spcBef>
                <a:spcPts val="0"/>
              </a:spcBef>
              <a:spcAft>
                <a:spcPts val="0"/>
              </a:spcAft>
              <a:buSzPts val="1200"/>
              <a:buChar char="●"/>
            </a:pPr>
            <a:r>
              <a:rPr lang="en" sz="1200"/>
              <a:t>True shooting %</a:t>
            </a:r>
            <a:endParaRPr sz="1200"/>
          </a:p>
          <a:p>
            <a:pPr indent="-304800" lvl="0" marL="457200" rtl="0" algn="l">
              <a:spcBef>
                <a:spcPts val="0"/>
              </a:spcBef>
              <a:spcAft>
                <a:spcPts val="0"/>
              </a:spcAft>
              <a:buSzPts val="1200"/>
              <a:buChar char="●"/>
            </a:pPr>
            <a:r>
              <a:rPr lang="en" sz="1200"/>
              <a:t>Usage</a:t>
            </a:r>
            <a:endParaRPr sz="1200"/>
          </a:p>
          <a:p>
            <a:pPr indent="-304800" lvl="0" marL="457200" rtl="0" algn="l">
              <a:spcBef>
                <a:spcPts val="0"/>
              </a:spcBef>
              <a:spcAft>
                <a:spcPts val="0"/>
              </a:spcAft>
              <a:buSzPts val="1200"/>
              <a:buChar char="●"/>
            </a:pPr>
            <a:r>
              <a:rPr lang="en" sz="1200"/>
              <a:t>3-Point Attempt Rate</a:t>
            </a:r>
            <a:endParaRPr sz="1200"/>
          </a:p>
          <a:p>
            <a:pPr indent="-304800" lvl="0" marL="457200" rtl="0" algn="l">
              <a:spcBef>
                <a:spcPts val="0"/>
              </a:spcBef>
              <a:spcAft>
                <a:spcPts val="0"/>
              </a:spcAft>
              <a:buSzPts val="1200"/>
              <a:buChar char="●"/>
            </a:pPr>
            <a:r>
              <a:rPr lang="en" sz="1200"/>
              <a:t>Defensive Rebound</a:t>
            </a:r>
            <a:endParaRPr sz="1200"/>
          </a:p>
          <a:p>
            <a:pPr indent="-304800" lvl="0" marL="457200" rtl="0" algn="l">
              <a:spcBef>
                <a:spcPts val="0"/>
              </a:spcBef>
              <a:spcAft>
                <a:spcPts val="0"/>
              </a:spcAft>
              <a:buSzPts val="1200"/>
              <a:buChar char="●"/>
            </a:pPr>
            <a:r>
              <a:rPr lang="en" sz="1200"/>
              <a:t>Steal</a:t>
            </a:r>
            <a:endParaRPr sz="1200"/>
          </a:p>
          <a:p>
            <a:pPr indent="-304800" lvl="0" marL="457200" rtl="0" algn="l">
              <a:spcBef>
                <a:spcPts val="0"/>
              </a:spcBef>
              <a:spcAft>
                <a:spcPts val="0"/>
              </a:spcAft>
              <a:buSzPts val="1200"/>
              <a:buChar char="●"/>
            </a:pPr>
            <a:r>
              <a:rPr lang="en" sz="1200"/>
              <a:t>Turnover</a:t>
            </a:r>
            <a:endParaRPr sz="1200"/>
          </a:p>
        </p:txBody>
      </p:sp>
      <p:sp>
        <p:nvSpPr>
          <p:cNvPr id="943" name="Google Shape;943;p64"/>
          <p:cNvSpPr txBox="1"/>
          <p:nvPr>
            <p:ph idx="3" type="subTitle"/>
          </p:nvPr>
        </p:nvSpPr>
        <p:spPr>
          <a:xfrm>
            <a:off x="6280925" y="1940875"/>
            <a:ext cx="21498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BIC Selected:</a:t>
            </a:r>
            <a:endParaRPr/>
          </a:p>
        </p:txBody>
      </p:sp>
      <p:sp>
        <p:nvSpPr>
          <p:cNvPr id="944" name="Google Shape;944;p6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AIC VS. BIC</a:t>
            </a:r>
            <a:endParaRPr/>
          </a:p>
        </p:txBody>
      </p:sp>
      <p:grpSp>
        <p:nvGrpSpPr>
          <p:cNvPr id="945" name="Google Shape;945;p64"/>
          <p:cNvGrpSpPr/>
          <p:nvPr/>
        </p:nvGrpSpPr>
        <p:grpSpPr>
          <a:xfrm>
            <a:off x="3552285" y="2326684"/>
            <a:ext cx="2039389" cy="1475281"/>
            <a:chOff x="7113463" y="4330463"/>
            <a:chExt cx="563025" cy="407300"/>
          </a:xfrm>
        </p:grpSpPr>
        <p:sp>
          <p:nvSpPr>
            <p:cNvPr id="946" name="Google Shape;946;p64"/>
            <p:cNvSpPr/>
            <p:nvPr/>
          </p:nvSpPr>
          <p:spPr>
            <a:xfrm>
              <a:off x="7318438" y="4400663"/>
              <a:ext cx="141600" cy="118175"/>
            </a:xfrm>
            <a:custGeom>
              <a:rect b="b" l="l" r="r" t="t"/>
              <a:pathLst>
                <a:path extrusionOk="0" h="4727" w="5664">
                  <a:moveTo>
                    <a:pt x="3023" y="0"/>
                  </a:moveTo>
                  <a:cubicBezTo>
                    <a:pt x="1322" y="1007"/>
                    <a:pt x="200" y="2761"/>
                    <a:pt x="0" y="4727"/>
                  </a:cubicBezTo>
                  <a:cubicBezTo>
                    <a:pt x="1439" y="4111"/>
                    <a:pt x="2961" y="3713"/>
                    <a:pt x="4515" y="3542"/>
                  </a:cubicBezTo>
                  <a:cubicBezTo>
                    <a:pt x="4892" y="3496"/>
                    <a:pt x="5277" y="3460"/>
                    <a:pt x="5664" y="3429"/>
                  </a:cubicBezTo>
                  <a:cubicBezTo>
                    <a:pt x="5289" y="1973"/>
                    <a:pt x="4335" y="733"/>
                    <a:pt x="3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4"/>
            <p:cNvSpPr/>
            <p:nvPr/>
          </p:nvSpPr>
          <p:spPr>
            <a:xfrm>
              <a:off x="7317938" y="4505788"/>
              <a:ext cx="145225" cy="132775"/>
            </a:xfrm>
            <a:custGeom>
              <a:rect b="b" l="l" r="r" t="t"/>
              <a:pathLst>
                <a:path extrusionOk="0" h="5311" w="5809">
                  <a:moveTo>
                    <a:pt x="5797" y="0"/>
                  </a:moveTo>
                  <a:cubicBezTo>
                    <a:pt x="5405" y="29"/>
                    <a:pt x="5013" y="58"/>
                    <a:pt x="4634" y="108"/>
                  </a:cubicBezTo>
                  <a:cubicBezTo>
                    <a:pt x="3029" y="279"/>
                    <a:pt x="1464" y="711"/>
                    <a:pt x="1" y="1394"/>
                  </a:cubicBezTo>
                  <a:cubicBezTo>
                    <a:pt x="61" y="2850"/>
                    <a:pt x="633" y="4237"/>
                    <a:pt x="1618" y="5311"/>
                  </a:cubicBezTo>
                  <a:cubicBezTo>
                    <a:pt x="4132" y="4455"/>
                    <a:pt x="5809" y="2437"/>
                    <a:pt x="5809" y="226"/>
                  </a:cubicBezTo>
                  <a:cubicBezTo>
                    <a:pt x="5809" y="149"/>
                    <a:pt x="5799" y="75"/>
                    <a:pt x="5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4"/>
            <p:cNvSpPr/>
            <p:nvPr/>
          </p:nvSpPr>
          <p:spPr>
            <a:xfrm>
              <a:off x="7113463" y="4330463"/>
              <a:ext cx="563025" cy="407300"/>
            </a:xfrm>
            <a:custGeom>
              <a:rect b="b" l="l" r="r" t="t"/>
              <a:pathLst>
                <a:path extrusionOk="0" h="16292" w="22521">
                  <a:moveTo>
                    <a:pt x="14375" y="1164"/>
                  </a:moveTo>
                  <a:cubicBezTo>
                    <a:pt x="18231" y="1164"/>
                    <a:pt x="21358" y="4291"/>
                    <a:pt x="21358" y="8147"/>
                  </a:cubicBezTo>
                  <a:cubicBezTo>
                    <a:pt x="21355" y="12002"/>
                    <a:pt x="18229" y="15126"/>
                    <a:pt x="14375" y="15128"/>
                  </a:cubicBezTo>
                  <a:cubicBezTo>
                    <a:pt x="10518" y="15128"/>
                    <a:pt x="7392" y="12002"/>
                    <a:pt x="7392" y="8147"/>
                  </a:cubicBezTo>
                  <a:cubicBezTo>
                    <a:pt x="7392" y="4291"/>
                    <a:pt x="10518" y="1164"/>
                    <a:pt x="14375" y="1164"/>
                  </a:cubicBezTo>
                  <a:close/>
                  <a:moveTo>
                    <a:pt x="14303" y="1"/>
                  </a:moveTo>
                  <a:cubicBezTo>
                    <a:pt x="14269" y="1"/>
                    <a:pt x="14234" y="1"/>
                    <a:pt x="14199" y="1"/>
                  </a:cubicBezTo>
                  <a:lnTo>
                    <a:pt x="5066" y="1"/>
                  </a:lnTo>
                  <a:cubicBezTo>
                    <a:pt x="4741" y="1"/>
                    <a:pt x="4434" y="136"/>
                    <a:pt x="4213" y="371"/>
                  </a:cubicBezTo>
                  <a:cubicBezTo>
                    <a:pt x="3994" y="609"/>
                    <a:pt x="3881" y="927"/>
                    <a:pt x="3905" y="1249"/>
                  </a:cubicBezTo>
                  <a:cubicBezTo>
                    <a:pt x="3971" y="1864"/>
                    <a:pt x="4487" y="2328"/>
                    <a:pt x="5102" y="2328"/>
                  </a:cubicBezTo>
                  <a:cubicBezTo>
                    <a:pt x="5112" y="2328"/>
                    <a:pt x="5121" y="2328"/>
                    <a:pt x="5130" y="2327"/>
                  </a:cubicBezTo>
                  <a:lnTo>
                    <a:pt x="5388" y="2327"/>
                  </a:lnTo>
                  <a:cubicBezTo>
                    <a:pt x="5397" y="2327"/>
                    <a:pt x="5406" y="2327"/>
                    <a:pt x="5416" y="2327"/>
                  </a:cubicBezTo>
                  <a:cubicBezTo>
                    <a:pt x="6028" y="2327"/>
                    <a:pt x="6547" y="2791"/>
                    <a:pt x="6613" y="3406"/>
                  </a:cubicBezTo>
                  <a:cubicBezTo>
                    <a:pt x="6637" y="3728"/>
                    <a:pt x="6524" y="4046"/>
                    <a:pt x="6306" y="4283"/>
                  </a:cubicBezTo>
                  <a:cubicBezTo>
                    <a:pt x="6084" y="4519"/>
                    <a:pt x="5774" y="4653"/>
                    <a:pt x="5452" y="4656"/>
                  </a:cubicBezTo>
                  <a:lnTo>
                    <a:pt x="1185" y="4656"/>
                  </a:lnTo>
                  <a:cubicBezTo>
                    <a:pt x="863" y="4656"/>
                    <a:pt x="553" y="4790"/>
                    <a:pt x="332" y="5026"/>
                  </a:cubicBezTo>
                  <a:cubicBezTo>
                    <a:pt x="113" y="5264"/>
                    <a:pt x="0" y="5581"/>
                    <a:pt x="24" y="5903"/>
                  </a:cubicBezTo>
                  <a:cubicBezTo>
                    <a:pt x="90" y="6518"/>
                    <a:pt x="609" y="6982"/>
                    <a:pt x="1222" y="6982"/>
                  </a:cubicBezTo>
                  <a:cubicBezTo>
                    <a:pt x="1231" y="6982"/>
                    <a:pt x="1240" y="6982"/>
                    <a:pt x="1250" y="6982"/>
                  </a:cubicBezTo>
                  <a:lnTo>
                    <a:pt x="4676" y="6982"/>
                  </a:lnTo>
                  <a:cubicBezTo>
                    <a:pt x="5318" y="6982"/>
                    <a:pt x="5839" y="7503"/>
                    <a:pt x="5839" y="8145"/>
                  </a:cubicBezTo>
                  <a:cubicBezTo>
                    <a:pt x="5839" y="8789"/>
                    <a:pt x="5318" y="9308"/>
                    <a:pt x="4676" y="9308"/>
                  </a:cubicBezTo>
                  <a:lnTo>
                    <a:pt x="2737" y="9308"/>
                  </a:lnTo>
                  <a:cubicBezTo>
                    <a:pt x="2413" y="9310"/>
                    <a:pt x="2105" y="9445"/>
                    <a:pt x="1884" y="9680"/>
                  </a:cubicBezTo>
                  <a:cubicBezTo>
                    <a:pt x="1665" y="9918"/>
                    <a:pt x="1552" y="10236"/>
                    <a:pt x="1577" y="10558"/>
                  </a:cubicBezTo>
                  <a:cubicBezTo>
                    <a:pt x="1643" y="11173"/>
                    <a:pt x="2159" y="11637"/>
                    <a:pt x="2774" y="11637"/>
                  </a:cubicBezTo>
                  <a:cubicBezTo>
                    <a:pt x="2783" y="11637"/>
                    <a:pt x="2793" y="11637"/>
                    <a:pt x="2802" y="11636"/>
                  </a:cubicBezTo>
                  <a:lnTo>
                    <a:pt x="4611" y="11636"/>
                  </a:lnTo>
                  <a:cubicBezTo>
                    <a:pt x="4619" y="11636"/>
                    <a:pt x="4627" y="11636"/>
                    <a:pt x="4635" y="11636"/>
                  </a:cubicBezTo>
                  <a:cubicBezTo>
                    <a:pt x="5249" y="11636"/>
                    <a:pt x="5768" y="12101"/>
                    <a:pt x="5837" y="12715"/>
                  </a:cubicBezTo>
                  <a:cubicBezTo>
                    <a:pt x="5861" y="13037"/>
                    <a:pt x="5748" y="13355"/>
                    <a:pt x="5529" y="13592"/>
                  </a:cubicBezTo>
                  <a:cubicBezTo>
                    <a:pt x="5308" y="13828"/>
                    <a:pt x="4998" y="13963"/>
                    <a:pt x="4676" y="13963"/>
                  </a:cubicBezTo>
                  <a:lnTo>
                    <a:pt x="4609" y="13963"/>
                  </a:lnTo>
                  <a:cubicBezTo>
                    <a:pt x="4287" y="13965"/>
                    <a:pt x="3977" y="14100"/>
                    <a:pt x="3758" y="14335"/>
                  </a:cubicBezTo>
                  <a:cubicBezTo>
                    <a:pt x="3537" y="14573"/>
                    <a:pt x="3427" y="14890"/>
                    <a:pt x="3451" y="15212"/>
                  </a:cubicBezTo>
                  <a:cubicBezTo>
                    <a:pt x="3515" y="15827"/>
                    <a:pt x="4033" y="16291"/>
                    <a:pt x="4648" y="16291"/>
                  </a:cubicBezTo>
                  <a:cubicBezTo>
                    <a:pt x="4658" y="16291"/>
                    <a:pt x="4667" y="16291"/>
                    <a:pt x="4676" y="16291"/>
                  </a:cubicBezTo>
                  <a:lnTo>
                    <a:pt x="14199" y="16291"/>
                  </a:lnTo>
                  <a:cubicBezTo>
                    <a:pt x="14234" y="16291"/>
                    <a:pt x="14269" y="16292"/>
                    <a:pt x="14303" y="16292"/>
                  </a:cubicBezTo>
                  <a:cubicBezTo>
                    <a:pt x="16196" y="16292"/>
                    <a:pt x="18035" y="15647"/>
                    <a:pt x="19517" y="14465"/>
                  </a:cubicBezTo>
                  <a:cubicBezTo>
                    <a:pt x="21418" y="12915"/>
                    <a:pt x="22521" y="10596"/>
                    <a:pt x="22521" y="8145"/>
                  </a:cubicBezTo>
                  <a:cubicBezTo>
                    <a:pt x="22521" y="5696"/>
                    <a:pt x="21418" y="3375"/>
                    <a:pt x="19519" y="1828"/>
                  </a:cubicBezTo>
                  <a:cubicBezTo>
                    <a:pt x="18037" y="645"/>
                    <a:pt x="16199" y="1"/>
                    <a:pt x="14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4"/>
            <p:cNvSpPr/>
            <p:nvPr/>
          </p:nvSpPr>
          <p:spPr>
            <a:xfrm>
              <a:off x="7414238" y="4378963"/>
              <a:ext cx="97100" cy="106300"/>
            </a:xfrm>
            <a:custGeom>
              <a:rect b="b" l="l" r="r" t="t"/>
              <a:pathLst>
                <a:path extrusionOk="0" h="4252" w="3884">
                  <a:moveTo>
                    <a:pt x="2344" y="1"/>
                  </a:moveTo>
                  <a:cubicBezTo>
                    <a:pt x="1541" y="1"/>
                    <a:pt x="746" y="157"/>
                    <a:pt x="1" y="462"/>
                  </a:cubicBezTo>
                  <a:cubicBezTo>
                    <a:pt x="1337" y="1334"/>
                    <a:pt x="2276" y="2694"/>
                    <a:pt x="2622" y="4251"/>
                  </a:cubicBezTo>
                  <a:cubicBezTo>
                    <a:pt x="2968" y="4239"/>
                    <a:pt x="3314" y="4227"/>
                    <a:pt x="3658" y="4227"/>
                  </a:cubicBezTo>
                  <a:lnTo>
                    <a:pt x="3709" y="4227"/>
                  </a:lnTo>
                  <a:cubicBezTo>
                    <a:pt x="3769" y="4227"/>
                    <a:pt x="3821" y="4232"/>
                    <a:pt x="3884" y="4232"/>
                  </a:cubicBezTo>
                  <a:cubicBezTo>
                    <a:pt x="3670" y="2327"/>
                    <a:pt x="3182" y="745"/>
                    <a:pt x="2570" y="13"/>
                  </a:cubicBezTo>
                  <a:cubicBezTo>
                    <a:pt x="2490" y="8"/>
                    <a:pt x="2418" y="1"/>
                    <a:pt x="2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4"/>
            <p:cNvSpPr/>
            <p:nvPr/>
          </p:nvSpPr>
          <p:spPr>
            <a:xfrm>
              <a:off x="7373863" y="4504038"/>
              <a:ext cx="140500" cy="185300"/>
            </a:xfrm>
            <a:custGeom>
              <a:rect b="b" l="l" r="r" t="t"/>
              <a:pathLst>
                <a:path extrusionOk="0" h="7412" w="5620">
                  <a:moveTo>
                    <a:pt x="5273" y="1"/>
                  </a:moveTo>
                  <a:cubicBezTo>
                    <a:pt x="4958" y="1"/>
                    <a:pt x="4646" y="17"/>
                    <a:pt x="4331" y="27"/>
                  </a:cubicBezTo>
                  <a:cubicBezTo>
                    <a:pt x="4338" y="118"/>
                    <a:pt x="4346" y="207"/>
                    <a:pt x="4346" y="296"/>
                  </a:cubicBezTo>
                  <a:cubicBezTo>
                    <a:pt x="4346" y="2733"/>
                    <a:pt x="2625" y="4946"/>
                    <a:pt x="1" y="5981"/>
                  </a:cubicBezTo>
                  <a:cubicBezTo>
                    <a:pt x="1114" y="6904"/>
                    <a:pt x="2514" y="7411"/>
                    <a:pt x="3959" y="7411"/>
                  </a:cubicBezTo>
                  <a:cubicBezTo>
                    <a:pt x="4153" y="7411"/>
                    <a:pt x="4343" y="7399"/>
                    <a:pt x="4528" y="7382"/>
                  </a:cubicBezTo>
                  <a:cubicBezTo>
                    <a:pt x="4569" y="7313"/>
                    <a:pt x="4607" y="7248"/>
                    <a:pt x="4646" y="7171"/>
                  </a:cubicBezTo>
                  <a:cubicBezTo>
                    <a:pt x="5254" y="5859"/>
                    <a:pt x="5619" y="3730"/>
                    <a:pt x="5619" y="1471"/>
                  </a:cubicBezTo>
                  <a:cubicBezTo>
                    <a:pt x="5619" y="966"/>
                    <a:pt x="5595" y="479"/>
                    <a:pt x="5561" y="5"/>
                  </a:cubicBezTo>
                  <a:cubicBezTo>
                    <a:pt x="5480" y="5"/>
                    <a:pt x="5400" y="1"/>
                    <a:pt x="5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4"/>
            <p:cNvSpPr/>
            <p:nvPr/>
          </p:nvSpPr>
          <p:spPr>
            <a:xfrm>
              <a:off x="7510363" y="4504763"/>
              <a:ext cx="92425" cy="179750"/>
            </a:xfrm>
            <a:custGeom>
              <a:rect b="b" l="l" r="r" t="t"/>
              <a:pathLst>
                <a:path extrusionOk="0" h="7190" w="3697">
                  <a:moveTo>
                    <a:pt x="885" y="0"/>
                  </a:moveTo>
                  <a:lnTo>
                    <a:pt x="885" y="0"/>
                  </a:lnTo>
                  <a:cubicBezTo>
                    <a:pt x="916" y="457"/>
                    <a:pt x="935" y="942"/>
                    <a:pt x="935" y="1442"/>
                  </a:cubicBezTo>
                  <a:cubicBezTo>
                    <a:pt x="935" y="3691"/>
                    <a:pt x="594" y="5760"/>
                    <a:pt x="1" y="7190"/>
                  </a:cubicBezTo>
                  <a:cubicBezTo>
                    <a:pt x="1522" y="6808"/>
                    <a:pt x="2841" y="5866"/>
                    <a:pt x="3696" y="4554"/>
                  </a:cubicBezTo>
                  <a:cubicBezTo>
                    <a:pt x="2538" y="3771"/>
                    <a:pt x="1776" y="2036"/>
                    <a:pt x="1752" y="53"/>
                  </a:cubicBezTo>
                  <a:cubicBezTo>
                    <a:pt x="1466" y="29"/>
                    <a:pt x="1176" y="1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4"/>
            <p:cNvSpPr/>
            <p:nvPr/>
          </p:nvSpPr>
          <p:spPr>
            <a:xfrm>
              <a:off x="7503388" y="4382038"/>
              <a:ext cx="72425" cy="104675"/>
            </a:xfrm>
            <a:custGeom>
              <a:rect b="b" l="l" r="r" t="t"/>
              <a:pathLst>
                <a:path extrusionOk="0" h="4187" w="2897">
                  <a:moveTo>
                    <a:pt x="1" y="0"/>
                  </a:moveTo>
                  <a:lnTo>
                    <a:pt x="1" y="0"/>
                  </a:lnTo>
                  <a:cubicBezTo>
                    <a:pt x="621" y="1298"/>
                    <a:pt x="991" y="2699"/>
                    <a:pt x="1097" y="4133"/>
                  </a:cubicBezTo>
                  <a:cubicBezTo>
                    <a:pt x="1419" y="4143"/>
                    <a:pt x="1741" y="4164"/>
                    <a:pt x="2060" y="4186"/>
                  </a:cubicBezTo>
                  <a:cubicBezTo>
                    <a:pt x="2127" y="3222"/>
                    <a:pt x="2416" y="2288"/>
                    <a:pt x="2896" y="1451"/>
                  </a:cubicBezTo>
                  <a:cubicBezTo>
                    <a:pt x="2077" y="719"/>
                    <a:pt x="1077" y="21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a:off x="7574163" y="4432663"/>
              <a:ext cx="48975" cy="63525"/>
            </a:xfrm>
            <a:custGeom>
              <a:rect b="b" l="l" r="r" t="t"/>
              <a:pathLst>
                <a:path extrusionOk="0" h="2541" w="1959">
                  <a:moveTo>
                    <a:pt x="632" y="1"/>
                  </a:moveTo>
                  <a:cubicBezTo>
                    <a:pt x="274" y="693"/>
                    <a:pt x="61" y="1450"/>
                    <a:pt x="0" y="2228"/>
                  </a:cubicBezTo>
                  <a:cubicBezTo>
                    <a:pt x="63" y="2236"/>
                    <a:pt x="125" y="2240"/>
                    <a:pt x="188" y="2248"/>
                  </a:cubicBezTo>
                  <a:cubicBezTo>
                    <a:pt x="803" y="2317"/>
                    <a:pt x="1389" y="2421"/>
                    <a:pt x="1959" y="2541"/>
                  </a:cubicBezTo>
                  <a:cubicBezTo>
                    <a:pt x="1721" y="1604"/>
                    <a:pt x="1267" y="731"/>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a:off x="7573563" y="4507813"/>
              <a:ext cx="54450" cy="93800"/>
            </a:xfrm>
            <a:custGeom>
              <a:rect b="b" l="l" r="r" t="t"/>
              <a:pathLst>
                <a:path extrusionOk="0" h="3752" w="2178">
                  <a:moveTo>
                    <a:pt x="0" y="1"/>
                  </a:moveTo>
                  <a:cubicBezTo>
                    <a:pt x="39" y="1647"/>
                    <a:pt x="654" y="3108"/>
                    <a:pt x="1553" y="3752"/>
                  </a:cubicBezTo>
                  <a:cubicBezTo>
                    <a:pt x="1964" y="2911"/>
                    <a:pt x="2175" y="1988"/>
                    <a:pt x="2178" y="1053"/>
                  </a:cubicBezTo>
                  <a:cubicBezTo>
                    <a:pt x="2178" y="823"/>
                    <a:pt x="2163" y="592"/>
                    <a:pt x="2139" y="361"/>
                  </a:cubicBezTo>
                  <a:cubicBezTo>
                    <a:pt x="1471" y="210"/>
                    <a:pt x="798" y="90"/>
                    <a:pt x="118" y="11"/>
                  </a:cubicBezTo>
                  <a:cubicBezTo>
                    <a:pt x="80" y="6"/>
                    <a:pt x="41" y="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4"/>
            <p:cNvSpPr/>
            <p:nvPr/>
          </p:nvSpPr>
          <p:spPr>
            <a:xfrm>
              <a:off x="7113988" y="4330488"/>
              <a:ext cx="58250" cy="58175"/>
            </a:xfrm>
            <a:custGeom>
              <a:rect b="b" l="l" r="r" t="t"/>
              <a:pathLst>
                <a:path extrusionOk="0" h="2327" w="2330">
                  <a:moveTo>
                    <a:pt x="1164" y="0"/>
                  </a:moveTo>
                  <a:cubicBezTo>
                    <a:pt x="522" y="0"/>
                    <a:pt x="1" y="519"/>
                    <a:pt x="1" y="1163"/>
                  </a:cubicBezTo>
                  <a:cubicBezTo>
                    <a:pt x="1" y="1805"/>
                    <a:pt x="522" y="2326"/>
                    <a:pt x="1164" y="2326"/>
                  </a:cubicBezTo>
                  <a:cubicBezTo>
                    <a:pt x="1808" y="2326"/>
                    <a:pt x="2329" y="1805"/>
                    <a:pt x="2329" y="1163"/>
                  </a:cubicBezTo>
                  <a:cubicBezTo>
                    <a:pt x="2329" y="519"/>
                    <a:pt x="1808" y="0"/>
                    <a:pt x="1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64"/>
          <p:cNvSpPr txBox="1"/>
          <p:nvPr>
            <p:ph idx="2" type="subTitle"/>
          </p:nvPr>
        </p:nvSpPr>
        <p:spPr>
          <a:xfrm>
            <a:off x="6346625" y="2544200"/>
            <a:ext cx="2243700" cy="1129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Value over replacement player</a:t>
            </a:r>
            <a:endParaRPr sz="1200"/>
          </a:p>
          <a:p>
            <a:pPr indent="-304800" lvl="0" marL="457200" rtl="0" algn="l">
              <a:spcBef>
                <a:spcPts val="0"/>
              </a:spcBef>
              <a:spcAft>
                <a:spcPts val="0"/>
              </a:spcAft>
              <a:buSzPts val="1200"/>
              <a:buChar char="●"/>
            </a:pPr>
            <a:r>
              <a:rPr lang="en" sz="1200"/>
              <a:t>Assist</a:t>
            </a:r>
            <a:endParaRPr sz="1200"/>
          </a:p>
          <a:p>
            <a:pPr indent="-304800" lvl="0" marL="457200" rtl="0" algn="l">
              <a:spcBef>
                <a:spcPts val="0"/>
              </a:spcBef>
              <a:spcAft>
                <a:spcPts val="0"/>
              </a:spcAft>
              <a:buSzPts val="1200"/>
              <a:buChar char="●"/>
            </a:pPr>
            <a:r>
              <a:rPr lang="en" sz="1200"/>
              <a:t>True shooting %</a:t>
            </a:r>
            <a:endParaRPr sz="1200"/>
          </a:p>
          <a:p>
            <a:pPr indent="-304800" lvl="0" marL="457200" rtl="0" algn="l">
              <a:spcBef>
                <a:spcPts val="0"/>
              </a:spcBef>
              <a:spcAft>
                <a:spcPts val="0"/>
              </a:spcAft>
              <a:buSzPts val="1200"/>
              <a:buChar char="●"/>
            </a:pPr>
            <a:r>
              <a:rPr lang="en" sz="1200"/>
              <a:t>Usage</a:t>
            </a:r>
            <a:endParaRPr sz="1200"/>
          </a:p>
          <a:p>
            <a:pPr indent="-304800" lvl="0" marL="457200" rtl="0" algn="l">
              <a:spcBef>
                <a:spcPts val="0"/>
              </a:spcBef>
              <a:spcAft>
                <a:spcPts val="0"/>
              </a:spcAft>
              <a:buSzPts val="1200"/>
              <a:buChar char="●"/>
            </a:pPr>
            <a:r>
              <a:rPr lang="en" sz="1200"/>
              <a:t>3-point Attempt Rate</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65"/>
          <p:cNvSpPr txBox="1"/>
          <p:nvPr>
            <p:ph idx="3" type="subTitle"/>
          </p:nvPr>
        </p:nvSpPr>
        <p:spPr>
          <a:xfrm>
            <a:off x="6068125" y="2158400"/>
            <a:ext cx="21498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962" name="Google Shape;962;p6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DID WE CHOOSE?</a:t>
            </a:r>
            <a:endParaRPr/>
          </a:p>
        </p:txBody>
      </p:sp>
      <p:sp>
        <p:nvSpPr>
          <p:cNvPr id="963" name="Google Shape;963;p65"/>
          <p:cNvSpPr txBox="1"/>
          <p:nvPr>
            <p:ph idx="2" type="subTitle"/>
          </p:nvPr>
        </p:nvSpPr>
        <p:spPr>
          <a:xfrm>
            <a:off x="6187025" y="2544200"/>
            <a:ext cx="22437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decided to include variables in our final model that the BIC selection technique provided as we did not want to claim something is a predictor when it really is not.</a:t>
            </a:r>
            <a:endParaRPr sz="1200"/>
          </a:p>
        </p:txBody>
      </p:sp>
      <p:grpSp>
        <p:nvGrpSpPr>
          <p:cNvPr id="964" name="Google Shape;964;p65"/>
          <p:cNvGrpSpPr/>
          <p:nvPr/>
        </p:nvGrpSpPr>
        <p:grpSpPr>
          <a:xfrm>
            <a:off x="1491070" y="2014058"/>
            <a:ext cx="4114995" cy="1830437"/>
            <a:chOff x="4951658" y="2700645"/>
            <a:chExt cx="898529" cy="504350"/>
          </a:xfrm>
        </p:grpSpPr>
        <p:sp>
          <p:nvSpPr>
            <p:cNvPr id="965" name="Google Shape;965;p65"/>
            <p:cNvSpPr/>
            <p:nvPr/>
          </p:nvSpPr>
          <p:spPr>
            <a:xfrm>
              <a:off x="5579588" y="2876038"/>
              <a:ext cx="122225" cy="101000"/>
            </a:xfrm>
            <a:custGeom>
              <a:rect b="b" l="l" r="r" t="t"/>
              <a:pathLst>
                <a:path extrusionOk="0" h="4040" w="4889">
                  <a:moveTo>
                    <a:pt x="2610" y="0"/>
                  </a:moveTo>
                  <a:cubicBezTo>
                    <a:pt x="1159" y="868"/>
                    <a:pt x="195" y="2360"/>
                    <a:pt x="0" y="4040"/>
                  </a:cubicBezTo>
                  <a:cubicBezTo>
                    <a:pt x="1252" y="3516"/>
                    <a:pt x="2574" y="3175"/>
                    <a:pt x="3925" y="3026"/>
                  </a:cubicBezTo>
                  <a:cubicBezTo>
                    <a:pt x="4239" y="2987"/>
                    <a:pt x="4564" y="2961"/>
                    <a:pt x="4888" y="2937"/>
                  </a:cubicBezTo>
                  <a:cubicBezTo>
                    <a:pt x="4552" y="1692"/>
                    <a:pt x="3732" y="635"/>
                    <a:pt x="2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5"/>
            <p:cNvSpPr/>
            <p:nvPr/>
          </p:nvSpPr>
          <p:spPr>
            <a:xfrm>
              <a:off x="5665138" y="2856638"/>
              <a:ext cx="81900" cy="91700"/>
            </a:xfrm>
            <a:custGeom>
              <a:rect b="b" l="l" r="r" t="t"/>
              <a:pathLst>
                <a:path extrusionOk="0" h="3668" w="3276">
                  <a:moveTo>
                    <a:pt x="1971" y="0"/>
                  </a:moveTo>
                  <a:cubicBezTo>
                    <a:pt x="1295" y="3"/>
                    <a:pt x="627" y="130"/>
                    <a:pt x="0" y="375"/>
                  </a:cubicBezTo>
                  <a:cubicBezTo>
                    <a:pt x="1142" y="1149"/>
                    <a:pt x="1944" y="2324"/>
                    <a:pt x="2247" y="3667"/>
                  </a:cubicBezTo>
                  <a:cubicBezTo>
                    <a:pt x="2543" y="3655"/>
                    <a:pt x="2833" y="3641"/>
                    <a:pt x="3131" y="3638"/>
                  </a:cubicBezTo>
                  <a:lnTo>
                    <a:pt x="3175" y="3638"/>
                  </a:lnTo>
                  <a:cubicBezTo>
                    <a:pt x="3208" y="3638"/>
                    <a:pt x="3242" y="3643"/>
                    <a:pt x="3276" y="3643"/>
                  </a:cubicBezTo>
                  <a:cubicBezTo>
                    <a:pt x="3088" y="2007"/>
                    <a:pt x="2670" y="649"/>
                    <a:pt x="2146" y="10"/>
                  </a:cubicBezTo>
                  <a:cubicBezTo>
                    <a:pt x="2086" y="10"/>
                    <a:pt x="2028" y="0"/>
                    <a:pt x="1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5"/>
            <p:cNvSpPr/>
            <p:nvPr/>
          </p:nvSpPr>
          <p:spPr>
            <a:xfrm>
              <a:off x="5578938" y="2968663"/>
              <a:ext cx="125800" cy="114525"/>
            </a:xfrm>
            <a:custGeom>
              <a:rect b="b" l="l" r="r" t="t"/>
              <a:pathLst>
                <a:path extrusionOk="0" h="4581" w="5032">
                  <a:moveTo>
                    <a:pt x="5022" y="1"/>
                  </a:moveTo>
                  <a:cubicBezTo>
                    <a:pt x="4695" y="25"/>
                    <a:pt x="4366" y="51"/>
                    <a:pt x="4047" y="92"/>
                  </a:cubicBezTo>
                  <a:cubicBezTo>
                    <a:pt x="2646" y="239"/>
                    <a:pt x="1278" y="616"/>
                    <a:pt x="0" y="1207"/>
                  </a:cubicBezTo>
                  <a:cubicBezTo>
                    <a:pt x="60" y="2459"/>
                    <a:pt x="553" y="3651"/>
                    <a:pt x="1394" y="4581"/>
                  </a:cubicBezTo>
                  <a:cubicBezTo>
                    <a:pt x="3578" y="3829"/>
                    <a:pt x="5032" y="2075"/>
                    <a:pt x="5032" y="147"/>
                  </a:cubicBezTo>
                  <a:cubicBezTo>
                    <a:pt x="5032" y="99"/>
                    <a:pt x="5025" y="49"/>
                    <a:pt x="5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5"/>
            <p:cNvSpPr/>
            <p:nvPr/>
          </p:nvSpPr>
          <p:spPr>
            <a:xfrm>
              <a:off x="5743588" y="2859888"/>
              <a:ext cx="60225" cy="89475"/>
            </a:xfrm>
            <a:custGeom>
              <a:rect b="b" l="l" r="r" t="t"/>
              <a:pathLst>
                <a:path extrusionOk="0" h="3579" w="2409">
                  <a:moveTo>
                    <a:pt x="1" y="0"/>
                  </a:moveTo>
                  <a:cubicBezTo>
                    <a:pt x="510" y="1115"/>
                    <a:pt x="822" y="2312"/>
                    <a:pt x="921" y="3535"/>
                  </a:cubicBezTo>
                  <a:cubicBezTo>
                    <a:pt x="1178" y="3544"/>
                    <a:pt x="1433" y="3559"/>
                    <a:pt x="1687" y="3578"/>
                  </a:cubicBezTo>
                  <a:cubicBezTo>
                    <a:pt x="1752" y="2749"/>
                    <a:pt x="1997" y="1946"/>
                    <a:pt x="2408" y="1223"/>
                  </a:cubicBezTo>
                  <a:cubicBezTo>
                    <a:pt x="1721" y="620"/>
                    <a:pt x="892" y="19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5"/>
            <p:cNvSpPr/>
            <p:nvPr/>
          </p:nvSpPr>
          <p:spPr>
            <a:xfrm>
              <a:off x="5805038" y="2904863"/>
              <a:ext cx="40400" cy="52650"/>
            </a:xfrm>
            <a:custGeom>
              <a:rect b="b" l="l" r="r" t="t"/>
              <a:pathLst>
                <a:path extrusionOk="0" h="2106" w="1616">
                  <a:moveTo>
                    <a:pt x="520" y="1"/>
                  </a:moveTo>
                  <a:cubicBezTo>
                    <a:pt x="231" y="578"/>
                    <a:pt x="56" y="1205"/>
                    <a:pt x="1" y="1846"/>
                  </a:cubicBezTo>
                  <a:cubicBezTo>
                    <a:pt x="39" y="1851"/>
                    <a:pt x="82" y="1854"/>
                    <a:pt x="121" y="1858"/>
                  </a:cubicBezTo>
                  <a:cubicBezTo>
                    <a:pt x="640" y="1918"/>
                    <a:pt x="1135" y="2007"/>
                    <a:pt x="1616" y="2106"/>
                  </a:cubicBezTo>
                  <a:cubicBezTo>
                    <a:pt x="1411" y="1332"/>
                    <a:pt x="1036" y="614"/>
                    <a:pt x="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5"/>
            <p:cNvSpPr/>
            <p:nvPr/>
          </p:nvSpPr>
          <p:spPr>
            <a:xfrm>
              <a:off x="5804513" y="2970413"/>
              <a:ext cx="45675" cy="79850"/>
            </a:xfrm>
            <a:custGeom>
              <a:rect b="b" l="l" r="r" t="t"/>
              <a:pathLst>
                <a:path extrusionOk="0" h="3194" w="1827">
                  <a:moveTo>
                    <a:pt x="0" y="0"/>
                  </a:moveTo>
                  <a:lnTo>
                    <a:pt x="0" y="0"/>
                  </a:lnTo>
                  <a:cubicBezTo>
                    <a:pt x="43" y="1394"/>
                    <a:pt x="553" y="2624"/>
                    <a:pt x="1303" y="3194"/>
                  </a:cubicBezTo>
                  <a:cubicBezTo>
                    <a:pt x="1646" y="2471"/>
                    <a:pt x="1826" y="1680"/>
                    <a:pt x="1826" y="880"/>
                  </a:cubicBezTo>
                  <a:cubicBezTo>
                    <a:pt x="1826" y="690"/>
                    <a:pt x="1817" y="500"/>
                    <a:pt x="1795" y="310"/>
                  </a:cubicBezTo>
                  <a:cubicBezTo>
                    <a:pt x="1221" y="178"/>
                    <a:pt x="637" y="75"/>
                    <a:pt x="51" y="5"/>
                  </a:cubicBezTo>
                  <a:cubicBezTo>
                    <a:pt x="34" y="3"/>
                    <a:pt x="15" y="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5"/>
            <p:cNvSpPr/>
            <p:nvPr/>
          </p:nvSpPr>
          <p:spPr>
            <a:xfrm>
              <a:off x="5629388" y="2966988"/>
              <a:ext cx="120425" cy="161200"/>
            </a:xfrm>
            <a:custGeom>
              <a:rect b="b" l="l" r="r" t="t"/>
              <a:pathLst>
                <a:path extrusionOk="0" h="6448" w="4817">
                  <a:moveTo>
                    <a:pt x="4561" y="0"/>
                  </a:moveTo>
                  <a:cubicBezTo>
                    <a:pt x="4297" y="0"/>
                    <a:pt x="4038" y="15"/>
                    <a:pt x="3778" y="27"/>
                  </a:cubicBezTo>
                  <a:cubicBezTo>
                    <a:pt x="3780" y="89"/>
                    <a:pt x="3788" y="152"/>
                    <a:pt x="3788" y="214"/>
                  </a:cubicBezTo>
                  <a:cubicBezTo>
                    <a:pt x="3790" y="2360"/>
                    <a:pt x="2291" y="4314"/>
                    <a:pt x="1" y="5246"/>
                  </a:cubicBezTo>
                  <a:cubicBezTo>
                    <a:pt x="959" y="6023"/>
                    <a:pt x="2156" y="6448"/>
                    <a:pt x="3390" y="6448"/>
                  </a:cubicBezTo>
                  <a:cubicBezTo>
                    <a:pt x="3394" y="6448"/>
                    <a:pt x="3397" y="6448"/>
                    <a:pt x="3401" y="6448"/>
                  </a:cubicBezTo>
                  <a:cubicBezTo>
                    <a:pt x="3562" y="6448"/>
                    <a:pt x="3720" y="6438"/>
                    <a:pt x="3877" y="6424"/>
                  </a:cubicBezTo>
                  <a:cubicBezTo>
                    <a:pt x="3905" y="6371"/>
                    <a:pt x="3937" y="6320"/>
                    <a:pt x="3963" y="6263"/>
                  </a:cubicBezTo>
                  <a:cubicBezTo>
                    <a:pt x="4499" y="5112"/>
                    <a:pt x="4816" y="3240"/>
                    <a:pt x="4816" y="1252"/>
                  </a:cubicBezTo>
                  <a:cubicBezTo>
                    <a:pt x="4816" y="825"/>
                    <a:pt x="4799" y="409"/>
                    <a:pt x="4770" y="5"/>
                  </a:cubicBezTo>
                  <a:cubicBezTo>
                    <a:pt x="4715" y="5"/>
                    <a:pt x="4660" y="0"/>
                    <a:pt x="4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5"/>
            <p:cNvSpPr/>
            <p:nvPr/>
          </p:nvSpPr>
          <p:spPr>
            <a:xfrm>
              <a:off x="4951658" y="2700645"/>
              <a:ext cx="562675" cy="504350"/>
            </a:xfrm>
            <a:custGeom>
              <a:rect b="b" l="l" r="r" t="t"/>
              <a:pathLst>
                <a:path extrusionOk="0" h="20174" w="22507">
                  <a:moveTo>
                    <a:pt x="5628" y="1164"/>
                  </a:moveTo>
                  <a:cubicBezTo>
                    <a:pt x="5842" y="1164"/>
                    <a:pt x="6015" y="1339"/>
                    <a:pt x="6015" y="1553"/>
                  </a:cubicBezTo>
                  <a:cubicBezTo>
                    <a:pt x="6015" y="1767"/>
                    <a:pt x="5842" y="1940"/>
                    <a:pt x="5628" y="1940"/>
                  </a:cubicBezTo>
                  <a:cubicBezTo>
                    <a:pt x="5617" y="1940"/>
                    <a:pt x="5606" y="1940"/>
                    <a:pt x="5595" y="1940"/>
                  </a:cubicBezTo>
                  <a:cubicBezTo>
                    <a:pt x="5431" y="1940"/>
                    <a:pt x="5269" y="1956"/>
                    <a:pt x="5107" y="1983"/>
                  </a:cubicBezTo>
                  <a:cubicBezTo>
                    <a:pt x="5085" y="1988"/>
                    <a:pt x="5061" y="1990"/>
                    <a:pt x="5037" y="1990"/>
                  </a:cubicBezTo>
                  <a:cubicBezTo>
                    <a:pt x="4850" y="1990"/>
                    <a:pt x="4690" y="1857"/>
                    <a:pt x="4655" y="1675"/>
                  </a:cubicBezTo>
                  <a:lnTo>
                    <a:pt x="4657" y="1675"/>
                  </a:lnTo>
                  <a:cubicBezTo>
                    <a:pt x="4616" y="1464"/>
                    <a:pt x="4756" y="1262"/>
                    <a:pt x="4967" y="1224"/>
                  </a:cubicBezTo>
                  <a:cubicBezTo>
                    <a:pt x="5183" y="1183"/>
                    <a:pt x="5405" y="1164"/>
                    <a:pt x="5628" y="1164"/>
                  </a:cubicBezTo>
                  <a:close/>
                  <a:moveTo>
                    <a:pt x="3571" y="1816"/>
                  </a:moveTo>
                  <a:cubicBezTo>
                    <a:pt x="3693" y="1816"/>
                    <a:pt x="3813" y="1873"/>
                    <a:pt x="3888" y="1981"/>
                  </a:cubicBezTo>
                  <a:cubicBezTo>
                    <a:pt x="4013" y="2156"/>
                    <a:pt x="3970" y="2399"/>
                    <a:pt x="3797" y="2521"/>
                  </a:cubicBezTo>
                  <a:cubicBezTo>
                    <a:pt x="2668" y="3321"/>
                    <a:pt x="1937" y="4972"/>
                    <a:pt x="1937" y="6724"/>
                  </a:cubicBezTo>
                  <a:cubicBezTo>
                    <a:pt x="1937" y="6938"/>
                    <a:pt x="1764" y="7111"/>
                    <a:pt x="1550" y="7111"/>
                  </a:cubicBezTo>
                  <a:cubicBezTo>
                    <a:pt x="1336" y="7111"/>
                    <a:pt x="1163" y="6938"/>
                    <a:pt x="1163" y="6724"/>
                  </a:cubicBezTo>
                  <a:cubicBezTo>
                    <a:pt x="1163" y="4698"/>
                    <a:pt x="2000" y="2843"/>
                    <a:pt x="3348" y="1887"/>
                  </a:cubicBezTo>
                  <a:cubicBezTo>
                    <a:pt x="3416" y="1839"/>
                    <a:pt x="3494" y="1816"/>
                    <a:pt x="3571" y="1816"/>
                  </a:cubicBezTo>
                  <a:close/>
                  <a:moveTo>
                    <a:pt x="11256" y="4655"/>
                  </a:moveTo>
                  <a:cubicBezTo>
                    <a:pt x="14685" y="4655"/>
                    <a:pt x="17463" y="7435"/>
                    <a:pt x="17463" y="10862"/>
                  </a:cubicBezTo>
                  <a:cubicBezTo>
                    <a:pt x="17458" y="14289"/>
                    <a:pt x="14682" y="17066"/>
                    <a:pt x="11256" y="17069"/>
                  </a:cubicBezTo>
                  <a:cubicBezTo>
                    <a:pt x="7829" y="17069"/>
                    <a:pt x="5049" y="14291"/>
                    <a:pt x="5049" y="10862"/>
                  </a:cubicBezTo>
                  <a:cubicBezTo>
                    <a:pt x="5049" y="7435"/>
                    <a:pt x="7829" y="4655"/>
                    <a:pt x="11256" y="4655"/>
                  </a:cubicBezTo>
                  <a:close/>
                  <a:moveTo>
                    <a:pt x="5626" y="1"/>
                  </a:moveTo>
                  <a:cubicBezTo>
                    <a:pt x="2295" y="1"/>
                    <a:pt x="0" y="3108"/>
                    <a:pt x="0" y="6724"/>
                  </a:cubicBezTo>
                  <a:cubicBezTo>
                    <a:pt x="0" y="10912"/>
                    <a:pt x="3129" y="15867"/>
                    <a:pt x="11253" y="20173"/>
                  </a:cubicBezTo>
                  <a:cubicBezTo>
                    <a:pt x="19375" y="15867"/>
                    <a:pt x="22506" y="10912"/>
                    <a:pt x="22506" y="6724"/>
                  </a:cubicBezTo>
                  <a:cubicBezTo>
                    <a:pt x="22506" y="3108"/>
                    <a:pt x="20209" y="1"/>
                    <a:pt x="16881" y="1"/>
                  </a:cubicBezTo>
                  <a:cubicBezTo>
                    <a:pt x="13144" y="1"/>
                    <a:pt x="11256" y="3026"/>
                    <a:pt x="11256" y="3026"/>
                  </a:cubicBezTo>
                  <a:cubicBezTo>
                    <a:pt x="11256" y="3026"/>
                    <a:pt x="9362" y="1"/>
                    <a:pt x="56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5"/>
            <p:cNvSpPr/>
            <p:nvPr/>
          </p:nvSpPr>
          <p:spPr>
            <a:xfrm>
              <a:off x="5749488" y="2967713"/>
              <a:ext cx="78100" cy="155675"/>
            </a:xfrm>
            <a:custGeom>
              <a:rect b="b" l="l" r="r" t="t"/>
              <a:pathLst>
                <a:path extrusionOk="0" h="6227" w="3124">
                  <a:moveTo>
                    <a:pt x="752" y="0"/>
                  </a:moveTo>
                  <a:lnTo>
                    <a:pt x="752" y="0"/>
                  </a:lnTo>
                  <a:cubicBezTo>
                    <a:pt x="776" y="387"/>
                    <a:pt x="791" y="801"/>
                    <a:pt x="791" y="1223"/>
                  </a:cubicBezTo>
                  <a:cubicBezTo>
                    <a:pt x="829" y="2925"/>
                    <a:pt x="560" y="4621"/>
                    <a:pt x="0" y="6226"/>
                  </a:cubicBezTo>
                  <a:cubicBezTo>
                    <a:pt x="1278" y="5883"/>
                    <a:pt x="2389" y="5085"/>
                    <a:pt x="3124" y="3982"/>
                  </a:cubicBezTo>
                  <a:cubicBezTo>
                    <a:pt x="2115" y="3278"/>
                    <a:pt x="1454" y="1769"/>
                    <a:pt x="1423" y="41"/>
                  </a:cubicBezTo>
                  <a:cubicBezTo>
                    <a:pt x="1199" y="24"/>
                    <a:pt x="978" y="10"/>
                    <a:pt x="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65"/>
          <p:cNvSpPr txBox="1"/>
          <p:nvPr>
            <p:ph idx="1" type="subTitle"/>
          </p:nvPr>
        </p:nvSpPr>
        <p:spPr>
          <a:xfrm>
            <a:off x="1747800" y="2678150"/>
            <a:ext cx="2149800" cy="69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BIC!</a:t>
            </a:r>
            <a:endParaRPr sz="3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RECAP: MODEL JOURNEY</a:t>
            </a:r>
            <a:endParaRPr/>
          </a:p>
        </p:txBody>
      </p:sp>
      <p:grpSp>
        <p:nvGrpSpPr>
          <p:cNvPr id="980" name="Google Shape;980;p66"/>
          <p:cNvGrpSpPr/>
          <p:nvPr/>
        </p:nvGrpSpPr>
        <p:grpSpPr>
          <a:xfrm>
            <a:off x="544892" y="3233129"/>
            <a:ext cx="997574" cy="1376282"/>
            <a:chOff x="713213" y="3721957"/>
            <a:chExt cx="627011" cy="887408"/>
          </a:xfrm>
        </p:grpSpPr>
        <p:sp>
          <p:nvSpPr>
            <p:cNvPr id="981" name="Google Shape;981;p66"/>
            <p:cNvSpPr/>
            <p:nvPr/>
          </p:nvSpPr>
          <p:spPr>
            <a:xfrm flipH="1">
              <a:off x="713213" y="3721957"/>
              <a:ext cx="522491" cy="887408"/>
            </a:xfrm>
            <a:custGeom>
              <a:rect b="b" l="l" r="r" t="t"/>
              <a:pathLst>
                <a:path extrusionOk="0" h="7480" w="4404">
                  <a:moveTo>
                    <a:pt x="2655" y="1"/>
                  </a:moveTo>
                  <a:cubicBezTo>
                    <a:pt x="2558" y="1"/>
                    <a:pt x="2458" y="45"/>
                    <a:pt x="2374" y="120"/>
                  </a:cubicBezTo>
                  <a:cubicBezTo>
                    <a:pt x="2244" y="238"/>
                    <a:pt x="2233" y="496"/>
                    <a:pt x="2234" y="519"/>
                  </a:cubicBezTo>
                  <a:cubicBezTo>
                    <a:pt x="2236" y="539"/>
                    <a:pt x="2233" y="544"/>
                    <a:pt x="2223" y="544"/>
                  </a:cubicBezTo>
                  <a:cubicBezTo>
                    <a:pt x="2220" y="544"/>
                    <a:pt x="2216" y="543"/>
                    <a:pt x="2212" y="543"/>
                  </a:cubicBezTo>
                  <a:cubicBezTo>
                    <a:pt x="2209" y="542"/>
                    <a:pt x="2205" y="541"/>
                    <a:pt x="2201" y="541"/>
                  </a:cubicBezTo>
                  <a:cubicBezTo>
                    <a:pt x="2186" y="541"/>
                    <a:pt x="2168" y="550"/>
                    <a:pt x="2160" y="578"/>
                  </a:cubicBezTo>
                  <a:cubicBezTo>
                    <a:pt x="2151" y="613"/>
                    <a:pt x="2167" y="658"/>
                    <a:pt x="2182" y="678"/>
                  </a:cubicBezTo>
                  <a:cubicBezTo>
                    <a:pt x="2198" y="699"/>
                    <a:pt x="2204" y="787"/>
                    <a:pt x="2231" y="820"/>
                  </a:cubicBezTo>
                  <a:cubicBezTo>
                    <a:pt x="2248" y="839"/>
                    <a:pt x="2262" y="846"/>
                    <a:pt x="2273" y="846"/>
                  </a:cubicBezTo>
                  <a:cubicBezTo>
                    <a:pt x="2281" y="846"/>
                    <a:pt x="2288" y="843"/>
                    <a:pt x="2294" y="838"/>
                  </a:cubicBezTo>
                  <a:cubicBezTo>
                    <a:pt x="2300" y="834"/>
                    <a:pt x="2304" y="832"/>
                    <a:pt x="2306" y="832"/>
                  </a:cubicBezTo>
                  <a:cubicBezTo>
                    <a:pt x="2310" y="832"/>
                    <a:pt x="2309" y="838"/>
                    <a:pt x="2307" y="847"/>
                  </a:cubicBezTo>
                  <a:cubicBezTo>
                    <a:pt x="2306" y="863"/>
                    <a:pt x="2314" y="894"/>
                    <a:pt x="2317" y="962"/>
                  </a:cubicBezTo>
                  <a:cubicBezTo>
                    <a:pt x="2319" y="1029"/>
                    <a:pt x="2330" y="1053"/>
                    <a:pt x="2320" y="1057"/>
                  </a:cubicBezTo>
                  <a:cubicBezTo>
                    <a:pt x="2311" y="1060"/>
                    <a:pt x="2276" y="1072"/>
                    <a:pt x="2246" y="1086"/>
                  </a:cubicBezTo>
                  <a:cubicBezTo>
                    <a:pt x="2217" y="1101"/>
                    <a:pt x="2097" y="1140"/>
                    <a:pt x="2058" y="1144"/>
                  </a:cubicBezTo>
                  <a:cubicBezTo>
                    <a:pt x="2019" y="1147"/>
                    <a:pt x="1987" y="1184"/>
                    <a:pt x="1987" y="1198"/>
                  </a:cubicBezTo>
                  <a:cubicBezTo>
                    <a:pt x="1987" y="1213"/>
                    <a:pt x="1972" y="1217"/>
                    <a:pt x="1944" y="1232"/>
                  </a:cubicBezTo>
                  <a:cubicBezTo>
                    <a:pt x="1917" y="1246"/>
                    <a:pt x="1895" y="1265"/>
                    <a:pt x="1889" y="1278"/>
                  </a:cubicBezTo>
                  <a:cubicBezTo>
                    <a:pt x="1885" y="1291"/>
                    <a:pt x="1845" y="1312"/>
                    <a:pt x="1704" y="1379"/>
                  </a:cubicBezTo>
                  <a:cubicBezTo>
                    <a:pt x="1561" y="1446"/>
                    <a:pt x="1462" y="1624"/>
                    <a:pt x="1440" y="1679"/>
                  </a:cubicBezTo>
                  <a:cubicBezTo>
                    <a:pt x="1418" y="1736"/>
                    <a:pt x="1356" y="2010"/>
                    <a:pt x="1356" y="2031"/>
                  </a:cubicBezTo>
                  <a:cubicBezTo>
                    <a:pt x="1356" y="2055"/>
                    <a:pt x="1351" y="2077"/>
                    <a:pt x="1328" y="2109"/>
                  </a:cubicBezTo>
                  <a:cubicBezTo>
                    <a:pt x="1306" y="2141"/>
                    <a:pt x="1239" y="2237"/>
                    <a:pt x="1201" y="2308"/>
                  </a:cubicBezTo>
                  <a:cubicBezTo>
                    <a:pt x="1164" y="2378"/>
                    <a:pt x="1057" y="2729"/>
                    <a:pt x="1057" y="2754"/>
                  </a:cubicBezTo>
                  <a:cubicBezTo>
                    <a:pt x="1057" y="2777"/>
                    <a:pt x="1022" y="2853"/>
                    <a:pt x="964" y="2907"/>
                  </a:cubicBezTo>
                  <a:cubicBezTo>
                    <a:pt x="907" y="2961"/>
                    <a:pt x="796" y="3176"/>
                    <a:pt x="757" y="3251"/>
                  </a:cubicBezTo>
                  <a:cubicBezTo>
                    <a:pt x="718" y="3326"/>
                    <a:pt x="601" y="3616"/>
                    <a:pt x="569" y="3692"/>
                  </a:cubicBezTo>
                  <a:cubicBezTo>
                    <a:pt x="537" y="3766"/>
                    <a:pt x="311" y="4351"/>
                    <a:pt x="301" y="4410"/>
                  </a:cubicBezTo>
                  <a:cubicBezTo>
                    <a:pt x="290" y="4469"/>
                    <a:pt x="244" y="4597"/>
                    <a:pt x="220" y="4658"/>
                  </a:cubicBezTo>
                  <a:cubicBezTo>
                    <a:pt x="196" y="4719"/>
                    <a:pt x="163" y="4868"/>
                    <a:pt x="160" y="4900"/>
                  </a:cubicBezTo>
                  <a:cubicBezTo>
                    <a:pt x="158" y="4932"/>
                    <a:pt x="131" y="5018"/>
                    <a:pt x="106" y="5057"/>
                  </a:cubicBezTo>
                  <a:cubicBezTo>
                    <a:pt x="83" y="5096"/>
                    <a:pt x="84" y="5153"/>
                    <a:pt x="74" y="5176"/>
                  </a:cubicBezTo>
                  <a:cubicBezTo>
                    <a:pt x="65" y="5198"/>
                    <a:pt x="43" y="5292"/>
                    <a:pt x="43" y="5316"/>
                  </a:cubicBezTo>
                  <a:cubicBezTo>
                    <a:pt x="43" y="5340"/>
                    <a:pt x="5" y="5377"/>
                    <a:pt x="1" y="5404"/>
                  </a:cubicBezTo>
                  <a:cubicBezTo>
                    <a:pt x="0" y="5413"/>
                    <a:pt x="8" y="5416"/>
                    <a:pt x="20" y="5416"/>
                  </a:cubicBezTo>
                  <a:cubicBezTo>
                    <a:pt x="42" y="5416"/>
                    <a:pt x="77" y="5403"/>
                    <a:pt x="84" y="5389"/>
                  </a:cubicBezTo>
                  <a:cubicBezTo>
                    <a:pt x="94" y="5370"/>
                    <a:pt x="119" y="5342"/>
                    <a:pt x="129" y="5342"/>
                  </a:cubicBezTo>
                  <a:cubicBezTo>
                    <a:pt x="130" y="5342"/>
                    <a:pt x="132" y="5343"/>
                    <a:pt x="132" y="5345"/>
                  </a:cubicBezTo>
                  <a:cubicBezTo>
                    <a:pt x="136" y="5356"/>
                    <a:pt x="136" y="5362"/>
                    <a:pt x="152" y="5362"/>
                  </a:cubicBezTo>
                  <a:cubicBezTo>
                    <a:pt x="157" y="5362"/>
                    <a:pt x="163" y="5361"/>
                    <a:pt x="172" y="5360"/>
                  </a:cubicBezTo>
                  <a:cubicBezTo>
                    <a:pt x="207" y="5357"/>
                    <a:pt x="257" y="5219"/>
                    <a:pt x="257" y="5200"/>
                  </a:cubicBezTo>
                  <a:cubicBezTo>
                    <a:pt x="257" y="5181"/>
                    <a:pt x="271" y="5187"/>
                    <a:pt x="285" y="5179"/>
                  </a:cubicBezTo>
                  <a:cubicBezTo>
                    <a:pt x="300" y="5172"/>
                    <a:pt x="317" y="5109"/>
                    <a:pt x="316" y="5067"/>
                  </a:cubicBezTo>
                  <a:cubicBezTo>
                    <a:pt x="314" y="5026"/>
                    <a:pt x="329" y="4981"/>
                    <a:pt x="343" y="4961"/>
                  </a:cubicBezTo>
                  <a:cubicBezTo>
                    <a:pt x="358" y="4940"/>
                    <a:pt x="368" y="4908"/>
                    <a:pt x="375" y="4892"/>
                  </a:cubicBezTo>
                  <a:cubicBezTo>
                    <a:pt x="383" y="4875"/>
                    <a:pt x="384" y="4866"/>
                    <a:pt x="419" y="4863"/>
                  </a:cubicBezTo>
                  <a:cubicBezTo>
                    <a:pt x="449" y="4860"/>
                    <a:pt x="468" y="4850"/>
                    <a:pt x="485" y="4850"/>
                  </a:cubicBezTo>
                  <a:cubicBezTo>
                    <a:pt x="488" y="4850"/>
                    <a:pt x="492" y="4851"/>
                    <a:pt x="495" y="4852"/>
                  </a:cubicBezTo>
                  <a:cubicBezTo>
                    <a:pt x="512" y="4857"/>
                    <a:pt x="504" y="4885"/>
                    <a:pt x="523" y="4927"/>
                  </a:cubicBezTo>
                  <a:cubicBezTo>
                    <a:pt x="542" y="4971"/>
                    <a:pt x="537" y="4981"/>
                    <a:pt x="565" y="5007"/>
                  </a:cubicBezTo>
                  <a:cubicBezTo>
                    <a:pt x="580" y="5021"/>
                    <a:pt x="598" y="5026"/>
                    <a:pt x="615" y="5026"/>
                  </a:cubicBezTo>
                  <a:cubicBezTo>
                    <a:pt x="633" y="5026"/>
                    <a:pt x="650" y="5021"/>
                    <a:pt x="664" y="5016"/>
                  </a:cubicBezTo>
                  <a:cubicBezTo>
                    <a:pt x="695" y="5005"/>
                    <a:pt x="657" y="4946"/>
                    <a:pt x="648" y="4930"/>
                  </a:cubicBezTo>
                  <a:cubicBezTo>
                    <a:pt x="638" y="4913"/>
                    <a:pt x="611" y="4827"/>
                    <a:pt x="611" y="4806"/>
                  </a:cubicBezTo>
                  <a:cubicBezTo>
                    <a:pt x="611" y="4786"/>
                    <a:pt x="614" y="4745"/>
                    <a:pt x="614" y="4726"/>
                  </a:cubicBezTo>
                  <a:cubicBezTo>
                    <a:pt x="614" y="4707"/>
                    <a:pt x="610" y="4624"/>
                    <a:pt x="588" y="4578"/>
                  </a:cubicBezTo>
                  <a:cubicBezTo>
                    <a:pt x="566" y="4531"/>
                    <a:pt x="540" y="4471"/>
                    <a:pt x="537" y="4458"/>
                  </a:cubicBezTo>
                  <a:cubicBezTo>
                    <a:pt x="536" y="4445"/>
                    <a:pt x="582" y="4385"/>
                    <a:pt x="635" y="4307"/>
                  </a:cubicBezTo>
                  <a:cubicBezTo>
                    <a:pt x="687" y="4228"/>
                    <a:pt x="728" y="4141"/>
                    <a:pt x="829" y="3986"/>
                  </a:cubicBezTo>
                  <a:cubicBezTo>
                    <a:pt x="929" y="3832"/>
                    <a:pt x="996" y="3746"/>
                    <a:pt x="1107" y="3632"/>
                  </a:cubicBezTo>
                  <a:cubicBezTo>
                    <a:pt x="1216" y="3519"/>
                    <a:pt x="1299" y="3335"/>
                    <a:pt x="1335" y="3262"/>
                  </a:cubicBezTo>
                  <a:cubicBezTo>
                    <a:pt x="1373" y="3190"/>
                    <a:pt x="1392" y="3067"/>
                    <a:pt x="1392" y="3041"/>
                  </a:cubicBezTo>
                  <a:cubicBezTo>
                    <a:pt x="1392" y="3015"/>
                    <a:pt x="1435" y="2942"/>
                    <a:pt x="1469" y="2907"/>
                  </a:cubicBezTo>
                  <a:cubicBezTo>
                    <a:pt x="1506" y="2871"/>
                    <a:pt x="1574" y="2675"/>
                    <a:pt x="1621" y="2569"/>
                  </a:cubicBezTo>
                  <a:cubicBezTo>
                    <a:pt x="1668" y="2463"/>
                    <a:pt x="1748" y="2285"/>
                    <a:pt x="1767" y="2235"/>
                  </a:cubicBezTo>
                  <a:cubicBezTo>
                    <a:pt x="1785" y="2187"/>
                    <a:pt x="1863" y="2098"/>
                    <a:pt x="1871" y="2098"/>
                  </a:cubicBezTo>
                  <a:cubicBezTo>
                    <a:pt x="1871" y="2098"/>
                    <a:pt x="1872" y="2098"/>
                    <a:pt x="1872" y="2098"/>
                  </a:cubicBezTo>
                  <a:cubicBezTo>
                    <a:pt x="1872" y="2110"/>
                    <a:pt x="1861" y="2149"/>
                    <a:pt x="1854" y="2176"/>
                  </a:cubicBezTo>
                  <a:cubicBezTo>
                    <a:pt x="1847" y="2202"/>
                    <a:pt x="1815" y="2260"/>
                    <a:pt x="1788" y="2337"/>
                  </a:cubicBezTo>
                  <a:cubicBezTo>
                    <a:pt x="1764" y="2413"/>
                    <a:pt x="1787" y="2509"/>
                    <a:pt x="1812" y="2610"/>
                  </a:cubicBezTo>
                  <a:cubicBezTo>
                    <a:pt x="1835" y="2710"/>
                    <a:pt x="2004" y="2766"/>
                    <a:pt x="2052" y="2795"/>
                  </a:cubicBezTo>
                  <a:cubicBezTo>
                    <a:pt x="2100" y="2822"/>
                    <a:pt x="2191" y="2808"/>
                    <a:pt x="2224" y="2818"/>
                  </a:cubicBezTo>
                  <a:cubicBezTo>
                    <a:pt x="2258" y="2830"/>
                    <a:pt x="2386" y="2898"/>
                    <a:pt x="2386" y="2898"/>
                  </a:cubicBezTo>
                  <a:cubicBezTo>
                    <a:pt x="2386" y="2898"/>
                    <a:pt x="2392" y="2914"/>
                    <a:pt x="2358" y="2938"/>
                  </a:cubicBezTo>
                  <a:cubicBezTo>
                    <a:pt x="2325" y="2962"/>
                    <a:pt x="2227" y="3016"/>
                    <a:pt x="2173" y="3031"/>
                  </a:cubicBezTo>
                  <a:cubicBezTo>
                    <a:pt x="2119" y="3047"/>
                    <a:pt x="2093" y="3169"/>
                    <a:pt x="2090" y="3194"/>
                  </a:cubicBezTo>
                  <a:cubicBezTo>
                    <a:pt x="2086" y="3217"/>
                    <a:pt x="2020" y="3290"/>
                    <a:pt x="1968" y="3297"/>
                  </a:cubicBezTo>
                  <a:cubicBezTo>
                    <a:pt x="1915" y="3305"/>
                    <a:pt x="1853" y="3437"/>
                    <a:pt x="1848" y="3462"/>
                  </a:cubicBezTo>
                  <a:cubicBezTo>
                    <a:pt x="1845" y="3487"/>
                    <a:pt x="1638" y="3557"/>
                    <a:pt x="1606" y="3560"/>
                  </a:cubicBezTo>
                  <a:cubicBezTo>
                    <a:pt x="1574" y="3561"/>
                    <a:pt x="1528" y="3662"/>
                    <a:pt x="1516" y="3688"/>
                  </a:cubicBezTo>
                  <a:cubicBezTo>
                    <a:pt x="1506" y="3714"/>
                    <a:pt x="1362" y="3753"/>
                    <a:pt x="1362" y="3753"/>
                  </a:cubicBezTo>
                  <a:cubicBezTo>
                    <a:pt x="1318" y="3759"/>
                    <a:pt x="1363" y="3911"/>
                    <a:pt x="1365" y="3938"/>
                  </a:cubicBezTo>
                  <a:cubicBezTo>
                    <a:pt x="1367" y="3966"/>
                    <a:pt x="1373" y="4021"/>
                    <a:pt x="1384" y="4036"/>
                  </a:cubicBezTo>
                  <a:cubicBezTo>
                    <a:pt x="1395" y="4049"/>
                    <a:pt x="1437" y="4173"/>
                    <a:pt x="1437" y="4209"/>
                  </a:cubicBezTo>
                  <a:cubicBezTo>
                    <a:pt x="1439" y="4244"/>
                    <a:pt x="1547" y="4342"/>
                    <a:pt x="1548" y="4367"/>
                  </a:cubicBezTo>
                  <a:cubicBezTo>
                    <a:pt x="1550" y="4391"/>
                    <a:pt x="1525" y="4438"/>
                    <a:pt x="1506" y="4457"/>
                  </a:cubicBezTo>
                  <a:cubicBezTo>
                    <a:pt x="1487" y="4476"/>
                    <a:pt x="1478" y="4541"/>
                    <a:pt x="1478" y="4557"/>
                  </a:cubicBezTo>
                  <a:cubicBezTo>
                    <a:pt x="1478" y="4573"/>
                    <a:pt x="1449" y="4619"/>
                    <a:pt x="1413" y="4667"/>
                  </a:cubicBezTo>
                  <a:cubicBezTo>
                    <a:pt x="1375" y="4713"/>
                    <a:pt x="1346" y="4779"/>
                    <a:pt x="1325" y="4834"/>
                  </a:cubicBezTo>
                  <a:cubicBezTo>
                    <a:pt x="1305" y="4889"/>
                    <a:pt x="1321" y="4962"/>
                    <a:pt x="1328" y="5019"/>
                  </a:cubicBezTo>
                  <a:cubicBezTo>
                    <a:pt x="1335" y="5074"/>
                    <a:pt x="1379" y="5192"/>
                    <a:pt x="1389" y="5209"/>
                  </a:cubicBezTo>
                  <a:cubicBezTo>
                    <a:pt x="1400" y="5225"/>
                    <a:pt x="1420" y="5284"/>
                    <a:pt x="1426" y="5322"/>
                  </a:cubicBezTo>
                  <a:cubicBezTo>
                    <a:pt x="1432" y="5360"/>
                    <a:pt x="1477" y="5474"/>
                    <a:pt x="1500" y="5548"/>
                  </a:cubicBezTo>
                  <a:cubicBezTo>
                    <a:pt x="1522" y="5622"/>
                    <a:pt x="1640" y="5822"/>
                    <a:pt x="1670" y="5864"/>
                  </a:cubicBezTo>
                  <a:cubicBezTo>
                    <a:pt x="1700" y="5908"/>
                    <a:pt x="1765" y="5999"/>
                    <a:pt x="1771" y="6018"/>
                  </a:cubicBezTo>
                  <a:cubicBezTo>
                    <a:pt x="1778" y="6039"/>
                    <a:pt x="1774" y="6039"/>
                    <a:pt x="1767" y="6058"/>
                  </a:cubicBezTo>
                  <a:cubicBezTo>
                    <a:pt x="1759" y="6077"/>
                    <a:pt x="1855" y="6174"/>
                    <a:pt x="1869" y="6192"/>
                  </a:cubicBezTo>
                  <a:cubicBezTo>
                    <a:pt x="1882" y="6208"/>
                    <a:pt x="1904" y="6234"/>
                    <a:pt x="1920" y="6262"/>
                  </a:cubicBezTo>
                  <a:cubicBezTo>
                    <a:pt x="1937" y="6289"/>
                    <a:pt x="2052" y="6483"/>
                    <a:pt x="2073" y="6527"/>
                  </a:cubicBezTo>
                  <a:cubicBezTo>
                    <a:pt x="2093" y="6569"/>
                    <a:pt x="2121" y="6632"/>
                    <a:pt x="2118" y="6645"/>
                  </a:cubicBezTo>
                  <a:cubicBezTo>
                    <a:pt x="2113" y="6656"/>
                    <a:pt x="2113" y="6686"/>
                    <a:pt x="2129" y="6713"/>
                  </a:cubicBezTo>
                  <a:cubicBezTo>
                    <a:pt x="2144" y="6741"/>
                    <a:pt x="2119" y="6753"/>
                    <a:pt x="2106" y="6764"/>
                  </a:cubicBezTo>
                  <a:cubicBezTo>
                    <a:pt x="2093" y="6776"/>
                    <a:pt x="2106" y="6809"/>
                    <a:pt x="2103" y="6837"/>
                  </a:cubicBezTo>
                  <a:cubicBezTo>
                    <a:pt x="2102" y="6865"/>
                    <a:pt x="2081" y="6892"/>
                    <a:pt x="2058" y="6901"/>
                  </a:cubicBezTo>
                  <a:cubicBezTo>
                    <a:pt x="2035" y="6911"/>
                    <a:pt x="2026" y="6935"/>
                    <a:pt x="2020" y="6955"/>
                  </a:cubicBezTo>
                  <a:cubicBezTo>
                    <a:pt x="2014" y="6975"/>
                    <a:pt x="1972" y="7022"/>
                    <a:pt x="1953" y="7031"/>
                  </a:cubicBezTo>
                  <a:cubicBezTo>
                    <a:pt x="1933" y="7040"/>
                    <a:pt x="1851" y="7137"/>
                    <a:pt x="1832" y="7160"/>
                  </a:cubicBezTo>
                  <a:cubicBezTo>
                    <a:pt x="1812" y="7184"/>
                    <a:pt x="1720" y="7222"/>
                    <a:pt x="1691" y="7226"/>
                  </a:cubicBezTo>
                  <a:cubicBezTo>
                    <a:pt x="1660" y="7230"/>
                    <a:pt x="1608" y="7264"/>
                    <a:pt x="1603" y="7274"/>
                  </a:cubicBezTo>
                  <a:cubicBezTo>
                    <a:pt x="1598" y="7283"/>
                    <a:pt x="1567" y="7306"/>
                    <a:pt x="1545" y="7313"/>
                  </a:cubicBezTo>
                  <a:cubicBezTo>
                    <a:pt x="1522" y="7321"/>
                    <a:pt x="1528" y="7389"/>
                    <a:pt x="1539" y="7440"/>
                  </a:cubicBezTo>
                  <a:cubicBezTo>
                    <a:pt x="1547" y="7474"/>
                    <a:pt x="1700" y="7479"/>
                    <a:pt x="1824" y="7479"/>
                  </a:cubicBezTo>
                  <a:cubicBezTo>
                    <a:pt x="1884" y="7479"/>
                    <a:pt x="1938" y="7478"/>
                    <a:pt x="1964" y="7478"/>
                  </a:cubicBezTo>
                  <a:cubicBezTo>
                    <a:pt x="1968" y="7478"/>
                    <a:pt x="1971" y="7478"/>
                    <a:pt x="1973" y="7478"/>
                  </a:cubicBezTo>
                  <a:cubicBezTo>
                    <a:pt x="1974" y="7478"/>
                    <a:pt x="1975" y="7478"/>
                    <a:pt x="1976" y="7478"/>
                  </a:cubicBezTo>
                  <a:cubicBezTo>
                    <a:pt x="2039" y="7478"/>
                    <a:pt x="2334" y="7386"/>
                    <a:pt x="2392" y="7369"/>
                  </a:cubicBezTo>
                  <a:cubicBezTo>
                    <a:pt x="2448" y="7350"/>
                    <a:pt x="2700" y="7254"/>
                    <a:pt x="2839" y="7191"/>
                  </a:cubicBezTo>
                  <a:cubicBezTo>
                    <a:pt x="2977" y="7127"/>
                    <a:pt x="3054" y="7005"/>
                    <a:pt x="3066" y="6975"/>
                  </a:cubicBezTo>
                  <a:cubicBezTo>
                    <a:pt x="3078" y="6946"/>
                    <a:pt x="3022" y="6926"/>
                    <a:pt x="3022" y="6916"/>
                  </a:cubicBezTo>
                  <a:cubicBezTo>
                    <a:pt x="3022" y="6906"/>
                    <a:pt x="2989" y="6821"/>
                    <a:pt x="2973" y="6817"/>
                  </a:cubicBezTo>
                  <a:cubicBezTo>
                    <a:pt x="2955" y="6812"/>
                    <a:pt x="2947" y="6801"/>
                    <a:pt x="2941" y="6774"/>
                  </a:cubicBezTo>
                  <a:cubicBezTo>
                    <a:pt x="2935" y="6748"/>
                    <a:pt x="2872" y="6707"/>
                    <a:pt x="2869" y="6697"/>
                  </a:cubicBezTo>
                  <a:cubicBezTo>
                    <a:pt x="2866" y="6689"/>
                    <a:pt x="2836" y="6646"/>
                    <a:pt x="2820" y="6646"/>
                  </a:cubicBezTo>
                  <a:cubicBezTo>
                    <a:pt x="2805" y="6646"/>
                    <a:pt x="2748" y="6540"/>
                    <a:pt x="2753" y="6515"/>
                  </a:cubicBezTo>
                  <a:cubicBezTo>
                    <a:pt x="2756" y="6491"/>
                    <a:pt x="2732" y="6451"/>
                    <a:pt x="2717" y="6451"/>
                  </a:cubicBezTo>
                  <a:cubicBezTo>
                    <a:pt x="2717" y="6451"/>
                    <a:pt x="2717" y="6451"/>
                    <a:pt x="2716" y="6451"/>
                  </a:cubicBezTo>
                  <a:cubicBezTo>
                    <a:pt x="2700" y="6453"/>
                    <a:pt x="2676" y="6502"/>
                    <a:pt x="2665" y="6506"/>
                  </a:cubicBezTo>
                  <a:cubicBezTo>
                    <a:pt x="2664" y="6507"/>
                    <a:pt x="2663" y="6507"/>
                    <a:pt x="2662" y="6507"/>
                  </a:cubicBezTo>
                  <a:cubicBezTo>
                    <a:pt x="2648" y="6507"/>
                    <a:pt x="2618" y="6493"/>
                    <a:pt x="2609" y="6474"/>
                  </a:cubicBezTo>
                  <a:cubicBezTo>
                    <a:pt x="2597" y="6455"/>
                    <a:pt x="2575" y="6428"/>
                    <a:pt x="2559" y="6403"/>
                  </a:cubicBezTo>
                  <a:cubicBezTo>
                    <a:pt x="2542" y="6377"/>
                    <a:pt x="2451" y="6227"/>
                    <a:pt x="2447" y="6184"/>
                  </a:cubicBezTo>
                  <a:cubicBezTo>
                    <a:pt x="2443" y="6142"/>
                    <a:pt x="2320" y="5912"/>
                    <a:pt x="2309" y="5882"/>
                  </a:cubicBezTo>
                  <a:cubicBezTo>
                    <a:pt x="2297" y="5849"/>
                    <a:pt x="2271" y="5784"/>
                    <a:pt x="2271" y="5784"/>
                  </a:cubicBezTo>
                  <a:cubicBezTo>
                    <a:pt x="2271" y="5784"/>
                    <a:pt x="2260" y="5710"/>
                    <a:pt x="2256" y="5643"/>
                  </a:cubicBezTo>
                  <a:cubicBezTo>
                    <a:pt x="2253" y="5576"/>
                    <a:pt x="2170" y="5382"/>
                    <a:pt x="2170" y="5382"/>
                  </a:cubicBezTo>
                  <a:cubicBezTo>
                    <a:pt x="2170" y="5382"/>
                    <a:pt x="2170" y="5380"/>
                    <a:pt x="2171" y="5380"/>
                  </a:cubicBezTo>
                  <a:cubicBezTo>
                    <a:pt x="2173" y="5380"/>
                    <a:pt x="2177" y="5382"/>
                    <a:pt x="2185" y="5391"/>
                  </a:cubicBezTo>
                  <a:cubicBezTo>
                    <a:pt x="2199" y="5408"/>
                    <a:pt x="2256" y="5444"/>
                    <a:pt x="2322" y="5498"/>
                  </a:cubicBezTo>
                  <a:cubicBezTo>
                    <a:pt x="2360" y="5530"/>
                    <a:pt x="2393" y="5537"/>
                    <a:pt x="2419" y="5537"/>
                  </a:cubicBezTo>
                  <a:cubicBezTo>
                    <a:pt x="2436" y="5537"/>
                    <a:pt x="2451" y="5534"/>
                    <a:pt x="2463" y="5533"/>
                  </a:cubicBezTo>
                  <a:cubicBezTo>
                    <a:pt x="2491" y="5531"/>
                    <a:pt x="2492" y="5498"/>
                    <a:pt x="2508" y="5498"/>
                  </a:cubicBezTo>
                  <a:cubicBezTo>
                    <a:pt x="2509" y="5498"/>
                    <a:pt x="2509" y="5498"/>
                    <a:pt x="2510" y="5498"/>
                  </a:cubicBezTo>
                  <a:cubicBezTo>
                    <a:pt x="2526" y="5500"/>
                    <a:pt x="2673" y="5546"/>
                    <a:pt x="2703" y="5554"/>
                  </a:cubicBezTo>
                  <a:cubicBezTo>
                    <a:pt x="2735" y="5562"/>
                    <a:pt x="2772" y="5571"/>
                    <a:pt x="2775" y="5584"/>
                  </a:cubicBezTo>
                  <a:cubicBezTo>
                    <a:pt x="2776" y="5595"/>
                    <a:pt x="2779" y="5596"/>
                    <a:pt x="2787" y="5596"/>
                  </a:cubicBezTo>
                  <a:cubicBezTo>
                    <a:pt x="2790" y="5596"/>
                    <a:pt x="2794" y="5596"/>
                    <a:pt x="2799" y="5596"/>
                  </a:cubicBezTo>
                  <a:cubicBezTo>
                    <a:pt x="2817" y="5596"/>
                    <a:pt x="2901" y="5606"/>
                    <a:pt x="2948" y="5608"/>
                  </a:cubicBezTo>
                  <a:cubicBezTo>
                    <a:pt x="2996" y="5611"/>
                    <a:pt x="3072" y="5656"/>
                    <a:pt x="3101" y="5662"/>
                  </a:cubicBezTo>
                  <a:cubicBezTo>
                    <a:pt x="3132" y="5669"/>
                    <a:pt x="3158" y="5697"/>
                    <a:pt x="3158" y="5708"/>
                  </a:cubicBezTo>
                  <a:cubicBezTo>
                    <a:pt x="3158" y="5720"/>
                    <a:pt x="3184" y="5747"/>
                    <a:pt x="3194" y="5762"/>
                  </a:cubicBezTo>
                  <a:cubicBezTo>
                    <a:pt x="3206" y="5778"/>
                    <a:pt x="3201" y="5790"/>
                    <a:pt x="3190" y="5807"/>
                  </a:cubicBezTo>
                  <a:cubicBezTo>
                    <a:pt x="3180" y="5825"/>
                    <a:pt x="3239" y="5880"/>
                    <a:pt x="3263" y="5912"/>
                  </a:cubicBezTo>
                  <a:cubicBezTo>
                    <a:pt x="3286" y="5944"/>
                    <a:pt x="3296" y="5983"/>
                    <a:pt x="3292" y="5998"/>
                  </a:cubicBezTo>
                  <a:cubicBezTo>
                    <a:pt x="3287" y="6014"/>
                    <a:pt x="3290" y="6027"/>
                    <a:pt x="3292" y="6052"/>
                  </a:cubicBezTo>
                  <a:cubicBezTo>
                    <a:pt x="3293" y="6077"/>
                    <a:pt x="3312" y="6148"/>
                    <a:pt x="3306" y="6182"/>
                  </a:cubicBezTo>
                  <a:cubicBezTo>
                    <a:pt x="3302" y="6215"/>
                    <a:pt x="3306" y="6321"/>
                    <a:pt x="3306" y="6351"/>
                  </a:cubicBezTo>
                  <a:cubicBezTo>
                    <a:pt x="3306" y="6380"/>
                    <a:pt x="3308" y="6410"/>
                    <a:pt x="3295" y="6431"/>
                  </a:cubicBezTo>
                  <a:cubicBezTo>
                    <a:pt x="3282" y="6451"/>
                    <a:pt x="3247" y="6533"/>
                    <a:pt x="3255" y="6656"/>
                  </a:cubicBezTo>
                  <a:cubicBezTo>
                    <a:pt x="3262" y="6755"/>
                    <a:pt x="3347" y="6793"/>
                    <a:pt x="3454" y="6793"/>
                  </a:cubicBezTo>
                  <a:cubicBezTo>
                    <a:pt x="3482" y="6793"/>
                    <a:pt x="3511" y="6791"/>
                    <a:pt x="3541" y="6786"/>
                  </a:cubicBezTo>
                  <a:cubicBezTo>
                    <a:pt x="3687" y="6761"/>
                    <a:pt x="3860" y="6547"/>
                    <a:pt x="3925" y="6422"/>
                  </a:cubicBezTo>
                  <a:cubicBezTo>
                    <a:pt x="3991" y="6297"/>
                    <a:pt x="3998" y="6152"/>
                    <a:pt x="3991" y="6115"/>
                  </a:cubicBezTo>
                  <a:cubicBezTo>
                    <a:pt x="3985" y="6075"/>
                    <a:pt x="3982" y="5986"/>
                    <a:pt x="3990" y="5935"/>
                  </a:cubicBezTo>
                  <a:cubicBezTo>
                    <a:pt x="3998" y="5884"/>
                    <a:pt x="4041" y="5790"/>
                    <a:pt x="4073" y="5726"/>
                  </a:cubicBezTo>
                  <a:cubicBezTo>
                    <a:pt x="4103" y="5660"/>
                    <a:pt x="4126" y="5522"/>
                    <a:pt x="4115" y="5439"/>
                  </a:cubicBezTo>
                  <a:cubicBezTo>
                    <a:pt x="4102" y="5356"/>
                    <a:pt x="4022" y="5309"/>
                    <a:pt x="3952" y="5281"/>
                  </a:cubicBezTo>
                  <a:cubicBezTo>
                    <a:pt x="3913" y="5265"/>
                    <a:pt x="3854" y="5261"/>
                    <a:pt x="3806" y="5261"/>
                  </a:cubicBezTo>
                  <a:cubicBezTo>
                    <a:pt x="3768" y="5261"/>
                    <a:pt x="3737" y="5263"/>
                    <a:pt x="3729" y="5265"/>
                  </a:cubicBezTo>
                  <a:cubicBezTo>
                    <a:pt x="3727" y="5266"/>
                    <a:pt x="3726" y="5266"/>
                    <a:pt x="3724" y="5266"/>
                  </a:cubicBezTo>
                  <a:cubicBezTo>
                    <a:pt x="3705" y="5266"/>
                    <a:pt x="3684" y="5242"/>
                    <a:pt x="3665" y="5219"/>
                  </a:cubicBezTo>
                  <a:cubicBezTo>
                    <a:pt x="3644" y="5194"/>
                    <a:pt x="3608" y="5174"/>
                    <a:pt x="3574" y="5169"/>
                  </a:cubicBezTo>
                  <a:cubicBezTo>
                    <a:pt x="3574" y="5169"/>
                    <a:pt x="3573" y="5169"/>
                    <a:pt x="3572" y="5169"/>
                  </a:cubicBezTo>
                  <a:cubicBezTo>
                    <a:pt x="3541" y="5169"/>
                    <a:pt x="3525" y="5244"/>
                    <a:pt x="3526" y="5249"/>
                  </a:cubicBezTo>
                  <a:cubicBezTo>
                    <a:pt x="3528" y="5255"/>
                    <a:pt x="3490" y="5252"/>
                    <a:pt x="3461" y="5254"/>
                  </a:cubicBezTo>
                  <a:cubicBezTo>
                    <a:pt x="3460" y="5254"/>
                    <a:pt x="3460" y="5254"/>
                    <a:pt x="3460" y="5254"/>
                  </a:cubicBezTo>
                  <a:cubicBezTo>
                    <a:pt x="3428" y="5254"/>
                    <a:pt x="3289" y="5194"/>
                    <a:pt x="3257" y="5174"/>
                  </a:cubicBezTo>
                  <a:cubicBezTo>
                    <a:pt x="3233" y="5158"/>
                    <a:pt x="3195" y="5156"/>
                    <a:pt x="3174" y="5156"/>
                  </a:cubicBezTo>
                  <a:cubicBezTo>
                    <a:pt x="3168" y="5156"/>
                    <a:pt x="3163" y="5156"/>
                    <a:pt x="3161" y="5156"/>
                  </a:cubicBezTo>
                  <a:cubicBezTo>
                    <a:pt x="3148" y="5156"/>
                    <a:pt x="3056" y="5093"/>
                    <a:pt x="3035" y="5079"/>
                  </a:cubicBezTo>
                  <a:cubicBezTo>
                    <a:pt x="3015" y="5064"/>
                    <a:pt x="2976" y="5074"/>
                    <a:pt x="2957" y="5066"/>
                  </a:cubicBezTo>
                  <a:cubicBezTo>
                    <a:pt x="2936" y="5057"/>
                    <a:pt x="2922" y="5032"/>
                    <a:pt x="2936" y="5024"/>
                  </a:cubicBezTo>
                  <a:cubicBezTo>
                    <a:pt x="2952" y="5016"/>
                    <a:pt x="3126" y="4818"/>
                    <a:pt x="3164" y="4786"/>
                  </a:cubicBezTo>
                  <a:cubicBezTo>
                    <a:pt x="3203" y="4754"/>
                    <a:pt x="3317" y="4630"/>
                    <a:pt x="3338" y="4603"/>
                  </a:cubicBezTo>
                  <a:cubicBezTo>
                    <a:pt x="3362" y="4576"/>
                    <a:pt x="3525" y="4429"/>
                    <a:pt x="3579" y="4383"/>
                  </a:cubicBezTo>
                  <a:cubicBezTo>
                    <a:pt x="3634" y="4336"/>
                    <a:pt x="3762" y="4145"/>
                    <a:pt x="3783" y="4113"/>
                  </a:cubicBezTo>
                  <a:cubicBezTo>
                    <a:pt x="3803" y="4082"/>
                    <a:pt x="3888" y="3997"/>
                    <a:pt x="3928" y="3954"/>
                  </a:cubicBezTo>
                  <a:cubicBezTo>
                    <a:pt x="3968" y="3914"/>
                    <a:pt x="4055" y="3768"/>
                    <a:pt x="4092" y="3667"/>
                  </a:cubicBezTo>
                  <a:cubicBezTo>
                    <a:pt x="4128" y="3565"/>
                    <a:pt x="4154" y="3357"/>
                    <a:pt x="4154" y="3342"/>
                  </a:cubicBezTo>
                  <a:cubicBezTo>
                    <a:pt x="4154" y="3329"/>
                    <a:pt x="4157" y="3316"/>
                    <a:pt x="4191" y="3308"/>
                  </a:cubicBezTo>
                  <a:cubicBezTo>
                    <a:pt x="4226" y="3299"/>
                    <a:pt x="4250" y="3278"/>
                    <a:pt x="4326" y="3217"/>
                  </a:cubicBezTo>
                  <a:cubicBezTo>
                    <a:pt x="4403" y="3156"/>
                    <a:pt x="4395" y="2978"/>
                    <a:pt x="4386" y="2892"/>
                  </a:cubicBezTo>
                  <a:cubicBezTo>
                    <a:pt x="4377" y="2806"/>
                    <a:pt x="4323" y="2651"/>
                    <a:pt x="4316" y="2624"/>
                  </a:cubicBezTo>
                  <a:cubicBezTo>
                    <a:pt x="4310" y="2597"/>
                    <a:pt x="4268" y="2457"/>
                    <a:pt x="4247" y="2365"/>
                  </a:cubicBezTo>
                  <a:cubicBezTo>
                    <a:pt x="4227" y="2273"/>
                    <a:pt x="4110" y="2011"/>
                    <a:pt x="4084" y="1980"/>
                  </a:cubicBezTo>
                  <a:cubicBezTo>
                    <a:pt x="4058" y="1948"/>
                    <a:pt x="4033" y="1852"/>
                    <a:pt x="4030" y="1812"/>
                  </a:cubicBezTo>
                  <a:cubicBezTo>
                    <a:pt x="4027" y="1769"/>
                    <a:pt x="3995" y="1682"/>
                    <a:pt x="3944" y="1551"/>
                  </a:cubicBezTo>
                  <a:cubicBezTo>
                    <a:pt x="3893" y="1421"/>
                    <a:pt x="3829" y="1376"/>
                    <a:pt x="3829" y="1376"/>
                  </a:cubicBezTo>
                  <a:cubicBezTo>
                    <a:pt x="3829" y="1376"/>
                    <a:pt x="3834" y="1363"/>
                    <a:pt x="3819" y="1340"/>
                  </a:cubicBezTo>
                  <a:cubicBezTo>
                    <a:pt x="3805" y="1318"/>
                    <a:pt x="3569" y="1178"/>
                    <a:pt x="3553" y="1178"/>
                  </a:cubicBezTo>
                  <a:cubicBezTo>
                    <a:pt x="3538" y="1178"/>
                    <a:pt x="3515" y="1156"/>
                    <a:pt x="3472" y="1122"/>
                  </a:cubicBezTo>
                  <a:cubicBezTo>
                    <a:pt x="3432" y="1089"/>
                    <a:pt x="3187" y="1003"/>
                    <a:pt x="3165" y="1003"/>
                  </a:cubicBezTo>
                  <a:cubicBezTo>
                    <a:pt x="3142" y="1003"/>
                    <a:pt x="3088" y="984"/>
                    <a:pt x="3069" y="962"/>
                  </a:cubicBezTo>
                  <a:cubicBezTo>
                    <a:pt x="3050" y="939"/>
                    <a:pt x="3006" y="887"/>
                    <a:pt x="3006" y="887"/>
                  </a:cubicBezTo>
                  <a:cubicBezTo>
                    <a:pt x="3006" y="887"/>
                    <a:pt x="3009" y="860"/>
                    <a:pt x="3025" y="854"/>
                  </a:cubicBezTo>
                  <a:cubicBezTo>
                    <a:pt x="3043" y="846"/>
                    <a:pt x="3041" y="815"/>
                    <a:pt x="3041" y="815"/>
                  </a:cubicBezTo>
                  <a:cubicBezTo>
                    <a:pt x="3041" y="815"/>
                    <a:pt x="3051" y="729"/>
                    <a:pt x="3062" y="712"/>
                  </a:cubicBezTo>
                  <a:cubicBezTo>
                    <a:pt x="3070" y="696"/>
                    <a:pt x="3079" y="637"/>
                    <a:pt x="3091" y="616"/>
                  </a:cubicBezTo>
                  <a:cubicBezTo>
                    <a:pt x="3102" y="592"/>
                    <a:pt x="3069" y="570"/>
                    <a:pt x="3069" y="570"/>
                  </a:cubicBezTo>
                  <a:cubicBezTo>
                    <a:pt x="3069" y="570"/>
                    <a:pt x="3066" y="551"/>
                    <a:pt x="3085" y="436"/>
                  </a:cubicBezTo>
                  <a:cubicBezTo>
                    <a:pt x="3104" y="320"/>
                    <a:pt x="2949" y="128"/>
                    <a:pt x="2811" y="45"/>
                  </a:cubicBezTo>
                  <a:cubicBezTo>
                    <a:pt x="2762" y="14"/>
                    <a:pt x="2709" y="1"/>
                    <a:pt x="2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6"/>
            <p:cNvSpPr/>
            <p:nvPr/>
          </p:nvSpPr>
          <p:spPr>
            <a:xfrm flipH="1">
              <a:off x="1196669" y="4424999"/>
              <a:ext cx="143554" cy="143551"/>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66"/>
          <p:cNvSpPr txBox="1"/>
          <p:nvPr/>
        </p:nvSpPr>
        <p:spPr>
          <a:xfrm>
            <a:off x="1832984" y="3441125"/>
            <a:ext cx="22053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Model 1</a:t>
            </a:r>
            <a:endParaRPr sz="2000">
              <a:solidFill>
                <a:schemeClr val="dk2"/>
              </a:solidFill>
              <a:latin typeface="Dosis SemiBold"/>
              <a:ea typeface="Dosis SemiBold"/>
              <a:cs typeface="Dosis SemiBold"/>
              <a:sym typeface="Dosis SemiBold"/>
            </a:endParaRPr>
          </a:p>
        </p:txBody>
      </p:sp>
      <p:sp>
        <p:nvSpPr>
          <p:cNvPr id="984" name="Google Shape;984;p66"/>
          <p:cNvSpPr txBox="1"/>
          <p:nvPr/>
        </p:nvSpPr>
        <p:spPr>
          <a:xfrm>
            <a:off x="6429166" y="1450850"/>
            <a:ext cx="2815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Final Model</a:t>
            </a:r>
            <a:endParaRPr sz="2000">
              <a:solidFill>
                <a:schemeClr val="dk2"/>
              </a:solidFill>
              <a:latin typeface="Dosis SemiBold"/>
              <a:ea typeface="Dosis SemiBold"/>
              <a:cs typeface="Dosis SemiBold"/>
              <a:sym typeface="Dosis SemiBold"/>
            </a:endParaRPr>
          </a:p>
        </p:txBody>
      </p:sp>
      <p:sp>
        <p:nvSpPr>
          <p:cNvPr id="985" name="Google Shape;985;p66"/>
          <p:cNvSpPr txBox="1"/>
          <p:nvPr/>
        </p:nvSpPr>
        <p:spPr>
          <a:xfrm>
            <a:off x="4038340" y="2571750"/>
            <a:ext cx="22053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Model 2</a:t>
            </a:r>
            <a:endParaRPr sz="2000">
              <a:solidFill>
                <a:schemeClr val="dk2"/>
              </a:solidFill>
              <a:latin typeface="Dosis SemiBold"/>
              <a:ea typeface="Dosis SemiBold"/>
              <a:cs typeface="Dosis SemiBold"/>
              <a:sym typeface="Dosis SemiBold"/>
            </a:endParaRPr>
          </a:p>
        </p:txBody>
      </p:sp>
      <p:grpSp>
        <p:nvGrpSpPr>
          <p:cNvPr id="986" name="Google Shape;986;p66"/>
          <p:cNvGrpSpPr/>
          <p:nvPr/>
        </p:nvGrpSpPr>
        <p:grpSpPr>
          <a:xfrm>
            <a:off x="3395972" y="1570477"/>
            <a:ext cx="1046425" cy="1732847"/>
            <a:chOff x="3324275" y="1570478"/>
            <a:chExt cx="1020106" cy="1732847"/>
          </a:xfrm>
        </p:grpSpPr>
        <p:sp>
          <p:nvSpPr>
            <p:cNvPr id="987" name="Google Shape;987;p66"/>
            <p:cNvSpPr/>
            <p:nvPr/>
          </p:nvSpPr>
          <p:spPr>
            <a:xfrm>
              <a:off x="3324275" y="1617649"/>
              <a:ext cx="1020106" cy="1685675"/>
            </a:xfrm>
            <a:custGeom>
              <a:rect b="b" l="l" r="r" t="t"/>
              <a:pathLst>
                <a:path extrusionOk="0" h="8550" w="5174">
                  <a:moveTo>
                    <a:pt x="446" y="0"/>
                  </a:moveTo>
                  <a:cubicBezTo>
                    <a:pt x="405" y="0"/>
                    <a:pt x="363" y="6"/>
                    <a:pt x="320" y="20"/>
                  </a:cubicBezTo>
                  <a:cubicBezTo>
                    <a:pt x="46" y="103"/>
                    <a:pt x="36" y="387"/>
                    <a:pt x="23" y="397"/>
                  </a:cubicBezTo>
                  <a:cubicBezTo>
                    <a:pt x="8" y="407"/>
                    <a:pt x="20" y="419"/>
                    <a:pt x="17" y="442"/>
                  </a:cubicBezTo>
                  <a:cubicBezTo>
                    <a:pt x="15" y="464"/>
                    <a:pt x="23" y="513"/>
                    <a:pt x="12" y="525"/>
                  </a:cubicBezTo>
                  <a:cubicBezTo>
                    <a:pt x="4" y="537"/>
                    <a:pt x="15" y="569"/>
                    <a:pt x="14" y="588"/>
                  </a:cubicBezTo>
                  <a:cubicBezTo>
                    <a:pt x="14" y="607"/>
                    <a:pt x="1" y="621"/>
                    <a:pt x="5" y="665"/>
                  </a:cubicBezTo>
                  <a:cubicBezTo>
                    <a:pt x="11" y="707"/>
                    <a:pt x="82" y="803"/>
                    <a:pt x="95" y="827"/>
                  </a:cubicBezTo>
                  <a:cubicBezTo>
                    <a:pt x="110" y="851"/>
                    <a:pt x="154" y="959"/>
                    <a:pt x="167" y="998"/>
                  </a:cubicBezTo>
                  <a:cubicBezTo>
                    <a:pt x="181" y="1036"/>
                    <a:pt x="197" y="1081"/>
                    <a:pt x="206" y="1092"/>
                  </a:cubicBezTo>
                  <a:cubicBezTo>
                    <a:pt x="213" y="1103"/>
                    <a:pt x="280" y="1156"/>
                    <a:pt x="299" y="1175"/>
                  </a:cubicBezTo>
                  <a:cubicBezTo>
                    <a:pt x="318" y="1195"/>
                    <a:pt x="387" y="1301"/>
                    <a:pt x="409" y="1332"/>
                  </a:cubicBezTo>
                  <a:cubicBezTo>
                    <a:pt x="429" y="1364"/>
                    <a:pt x="563" y="1507"/>
                    <a:pt x="583" y="1530"/>
                  </a:cubicBezTo>
                  <a:cubicBezTo>
                    <a:pt x="604" y="1553"/>
                    <a:pt x="682" y="1626"/>
                    <a:pt x="693" y="1639"/>
                  </a:cubicBezTo>
                  <a:cubicBezTo>
                    <a:pt x="703" y="1651"/>
                    <a:pt x="768" y="1690"/>
                    <a:pt x="793" y="1736"/>
                  </a:cubicBezTo>
                  <a:cubicBezTo>
                    <a:pt x="816" y="1779"/>
                    <a:pt x="897" y="1865"/>
                    <a:pt x="930" y="1904"/>
                  </a:cubicBezTo>
                  <a:cubicBezTo>
                    <a:pt x="965" y="1944"/>
                    <a:pt x="1012" y="2049"/>
                    <a:pt x="1052" y="2113"/>
                  </a:cubicBezTo>
                  <a:cubicBezTo>
                    <a:pt x="1095" y="2178"/>
                    <a:pt x="1227" y="2304"/>
                    <a:pt x="1253" y="2325"/>
                  </a:cubicBezTo>
                  <a:cubicBezTo>
                    <a:pt x="1280" y="2347"/>
                    <a:pt x="1363" y="2409"/>
                    <a:pt x="1376" y="2429"/>
                  </a:cubicBezTo>
                  <a:cubicBezTo>
                    <a:pt x="1390" y="2451"/>
                    <a:pt x="1405" y="2537"/>
                    <a:pt x="1398" y="2586"/>
                  </a:cubicBezTo>
                  <a:cubicBezTo>
                    <a:pt x="1390" y="2636"/>
                    <a:pt x="1393" y="2730"/>
                    <a:pt x="1402" y="2755"/>
                  </a:cubicBezTo>
                  <a:cubicBezTo>
                    <a:pt x="1411" y="2779"/>
                    <a:pt x="1379" y="2800"/>
                    <a:pt x="1357" y="2834"/>
                  </a:cubicBezTo>
                  <a:cubicBezTo>
                    <a:pt x="1334" y="2866"/>
                    <a:pt x="1366" y="2947"/>
                    <a:pt x="1382" y="2978"/>
                  </a:cubicBezTo>
                  <a:cubicBezTo>
                    <a:pt x="1396" y="3009"/>
                    <a:pt x="1328" y="3201"/>
                    <a:pt x="1326" y="3256"/>
                  </a:cubicBezTo>
                  <a:cubicBezTo>
                    <a:pt x="1325" y="3310"/>
                    <a:pt x="1290" y="3540"/>
                    <a:pt x="1280" y="3622"/>
                  </a:cubicBezTo>
                  <a:cubicBezTo>
                    <a:pt x="1269" y="3702"/>
                    <a:pt x="1319" y="3824"/>
                    <a:pt x="1364" y="3858"/>
                  </a:cubicBezTo>
                  <a:cubicBezTo>
                    <a:pt x="1408" y="3891"/>
                    <a:pt x="1526" y="3945"/>
                    <a:pt x="1516" y="3954"/>
                  </a:cubicBezTo>
                  <a:cubicBezTo>
                    <a:pt x="1515" y="3955"/>
                    <a:pt x="1512" y="3956"/>
                    <a:pt x="1509" y="3956"/>
                  </a:cubicBezTo>
                  <a:cubicBezTo>
                    <a:pt x="1489" y="3956"/>
                    <a:pt x="1429" y="3932"/>
                    <a:pt x="1383" y="3921"/>
                  </a:cubicBezTo>
                  <a:cubicBezTo>
                    <a:pt x="1364" y="3916"/>
                    <a:pt x="1344" y="3915"/>
                    <a:pt x="1325" y="3915"/>
                  </a:cubicBezTo>
                  <a:cubicBezTo>
                    <a:pt x="1288" y="3915"/>
                    <a:pt x="1253" y="3921"/>
                    <a:pt x="1234" y="3934"/>
                  </a:cubicBezTo>
                  <a:cubicBezTo>
                    <a:pt x="1205" y="3953"/>
                    <a:pt x="1207" y="4017"/>
                    <a:pt x="1202" y="4046"/>
                  </a:cubicBezTo>
                  <a:cubicBezTo>
                    <a:pt x="1200" y="4076"/>
                    <a:pt x="1188" y="4145"/>
                    <a:pt x="1178" y="4219"/>
                  </a:cubicBezTo>
                  <a:cubicBezTo>
                    <a:pt x="1167" y="4293"/>
                    <a:pt x="1223" y="4551"/>
                    <a:pt x="1232" y="4614"/>
                  </a:cubicBezTo>
                  <a:cubicBezTo>
                    <a:pt x="1239" y="4677"/>
                    <a:pt x="1307" y="4926"/>
                    <a:pt x="1319" y="4969"/>
                  </a:cubicBezTo>
                  <a:cubicBezTo>
                    <a:pt x="1332" y="5015"/>
                    <a:pt x="1320" y="5125"/>
                    <a:pt x="1310" y="5200"/>
                  </a:cubicBezTo>
                  <a:cubicBezTo>
                    <a:pt x="1301" y="5274"/>
                    <a:pt x="1357" y="5331"/>
                    <a:pt x="1379" y="5342"/>
                  </a:cubicBezTo>
                  <a:cubicBezTo>
                    <a:pt x="1402" y="5354"/>
                    <a:pt x="1412" y="5401"/>
                    <a:pt x="1387" y="5421"/>
                  </a:cubicBezTo>
                  <a:cubicBezTo>
                    <a:pt x="1363" y="5441"/>
                    <a:pt x="1331" y="5495"/>
                    <a:pt x="1326" y="5552"/>
                  </a:cubicBezTo>
                  <a:cubicBezTo>
                    <a:pt x="1323" y="5610"/>
                    <a:pt x="1288" y="5688"/>
                    <a:pt x="1271" y="5740"/>
                  </a:cubicBezTo>
                  <a:cubicBezTo>
                    <a:pt x="1253" y="5792"/>
                    <a:pt x="1281" y="5929"/>
                    <a:pt x="1284" y="5948"/>
                  </a:cubicBezTo>
                  <a:cubicBezTo>
                    <a:pt x="1287" y="5966"/>
                    <a:pt x="1299" y="5979"/>
                    <a:pt x="1246" y="5999"/>
                  </a:cubicBezTo>
                  <a:cubicBezTo>
                    <a:pt x="1194" y="6018"/>
                    <a:pt x="997" y="6103"/>
                    <a:pt x="968" y="6126"/>
                  </a:cubicBezTo>
                  <a:cubicBezTo>
                    <a:pt x="937" y="6151"/>
                    <a:pt x="870" y="6159"/>
                    <a:pt x="870" y="6159"/>
                  </a:cubicBezTo>
                  <a:cubicBezTo>
                    <a:pt x="870" y="6159"/>
                    <a:pt x="870" y="6116"/>
                    <a:pt x="872" y="6100"/>
                  </a:cubicBezTo>
                  <a:cubicBezTo>
                    <a:pt x="875" y="6084"/>
                    <a:pt x="851" y="6011"/>
                    <a:pt x="780" y="5932"/>
                  </a:cubicBezTo>
                  <a:cubicBezTo>
                    <a:pt x="749" y="5899"/>
                    <a:pt x="715" y="5885"/>
                    <a:pt x="680" y="5885"/>
                  </a:cubicBezTo>
                  <a:cubicBezTo>
                    <a:pt x="633" y="5885"/>
                    <a:pt x="583" y="5910"/>
                    <a:pt x="535" y="5942"/>
                  </a:cubicBezTo>
                  <a:cubicBezTo>
                    <a:pt x="451" y="5999"/>
                    <a:pt x="442" y="6162"/>
                    <a:pt x="438" y="6202"/>
                  </a:cubicBezTo>
                  <a:cubicBezTo>
                    <a:pt x="433" y="6243"/>
                    <a:pt x="417" y="6312"/>
                    <a:pt x="387" y="6340"/>
                  </a:cubicBezTo>
                  <a:cubicBezTo>
                    <a:pt x="356" y="6368"/>
                    <a:pt x="312" y="6528"/>
                    <a:pt x="320" y="6637"/>
                  </a:cubicBezTo>
                  <a:cubicBezTo>
                    <a:pt x="327" y="6747"/>
                    <a:pt x="407" y="6894"/>
                    <a:pt x="476" y="6942"/>
                  </a:cubicBezTo>
                  <a:cubicBezTo>
                    <a:pt x="492" y="6953"/>
                    <a:pt x="508" y="6958"/>
                    <a:pt x="524" y="6958"/>
                  </a:cubicBezTo>
                  <a:cubicBezTo>
                    <a:pt x="573" y="6958"/>
                    <a:pt x="616" y="6910"/>
                    <a:pt x="646" y="6881"/>
                  </a:cubicBezTo>
                  <a:cubicBezTo>
                    <a:pt x="687" y="6843"/>
                    <a:pt x="742" y="6623"/>
                    <a:pt x="742" y="6623"/>
                  </a:cubicBezTo>
                  <a:cubicBezTo>
                    <a:pt x="742" y="6623"/>
                    <a:pt x="742" y="6590"/>
                    <a:pt x="774" y="6590"/>
                  </a:cubicBezTo>
                  <a:cubicBezTo>
                    <a:pt x="780" y="6590"/>
                    <a:pt x="787" y="6591"/>
                    <a:pt x="795" y="6594"/>
                  </a:cubicBezTo>
                  <a:cubicBezTo>
                    <a:pt x="816" y="6601"/>
                    <a:pt x="832" y="6604"/>
                    <a:pt x="848" y="6604"/>
                  </a:cubicBezTo>
                  <a:cubicBezTo>
                    <a:pt x="870" y="6604"/>
                    <a:pt x="889" y="6597"/>
                    <a:pt x="913" y="6583"/>
                  </a:cubicBezTo>
                  <a:cubicBezTo>
                    <a:pt x="953" y="6560"/>
                    <a:pt x="948" y="6476"/>
                    <a:pt x="949" y="6454"/>
                  </a:cubicBezTo>
                  <a:cubicBezTo>
                    <a:pt x="951" y="6437"/>
                    <a:pt x="982" y="6427"/>
                    <a:pt x="1023" y="6427"/>
                  </a:cubicBezTo>
                  <a:cubicBezTo>
                    <a:pt x="1039" y="6427"/>
                    <a:pt x="1057" y="6429"/>
                    <a:pt x="1074" y="6432"/>
                  </a:cubicBezTo>
                  <a:cubicBezTo>
                    <a:pt x="1138" y="6444"/>
                    <a:pt x="1297" y="6468"/>
                    <a:pt x="1297" y="6468"/>
                  </a:cubicBezTo>
                  <a:lnTo>
                    <a:pt x="1288" y="6495"/>
                  </a:lnTo>
                  <a:cubicBezTo>
                    <a:pt x="1287" y="6519"/>
                    <a:pt x="1272" y="6615"/>
                    <a:pt x="1271" y="6703"/>
                  </a:cubicBezTo>
                  <a:cubicBezTo>
                    <a:pt x="1269" y="6790"/>
                    <a:pt x="1233" y="6930"/>
                    <a:pt x="1223" y="6978"/>
                  </a:cubicBezTo>
                  <a:cubicBezTo>
                    <a:pt x="1213" y="7028"/>
                    <a:pt x="1131" y="7355"/>
                    <a:pt x="1131" y="7355"/>
                  </a:cubicBezTo>
                  <a:cubicBezTo>
                    <a:pt x="1131" y="7355"/>
                    <a:pt x="1102" y="7367"/>
                    <a:pt x="1082" y="7367"/>
                  </a:cubicBezTo>
                  <a:cubicBezTo>
                    <a:pt x="1063" y="7369"/>
                    <a:pt x="1079" y="7412"/>
                    <a:pt x="1071" y="7434"/>
                  </a:cubicBezTo>
                  <a:cubicBezTo>
                    <a:pt x="1064" y="7455"/>
                    <a:pt x="1001" y="7476"/>
                    <a:pt x="983" y="7476"/>
                  </a:cubicBezTo>
                  <a:cubicBezTo>
                    <a:pt x="982" y="7476"/>
                    <a:pt x="982" y="7476"/>
                    <a:pt x="981" y="7476"/>
                  </a:cubicBezTo>
                  <a:cubicBezTo>
                    <a:pt x="980" y="7476"/>
                    <a:pt x="978" y="7476"/>
                    <a:pt x="977" y="7476"/>
                  </a:cubicBezTo>
                  <a:cubicBezTo>
                    <a:pt x="962" y="7476"/>
                    <a:pt x="945" y="7491"/>
                    <a:pt x="929" y="7505"/>
                  </a:cubicBezTo>
                  <a:cubicBezTo>
                    <a:pt x="910" y="7521"/>
                    <a:pt x="894" y="7539"/>
                    <a:pt x="834" y="7552"/>
                  </a:cubicBezTo>
                  <a:cubicBezTo>
                    <a:pt x="776" y="7564"/>
                    <a:pt x="725" y="7674"/>
                    <a:pt x="720" y="7706"/>
                  </a:cubicBezTo>
                  <a:cubicBezTo>
                    <a:pt x="717" y="7739"/>
                    <a:pt x="806" y="7909"/>
                    <a:pt x="830" y="7934"/>
                  </a:cubicBezTo>
                  <a:cubicBezTo>
                    <a:pt x="853" y="7957"/>
                    <a:pt x="910" y="8028"/>
                    <a:pt x="913" y="8063"/>
                  </a:cubicBezTo>
                  <a:cubicBezTo>
                    <a:pt x="915" y="8097"/>
                    <a:pt x="950" y="8229"/>
                    <a:pt x="1000" y="8321"/>
                  </a:cubicBezTo>
                  <a:cubicBezTo>
                    <a:pt x="1049" y="8412"/>
                    <a:pt x="1130" y="8477"/>
                    <a:pt x="1175" y="8522"/>
                  </a:cubicBezTo>
                  <a:cubicBezTo>
                    <a:pt x="1194" y="8542"/>
                    <a:pt x="1218" y="8549"/>
                    <a:pt x="1240" y="8549"/>
                  </a:cubicBezTo>
                  <a:cubicBezTo>
                    <a:pt x="1270" y="8549"/>
                    <a:pt x="1298" y="8535"/>
                    <a:pt x="1309" y="8518"/>
                  </a:cubicBezTo>
                  <a:cubicBezTo>
                    <a:pt x="1329" y="8486"/>
                    <a:pt x="1352" y="8331"/>
                    <a:pt x="1336" y="8264"/>
                  </a:cubicBezTo>
                  <a:cubicBezTo>
                    <a:pt x="1322" y="8196"/>
                    <a:pt x="1310" y="8050"/>
                    <a:pt x="1313" y="8021"/>
                  </a:cubicBezTo>
                  <a:cubicBezTo>
                    <a:pt x="1316" y="7993"/>
                    <a:pt x="1354" y="7935"/>
                    <a:pt x="1357" y="7902"/>
                  </a:cubicBezTo>
                  <a:cubicBezTo>
                    <a:pt x="1361" y="7868"/>
                    <a:pt x="1348" y="7817"/>
                    <a:pt x="1347" y="7794"/>
                  </a:cubicBezTo>
                  <a:cubicBezTo>
                    <a:pt x="1344" y="7772"/>
                    <a:pt x="1354" y="7693"/>
                    <a:pt x="1374" y="7658"/>
                  </a:cubicBezTo>
                  <a:cubicBezTo>
                    <a:pt x="1393" y="7623"/>
                    <a:pt x="1371" y="7591"/>
                    <a:pt x="1366" y="7561"/>
                  </a:cubicBezTo>
                  <a:cubicBezTo>
                    <a:pt x="1358" y="7532"/>
                    <a:pt x="1322" y="7542"/>
                    <a:pt x="1323" y="7520"/>
                  </a:cubicBezTo>
                  <a:cubicBezTo>
                    <a:pt x="1323" y="7497"/>
                    <a:pt x="1367" y="7396"/>
                    <a:pt x="1401" y="7329"/>
                  </a:cubicBezTo>
                  <a:cubicBezTo>
                    <a:pt x="1433" y="7264"/>
                    <a:pt x="1562" y="6994"/>
                    <a:pt x="1599" y="6926"/>
                  </a:cubicBezTo>
                  <a:cubicBezTo>
                    <a:pt x="1635" y="6858"/>
                    <a:pt x="1724" y="6634"/>
                    <a:pt x="1733" y="6634"/>
                  </a:cubicBezTo>
                  <a:cubicBezTo>
                    <a:pt x="1733" y="6634"/>
                    <a:pt x="1733" y="6634"/>
                    <a:pt x="1733" y="6634"/>
                  </a:cubicBezTo>
                  <a:cubicBezTo>
                    <a:pt x="1734" y="6635"/>
                    <a:pt x="1734" y="6635"/>
                    <a:pt x="1735" y="6635"/>
                  </a:cubicBezTo>
                  <a:cubicBezTo>
                    <a:pt x="1742" y="6635"/>
                    <a:pt x="1748" y="6626"/>
                    <a:pt x="1750" y="6608"/>
                  </a:cubicBezTo>
                  <a:cubicBezTo>
                    <a:pt x="1752" y="6589"/>
                    <a:pt x="1768" y="6487"/>
                    <a:pt x="1768" y="6487"/>
                  </a:cubicBezTo>
                  <a:cubicBezTo>
                    <a:pt x="1768" y="6487"/>
                    <a:pt x="1836" y="6487"/>
                    <a:pt x="1938" y="6435"/>
                  </a:cubicBezTo>
                  <a:cubicBezTo>
                    <a:pt x="2040" y="6381"/>
                    <a:pt x="2123" y="6244"/>
                    <a:pt x="2127" y="6174"/>
                  </a:cubicBezTo>
                  <a:cubicBezTo>
                    <a:pt x="2132" y="6106"/>
                    <a:pt x="2116" y="5854"/>
                    <a:pt x="2122" y="5819"/>
                  </a:cubicBezTo>
                  <a:cubicBezTo>
                    <a:pt x="2127" y="5784"/>
                    <a:pt x="2174" y="5725"/>
                    <a:pt x="2192" y="5692"/>
                  </a:cubicBezTo>
                  <a:cubicBezTo>
                    <a:pt x="2210" y="5658"/>
                    <a:pt x="2226" y="5610"/>
                    <a:pt x="2315" y="5572"/>
                  </a:cubicBezTo>
                  <a:cubicBezTo>
                    <a:pt x="2403" y="5536"/>
                    <a:pt x="2550" y="5382"/>
                    <a:pt x="2586" y="5329"/>
                  </a:cubicBezTo>
                  <a:cubicBezTo>
                    <a:pt x="2623" y="5277"/>
                    <a:pt x="2656" y="5166"/>
                    <a:pt x="2631" y="5114"/>
                  </a:cubicBezTo>
                  <a:cubicBezTo>
                    <a:pt x="2607" y="5061"/>
                    <a:pt x="2607" y="4866"/>
                    <a:pt x="2621" y="4805"/>
                  </a:cubicBezTo>
                  <a:cubicBezTo>
                    <a:pt x="2636" y="4744"/>
                    <a:pt x="2647" y="4698"/>
                    <a:pt x="2674" y="4661"/>
                  </a:cubicBezTo>
                  <a:cubicBezTo>
                    <a:pt x="2701" y="4624"/>
                    <a:pt x="2677" y="4470"/>
                    <a:pt x="2666" y="4432"/>
                  </a:cubicBezTo>
                  <a:cubicBezTo>
                    <a:pt x="2656" y="4393"/>
                    <a:pt x="2595" y="4261"/>
                    <a:pt x="2613" y="4245"/>
                  </a:cubicBezTo>
                  <a:cubicBezTo>
                    <a:pt x="2631" y="4228"/>
                    <a:pt x="2614" y="4191"/>
                    <a:pt x="2630" y="4174"/>
                  </a:cubicBezTo>
                  <a:cubicBezTo>
                    <a:pt x="2647" y="4157"/>
                    <a:pt x="2671" y="4157"/>
                    <a:pt x="2685" y="4126"/>
                  </a:cubicBezTo>
                  <a:cubicBezTo>
                    <a:pt x="2700" y="4094"/>
                    <a:pt x="2806" y="4008"/>
                    <a:pt x="2850" y="3995"/>
                  </a:cubicBezTo>
                  <a:cubicBezTo>
                    <a:pt x="2894" y="3982"/>
                    <a:pt x="2962" y="3926"/>
                    <a:pt x="2991" y="3883"/>
                  </a:cubicBezTo>
                  <a:cubicBezTo>
                    <a:pt x="3020" y="3839"/>
                    <a:pt x="3048" y="3667"/>
                    <a:pt x="3073" y="3610"/>
                  </a:cubicBezTo>
                  <a:cubicBezTo>
                    <a:pt x="3096" y="3552"/>
                    <a:pt x="3082" y="3291"/>
                    <a:pt x="3082" y="3253"/>
                  </a:cubicBezTo>
                  <a:cubicBezTo>
                    <a:pt x="3083" y="3214"/>
                    <a:pt x="3169" y="3112"/>
                    <a:pt x="3192" y="3087"/>
                  </a:cubicBezTo>
                  <a:cubicBezTo>
                    <a:pt x="3214" y="3064"/>
                    <a:pt x="3125" y="2949"/>
                    <a:pt x="3127" y="2949"/>
                  </a:cubicBezTo>
                  <a:lnTo>
                    <a:pt x="3127" y="2949"/>
                  </a:lnTo>
                  <a:cubicBezTo>
                    <a:pt x="3127" y="2949"/>
                    <a:pt x="3128" y="2950"/>
                    <a:pt x="3128" y="2950"/>
                  </a:cubicBezTo>
                  <a:cubicBezTo>
                    <a:pt x="3141" y="2962"/>
                    <a:pt x="3299" y="3076"/>
                    <a:pt x="3304" y="3080"/>
                  </a:cubicBezTo>
                  <a:cubicBezTo>
                    <a:pt x="3310" y="3086"/>
                    <a:pt x="3312" y="3116"/>
                    <a:pt x="3312" y="3134"/>
                  </a:cubicBezTo>
                  <a:cubicBezTo>
                    <a:pt x="3310" y="3151"/>
                    <a:pt x="3319" y="3162"/>
                    <a:pt x="3335" y="3167"/>
                  </a:cubicBezTo>
                  <a:cubicBezTo>
                    <a:pt x="3351" y="3175"/>
                    <a:pt x="3395" y="3199"/>
                    <a:pt x="3408" y="3216"/>
                  </a:cubicBezTo>
                  <a:cubicBezTo>
                    <a:pt x="3420" y="3232"/>
                    <a:pt x="3431" y="3277"/>
                    <a:pt x="3479" y="3290"/>
                  </a:cubicBezTo>
                  <a:cubicBezTo>
                    <a:pt x="3529" y="3303"/>
                    <a:pt x="3558" y="3336"/>
                    <a:pt x="3575" y="3357"/>
                  </a:cubicBezTo>
                  <a:cubicBezTo>
                    <a:pt x="3585" y="3368"/>
                    <a:pt x="3590" y="3372"/>
                    <a:pt x="3595" y="3372"/>
                  </a:cubicBezTo>
                  <a:cubicBezTo>
                    <a:pt x="3598" y="3372"/>
                    <a:pt x="3602" y="3370"/>
                    <a:pt x="3609" y="3366"/>
                  </a:cubicBezTo>
                  <a:cubicBezTo>
                    <a:pt x="3619" y="3358"/>
                    <a:pt x="3628" y="3352"/>
                    <a:pt x="3638" y="3352"/>
                  </a:cubicBezTo>
                  <a:cubicBezTo>
                    <a:pt x="3644" y="3352"/>
                    <a:pt x="3649" y="3354"/>
                    <a:pt x="3656" y="3358"/>
                  </a:cubicBezTo>
                  <a:cubicBezTo>
                    <a:pt x="3674" y="3371"/>
                    <a:pt x="3772" y="3500"/>
                    <a:pt x="3801" y="3532"/>
                  </a:cubicBezTo>
                  <a:cubicBezTo>
                    <a:pt x="3832" y="3564"/>
                    <a:pt x="3986" y="3680"/>
                    <a:pt x="4028" y="3711"/>
                  </a:cubicBezTo>
                  <a:cubicBezTo>
                    <a:pt x="4071" y="3741"/>
                    <a:pt x="4202" y="3798"/>
                    <a:pt x="4234" y="3816"/>
                  </a:cubicBezTo>
                  <a:cubicBezTo>
                    <a:pt x="4266" y="3832"/>
                    <a:pt x="4358" y="3897"/>
                    <a:pt x="4390" y="3922"/>
                  </a:cubicBezTo>
                  <a:cubicBezTo>
                    <a:pt x="4420" y="3948"/>
                    <a:pt x="4591" y="4090"/>
                    <a:pt x="4604" y="4098"/>
                  </a:cubicBezTo>
                  <a:cubicBezTo>
                    <a:pt x="4617" y="4106"/>
                    <a:pt x="4618" y="4132"/>
                    <a:pt x="4613" y="4149"/>
                  </a:cubicBezTo>
                  <a:cubicBezTo>
                    <a:pt x="4608" y="4165"/>
                    <a:pt x="4608" y="4241"/>
                    <a:pt x="4614" y="4272"/>
                  </a:cubicBezTo>
                  <a:cubicBezTo>
                    <a:pt x="4620" y="4301"/>
                    <a:pt x="4684" y="4382"/>
                    <a:pt x="4697" y="4395"/>
                  </a:cubicBezTo>
                  <a:cubicBezTo>
                    <a:pt x="4710" y="4407"/>
                    <a:pt x="4728" y="4451"/>
                    <a:pt x="4731" y="4486"/>
                  </a:cubicBezTo>
                  <a:cubicBezTo>
                    <a:pt x="4733" y="4519"/>
                    <a:pt x="4736" y="4524"/>
                    <a:pt x="4751" y="4528"/>
                  </a:cubicBezTo>
                  <a:cubicBezTo>
                    <a:pt x="4755" y="4529"/>
                    <a:pt x="4761" y="4530"/>
                    <a:pt x="4767" y="4530"/>
                  </a:cubicBezTo>
                  <a:cubicBezTo>
                    <a:pt x="4782" y="4530"/>
                    <a:pt x="4798" y="4525"/>
                    <a:pt x="4803" y="4506"/>
                  </a:cubicBezTo>
                  <a:cubicBezTo>
                    <a:pt x="4809" y="4480"/>
                    <a:pt x="4793" y="4439"/>
                    <a:pt x="4786" y="4413"/>
                  </a:cubicBezTo>
                  <a:cubicBezTo>
                    <a:pt x="4777" y="4385"/>
                    <a:pt x="4787" y="4379"/>
                    <a:pt x="4808" y="4376"/>
                  </a:cubicBezTo>
                  <a:cubicBezTo>
                    <a:pt x="4809" y="4376"/>
                    <a:pt x="4811" y="4376"/>
                    <a:pt x="4813" y="4376"/>
                  </a:cubicBezTo>
                  <a:cubicBezTo>
                    <a:pt x="4832" y="4376"/>
                    <a:pt x="4859" y="4389"/>
                    <a:pt x="4873" y="4398"/>
                  </a:cubicBezTo>
                  <a:cubicBezTo>
                    <a:pt x="4891" y="4409"/>
                    <a:pt x="4911" y="4430"/>
                    <a:pt x="4940" y="4471"/>
                  </a:cubicBezTo>
                  <a:cubicBezTo>
                    <a:pt x="4969" y="4512"/>
                    <a:pt x="4999" y="4535"/>
                    <a:pt x="5010" y="4550"/>
                  </a:cubicBezTo>
                  <a:cubicBezTo>
                    <a:pt x="5022" y="4564"/>
                    <a:pt x="5069" y="4591"/>
                    <a:pt x="5087" y="4592"/>
                  </a:cubicBezTo>
                  <a:cubicBezTo>
                    <a:pt x="5089" y="4592"/>
                    <a:pt x="5090" y="4592"/>
                    <a:pt x="5092" y="4592"/>
                  </a:cubicBezTo>
                  <a:cubicBezTo>
                    <a:pt x="5108" y="4592"/>
                    <a:pt x="5110" y="4576"/>
                    <a:pt x="5103" y="4570"/>
                  </a:cubicBezTo>
                  <a:cubicBezTo>
                    <a:pt x="5097" y="4565"/>
                    <a:pt x="5095" y="4552"/>
                    <a:pt x="5102" y="4552"/>
                  </a:cubicBezTo>
                  <a:cubicBezTo>
                    <a:pt x="5103" y="4552"/>
                    <a:pt x="5104" y="4553"/>
                    <a:pt x="5106" y="4554"/>
                  </a:cubicBezTo>
                  <a:cubicBezTo>
                    <a:pt x="5111" y="4557"/>
                    <a:pt x="5120" y="4558"/>
                    <a:pt x="5131" y="4558"/>
                  </a:cubicBezTo>
                  <a:cubicBezTo>
                    <a:pt x="5150" y="4558"/>
                    <a:pt x="5173" y="4552"/>
                    <a:pt x="5173" y="4535"/>
                  </a:cubicBezTo>
                  <a:cubicBezTo>
                    <a:pt x="5173" y="4509"/>
                    <a:pt x="5118" y="4493"/>
                    <a:pt x="5092" y="4458"/>
                  </a:cubicBezTo>
                  <a:cubicBezTo>
                    <a:pt x="5064" y="4425"/>
                    <a:pt x="4993" y="4382"/>
                    <a:pt x="4965" y="4321"/>
                  </a:cubicBezTo>
                  <a:cubicBezTo>
                    <a:pt x="4936" y="4260"/>
                    <a:pt x="4885" y="4180"/>
                    <a:pt x="4830" y="4098"/>
                  </a:cubicBezTo>
                  <a:cubicBezTo>
                    <a:pt x="4774" y="4017"/>
                    <a:pt x="4687" y="3913"/>
                    <a:pt x="4632" y="3861"/>
                  </a:cubicBezTo>
                  <a:cubicBezTo>
                    <a:pt x="4576" y="3807"/>
                    <a:pt x="4470" y="3685"/>
                    <a:pt x="4414" y="3619"/>
                  </a:cubicBezTo>
                  <a:cubicBezTo>
                    <a:pt x="4359" y="3553"/>
                    <a:pt x="4192" y="3354"/>
                    <a:pt x="4141" y="3290"/>
                  </a:cubicBezTo>
                  <a:cubicBezTo>
                    <a:pt x="4090" y="3224"/>
                    <a:pt x="3875" y="3096"/>
                    <a:pt x="3867" y="3095"/>
                  </a:cubicBezTo>
                  <a:cubicBezTo>
                    <a:pt x="3858" y="3095"/>
                    <a:pt x="3840" y="3083"/>
                    <a:pt x="3844" y="3083"/>
                  </a:cubicBezTo>
                  <a:lnTo>
                    <a:pt x="3844" y="3083"/>
                  </a:lnTo>
                  <a:cubicBezTo>
                    <a:pt x="3844" y="3083"/>
                    <a:pt x="3845" y="3083"/>
                    <a:pt x="3845" y="3083"/>
                  </a:cubicBezTo>
                  <a:cubicBezTo>
                    <a:pt x="3845" y="3083"/>
                    <a:pt x="3845" y="3083"/>
                    <a:pt x="3846" y="3083"/>
                  </a:cubicBezTo>
                  <a:cubicBezTo>
                    <a:pt x="3853" y="3083"/>
                    <a:pt x="3838" y="3063"/>
                    <a:pt x="3838" y="3044"/>
                  </a:cubicBezTo>
                  <a:cubicBezTo>
                    <a:pt x="3836" y="3022"/>
                    <a:pt x="3648" y="2873"/>
                    <a:pt x="3626" y="2859"/>
                  </a:cubicBezTo>
                  <a:cubicBezTo>
                    <a:pt x="3621" y="2855"/>
                    <a:pt x="3616" y="2854"/>
                    <a:pt x="3611" y="2854"/>
                  </a:cubicBezTo>
                  <a:cubicBezTo>
                    <a:pt x="3602" y="2854"/>
                    <a:pt x="3594" y="2857"/>
                    <a:pt x="3587" y="2857"/>
                  </a:cubicBezTo>
                  <a:cubicBezTo>
                    <a:pt x="3583" y="2857"/>
                    <a:pt x="3578" y="2856"/>
                    <a:pt x="3574" y="2853"/>
                  </a:cubicBezTo>
                  <a:cubicBezTo>
                    <a:pt x="3558" y="2840"/>
                    <a:pt x="3447" y="2725"/>
                    <a:pt x="3427" y="2710"/>
                  </a:cubicBezTo>
                  <a:cubicBezTo>
                    <a:pt x="3406" y="2694"/>
                    <a:pt x="3389" y="2675"/>
                    <a:pt x="3342" y="2576"/>
                  </a:cubicBezTo>
                  <a:cubicBezTo>
                    <a:pt x="3297" y="2478"/>
                    <a:pt x="3159" y="2360"/>
                    <a:pt x="3092" y="2304"/>
                  </a:cubicBezTo>
                  <a:cubicBezTo>
                    <a:pt x="3045" y="2264"/>
                    <a:pt x="2996" y="2256"/>
                    <a:pt x="2965" y="2256"/>
                  </a:cubicBezTo>
                  <a:cubicBezTo>
                    <a:pt x="2952" y="2256"/>
                    <a:pt x="2942" y="2257"/>
                    <a:pt x="2937" y="2258"/>
                  </a:cubicBezTo>
                  <a:cubicBezTo>
                    <a:pt x="2935" y="2259"/>
                    <a:pt x="2933" y="2259"/>
                    <a:pt x="2931" y="2259"/>
                  </a:cubicBezTo>
                  <a:cubicBezTo>
                    <a:pt x="2919" y="2259"/>
                    <a:pt x="2913" y="2248"/>
                    <a:pt x="2908" y="2231"/>
                  </a:cubicBezTo>
                  <a:cubicBezTo>
                    <a:pt x="2905" y="2220"/>
                    <a:pt x="2896" y="2217"/>
                    <a:pt x="2885" y="2217"/>
                  </a:cubicBezTo>
                  <a:cubicBezTo>
                    <a:pt x="2875" y="2217"/>
                    <a:pt x="2864" y="2220"/>
                    <a:pt x="2854" y="2224"/>
                  </a:cubicBezTo>
                  <a:cubicBezTo>
                    <a:pt x="2852" y="2224"/>
                    <a:pt x="2850" y="2225"/>
                    <a:pt x="2847" y="2225"/>
                  </a:cubicBezTo>
                  <a:cubicBezTo>
                    <a:pt x="2821" y="2225"/>
                    <a:pt x="2755" y="2197"/>
                    <a:pt x="2736" y="2191"/>
                  </a:cubicBezTo>
                  <a:cubicBezTo>
                    <a:pt x="2716" y="2186"/>
                    <a:pt x="2691" y="2151"/>
                    <a:pt x="2647" y="2136"/>
                  </a:cubicBezTo>
                  <a:cubicBezTo>
                    <a:pt x="2604" y="2122"/>
                    <a:pt x="2548" y="2120"/>
                    <a:pt x="2548" y="2120"/>
                  </a:cubicBezTo>
                  <a:cubicBezTo>
                    <a:pt x="2548" y="2120"/>
                    <a:pt x="2548" y="2098"/>
                    <a:pt x="2553" y="2091"/>
                  </a:cubicBezTo>
                  <a:cubicBezTo>
                    <a:pt x="2554" y="2084"/>
                    <a:pt x="2578" y="2078"/>
                    <a:pt x="2592" y="2075"/>
                  </a:cubicBezTo>
                  <a:cubicBezTo>
                    <a:pt x="2608" y="2071"/>
                    <a:pt x="2602" y="2037"/>
                    <a:pt x="2605" y="2022"/>
                  </a:cubicBezTo>
                  <a:cubicBezTo>
                    <a:pt x="2608" y="2008"/>
                    <a:pt x="2621" y="1979"/>
                    <a:pt x="2631" y="1967"/>
                  </a:cubicBezTo>
                  <a:cubicBezTo>
                    <a:pt x="2643" y="1955"/>
                    <a:pt x="2595" y="1915"/>
                    <a:pt x="2595" y="1915"/>
                  </a:cubicBezTo>
                  <a:cubicBezTo>
                    <a:pt x="2595" y="1915"/>
                    <a:pt x="2611" y="1865"/>
                    <a:pt x="2626" y="1752"/>
                  </a:cubicBezTo>
                  <a:cubicBezTo>
                    <a:pt x="2642" y="1639"/>
                    <a:pt x="2570" y="1558"/>
                    <a:pt x="2521" y="1495"/>
                  </a:cubicBezTo>
                  <a:cubicBezTo>
                    <a:pt x="2493" y="1461"/>
                    <a:pt x="2433" y="1438"/>
                    <a:pt x="2364" y="1438"/>
                  </a:cubicBezTo>
                  <a:cubicBezTo>
                    <a:pt x="2309" y="1438"/>
                    <a:pt x="2249" y="1453"/>
                    <a:pt x="2196" y="1491"/>
                  </a:cubicBezTo>
                  <a:cubicBezTo>
                    <a:pt x="2076" y="1574"/>
                    <a:pt x="2050" y="1699"/>
                    <a:pt x="2047" y="1718"/>
                  </a:cubicBezTo>
                  <a:cubicBezTo>
                    <a:pt x="2046" y="1733"/>
                    <a:pt x="2042" y="1745"/>
                    <a:pt x="2028" y="1745"/>
                  </a:cubicBezTo>
                  <a:cubicBezTo>
                    <a:pt x="2024" y="1745"/>
                    <a:pt x="2020" y="1744"/>
                    <a:pt x="2015" y="1743"/>
                  </a:cubicBezTo>
                  <a:cubicBezTo>
                    <a:pt x="2012" y="1742"/>
                    <a:pt x="2010" y="1742"/>
                    <a:pt x="2007" y="1742"/>
                  </a:cubicBezTo>
                  <a:cubicBezTo>
                    <a:pt x="1988" y="1742"/>
                    <a:pt x="1983" y="1766"/>
                    <a:pt x="1980" y="1795"/>
                  </a:cubicBezTo>
                  <a:cubicBezTo>
                    <a:pt x="1976" y="1829"/>
                    <a:pt x="1953" y="1856"/>
                    <a:pt x="1950" y="1884"/>
                  </a:cubicBezTo>
                  <a:cubicBezTo>
                    <a:pt x="1947" y="1901"/>
                    <a:pt x="1966" y="1904"/>
                    <a:pt x="1985" y="1904"/>
                  </a:cubicBezTo>
                  <a:cubicBezTo>
                    <a:pt x="1995" y="1904"/>
                    <a:pt x="2006" y="1903"/>
                    <a:pt x="2012" y="1903"/>
                  </a:cubicBezTo>
                  <a:cubicBezTo>
                    <a:pt x="2014" y="1903"/>
                    <a:pt x="2016" y="1903"/>
                    <a:pt x="2017" y="1903"/>
                  </a:cubicBezTo>
                  <a:cubicBezTo>
                    <a:pt x="2024" y="1906"/>
                    <a:pt x="2025" y="1915"/>
                    <a:pt x="2017" y="1958"/>
                  </a:cubicBezTo>
                  <a:cubicBezTo>
                    <a:pt x="2009" y="2001"/>
                    <a:pt x="2012" y="2107"/>
                    <a:pt x="2014" y="2133"/>
                  </a:cubicBezTo>
                  <a:cubicBezTo>
                    <a:pt x="2015" y="2158"/>
                    <a:pt x="2014" y="2171"/>
                    <a:pt x="1999" y="2171"/>
                  </a:cubicBezTo>
                  <a:cubicBezTo>
                    <a:pt x="1998" y="2171"/>
                    <a:pt x="1997" y="2171"/>
                    <a:pt x="1996" y="2171"/>
                  </a:cubicBezTo>
                  <a:cubicBezTo>
                    <a:pt x="1993" y="2171"/>
                    <a:pt x="1988" y="2171"/>
                    <a:pt x="1984" y="2171"/>
                  </a:cubicBezTo>
                  <a:cubicBezTo>
                    <a:pt x="1966" y="2171"/>
                    <a:pt x="1944" y="2169"/>
                    <a:pt x="1929" y="2152"/>
                  </a:cubicBezTo>
                  <a:cubicBezTo>
                    <a:pt x="1912" y="2129"/>
                    <a:pt x="1881" y="2122"/>
                    <a:pt x="1875" y="2122"/>
                  </a:cubicBezTo>
                  <a:cubicBezTo>
                    <a:pt x="1868" y="2120"/>
                    <a:pt x="1861" y="2120"/>
                    <a:pt x="1820" y="2072"/>
                  </a:cubicBezTo>
                  <a:cubicBezTo>
                    <a:pt x="1781" y="2024"/>
                    <a:pt x="1644" y="1999"/>
                    <a:pt x="1594" y="1990"/>
                  </a:cubicBezTo>
                  <a:cubicBezTo>
                    <a:pt x="1545" y="1982"/>
                    <a:pt x="1478" y="1966"/>
                    <a:pt x="1454" y="1913"/>
                  </a:cubicBezTo>
                  <a:cubicBezTo>
                    <a:pt x="1431" y="1861"/>
                    <a:pt x="1354" y="1782"/>
                    <a:pt x="1277" y="1692"/>
                  </a:cubicBezTo>
                  <a:cubicBezTo>
                    <a:pt x="1200" y="1601"/>
                    <a:pt x="1031" y="1507"/>
                    <a:pt x="987" y="1473"/>
                  </a:cubicBezTo>
                  <a:cubicBezTo>
                    <a:pt x="942" y="1438"/>
                    <a:pt x="894" y="1406"/>
                    <a:pt x="854" y="1357"/>
                  </a:cubicBezTo>
                  <a:cubicBezTo>
                    <a:pt x="813" y="1307"/>
                    <a:pt x="696" y="1226"/>
                    <a:pt x="653" y="1201"/>
                  </a:cubicBezTo>
                  <a:cubicBezTo>
                    <a:pt x="611" y="1178"/>
                    <a:pt x="559" y="1124"/>
                    <a:pt x="512" y="1083"/>
                  </a:cubicBezTo>
                  <a:cubicBezTo>
                    <a:pt x="464" y="1042"/>
                    <a:pt x="393" y="965"/>
                    <a:pt x="393" y="943"/>
                  </a:cubicBezTo>
                  <a:cubicBezTo>
                    <a:pt x="394" y="923"/>
                    <a:pt x="409" y="911"/>
                    <a:pt x="425" y="892"/>
                  </a:cubicBezTo>
                  <a:cubicBezTo>
                    <a:pt x="439" y="873"/>
                    <a:pt x="455" y="857"/>
                    <a:pt x="455" y="857"/>
                  </a:cubicBezTo>
                  <a:cubicBezTo>
                    <a:pt x="455" y="857"/>
                    <a:pt x="553" y="847"/>
                    <a:pt x="674" y="787"/>
                  </a:cubicBezTo>
                  <a:cubicBezTo>
                    <a:pt x="795" y="727"/>
                    <a:pt x="883" y="559"/>
                    <a:pt x="863" y="349"/>
                  </a:cubicBezTo>
                  <a:cubicBezTo>
                    <a:pt x="845" y="172"/>
                    <a:pt x="666"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6"/>
            <p:cNvSpPr/>
            <p:nvPr/>
          </p:nvSpPr>
          <p:spPr>
            <a:xfrm flipH="1">
              <a:off x="3324280" y="157047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66"/>
          <p:cNvGrpSpPr/>
          <p:nvPr/>
        </p:nvGrpSpPr>
        <p:grpSpPr>
          <a:xfrm>
            <a:off x="5516636" y="1160325"/>
            <a:ext cx="868591" cy="1624654"/>
            <a:chOff x="5391601" y="1160325"/>
            <a:chExt cx="846745" cy="1624654"/>
          </a:xfrm>
        </p:grpSpPr>
        <p:sp>
          <p:nvSpPr>
            <p:cNvPr id="990" name="Google Shape;990;p66"/>
            <p:cNvSpPr/>
            <p:nvPr/>
          </p:nvSpPr>
          <p:spPr>
            <a:xfrm>
              <a:off x="5391601" y="1160325"/>
              <a:ext cx="846745" cy="1624654"/>
            </a:xfrm>
            <a:custGeom>
              <a:rect b="b" l="l" r="r" t="t"/>
              <a:pathLst>
                <a:path extrusionOk="0" h="8830" w="4602">
                  <a:moveTo>
                    <a:pt x="3215" y="1"/>
                  </a:moveTo>
                  <a:cubicBezTo>
                    <a:pt x="2956" y="1"/>
                    <a:pt x="2732" y="189"/>
                    <a:pt x="2693" y="448"/>
                  </a:cubicBezTo>
                  <a:cubicBezTo>
                    <a:pt x="2681" y="448"/>
                    <a:pt x="2665" y="454"/>
                    <a:pt x="2632" y="498"/>
                  </a:cubicBezTo>
                  <a:cubicBezTo>
                    <a:pt x="2592" y="549"/>
                    <a:pt x="2639" y="671"/>
                    <a:pt x="2636" y="700"/>
                  </a:cubicBezTo>
                  <a:cubicBezTo>
                    <a:pt x="2633" y="729"/>
                    <a:pt x="2626" y="799"/>
                    <a:pt x="2659" y="909"/>
                  </a:cubicBezTo>
                  <a:cubicBezTo>
                    <a:pt x="2694" y="1016"/>
                    <a:pt x="2687" y="1075"/>
                    <a:pt x="2684" y="1113"/>
                  </a:cubicBezTo>
                  <a:cubicBezTo>
                    <a:pt x="2680" y="1152"/>
                    <a:pt x="2656" y="1206"/>
                    <a:pt x="2667" y="1306"/>
                  </a:cubicBezTo>
                  <a:cubicBezTo>
                    <a:pt x="2678" y="1408"/>
                    <a:pt x="2662" y="1601"/>
                    <a:pt x="2640" y="1708"/>
                  </a:cubicBezTo>
                  <a:cubicBezTo>
                    <a:pt x="2619" y="1816"/>
                    <a:pt x="2598" y="2086"/>
                    <a:pt x="2629" y="2234"/>
                  </a:cubicBezTo>
                  <a:cubicBezTo>
                    <a:pt x="2658" y="2384"/>
                    <a:pt x="2630" y="2440"/>
                    <a:pt x="2630" y="2440"/>
                  </a:cubicBezTo>
                  <a:cubicBezTo>
                    <a:pt x="2630" y="2440"/>
                    <a:pt x="2566" y="2492"/>
                    <a:pt x="2535" y="2552"/>
                  </a:cubicBezTo>
                  <a:cubicBezTo>
                    <a:pt x="2503" y="2611"/>
                    <a:pt x="2483" y="2731"/>
                    <a:pt x="2483" y="2731"/>
                  </a:cubicBezTo>
                  <a:cubicBezTo>
                    <a:pt x="2483" y="2731"/>
                    <a:pt x="2479" y="2738"/>
                    <a:pt x="2471" y="2750"/>
                  </a:cubicBezTo>
                  <a:cubicBezTo>
                    <a:pt x="2458" y="2724"/>
                    <a:pt x="2448" y="2706"/>
                    <a:pt x="2448" y="2706"/>
                  </a:cubicBezTo>
                  <a:cubicBezTo>
                    <a:pt x="2448" y="2706"/>
                    <a:pt x="2448" y="2743"/>
                    <a:pt x="2394" y="2794"/>
                  </a:cubicBezTo>
                  <a:cubicBezTo>
                    <a:pt x="2348" y="2836"/>
                    <a:pt x="2308" y="2961"/>
                    <a:pt x="2292" y="3062"/>
                  </a:cubicBezTo>
                  <a:cubicBezTo>
                    <a:pt x="2291" y="3064"/>
                    <a:pt x="2288" y="3067"/>
                    <a:pt x="2288" y="3070"/>
                  </a:cubicBezTo>
                  <a:cubicBezTo>
                    <a:pt x="2254" y="3139"/>
                    <a:pt x="2285" y="3217"/>
                    <a:pt x="2318" y="3274"/>
                  </a:cubicBezTo>
                  <a:cubicBezTo>
                    <a:pt x="2332" y="3306"/>
                    <a:pt x="2345" y="3341"/>
                    <a:pt x="2355" y="3381"/>
                  </a:cubicBezTo>
                  <a:cubicBezTo>
                    <a:pt x="2350" y="3400"/>
                    <a:pt x="2350" y="3418"/>
                    <a:pt x="2352" y="3434"/>
                  </a:cubicBezTo>
                  <a:cubicBezTo>
                    <a:pt x="2352" y="3434"/>
                    <a:pt x="2352" y="3434"/>
                    <a:pt x="2353" y="3436"/>
                  </a:cubicBezTo>
                  <a:cubicBezTo>
                    <a:pt x="2355" y="3453"/>
                    <a:pt x="2358" y="3469"/>
                    <a:pt x="2362" y="3480"/>
                  </a:cubicBezTo>
                  <a:cubicBezTo>
                    <a:pt x="2359" y="3485"/>
                    <a:pt x="2356" y="3490"/>
                    <a:pt x="2353" y="3496"/>
                  </a:cubicBezTo>
                  <a:cubicBezTo>
                    <a:pt x="2329" y="3538"/>
                    <a:pt x="2332" y="3602"/>
                    <a:pt x="2346" y="3673"/>
                  </a:cubicBezTo>
                  <a:cubicBezTo>
                    <a:pt x="2371" y="3799"/>
                    <a:pt x="2463" y="4003"/>
                    <a:pt x="2524" y="4096"/>
                  </a:cubicBezTo>
                  <a:cubicBezTo>
                    <a:pt x="2541" y="4129"/>
                    <a:pt x="2554" y="4150"/>
                    <a:pt x="2554" y="4150"/>
                  </a:cubicBezTo>
                  <a:cubicBezTo>
                    <a:pt x="2554" y="4150"/>
                    <a:pt x="2498" y="4243"/>
                    <a:pt x="2568" y="4275"/>
                  </a:cubicBezTo>
                  <a:cubicBezTo>
                    <a:pt x="2575" y="4279"/>
                    <a:pt x="2579" y="4282"/>
                    <a:pt x="2584" y="4285"/>
                  </a:cubicBezTo>
                  <a:cubicBezTo>
                    <a:pt x="2586" y="4290"/>
                    <a:pt x="2588" y="4292"/>
                    <a:pt x="2591" y="4295"/>
                  </a:cubicBezTo>
                  <a:cubicBezTo>
                    <a:pt x="2594" y="4298"/>
                    <a:pt x="2597" y="4300"/>
                    <a:pt x="2598" y="4303"/>
                  </a:cubicBezTo>
                  <a:cubicBezTo>
                    <a:pt x="2607" y="4326"/>
                    <a:pt x="2570" y="4351"/>
                    <a:pt x="2541" y="4373"/>
                  </a:cubicBezTo>
                  <a:cubicBezTo>
                    <a:pt x="2503" y="4405"/>
                    <a:pt x="2407" y="4459"/>
                    <a:pt x="2324" y="4574"/>
                  </a:cubicBezTo>
                  <a:cubicBezTo>
                    <a:pt x="2241" y="4689"/>
                    <a:pt x="2295" y="5193"/>
                    <a:pt x="2364" y="5327"/>
                  </a:cubicBezTo>
                  <a:cubicBezTo>
                    <a:pt x="2432" y="5462"/>
                    <a:pt x="2460" y="5477"/>
                    <a:pt x="2404" y="5646"/>
                  </a:cubicBezTo>
                  <a:cubicBezTo>
                    <a:pt x="2349" y="5816"/>
                    <a:pt x="2333" y="5764"/>
                    <a:pt x="2349" y="5896"/>
                  </a:cubicBezTo>
                  <a:cubicBezTo>
                    <a:pt x="2367" y="6030"/>
                    <a:pt x="2266" y="6058"/>
                    <a:pt x="2222" y="6118"/>
                  </a:cubicBezTo>
                  <a:cubicBezTo>
                    <a:pt x="2180" y="6176"/>
                    <a:pt x="2136" y="6177"/>
                    <a:pt x="2192" y="6246"/>
                  </a:cubicBezTo>
                  <a:cubicBezTo>
                    <a:pt x="2247" y="6314"/>
                    <a:pt x="2228" y="6329"/>
                    <a:pt x="2189" y="6360"/>
                  </a:cubicBezTo>
                  <a:cubicBezTo>
                    <a:pt x="2149" y="6390"/>
                    <a:pt x="2149" y="6467"/>
                    <a:pt x="2149" y="6467"/>
                  </a:cubicBezTo>
                  <a:lnTo>
                    <a:pt x="2198" y="6498"/>
                  </a:lnTo>
                  <a:cubicBezTo>
                    <a:pt x="2198" y="6498"/>
                    <a:pt x="2168" y="6641"/>
                    <a:pt x="2132" y="6712"/>
                  </a:cubicBezTo>
                  <a:cubicBezTo>
                    <a:pt x="2097" y="6783"/>
                    <a:pt x="1906" y="6794"/>
                    <a:pt x="1816" y="6808"/>
                  </a:cubicBezTo>
                  <a:cubicBezTo>
                    <a:pt x="1727" y="6824"/>
                    <a:pt x="1500" y="6887"/>
                    <a:pt x="1414" y="6986"/>
                  </a:cubicBezTo>
                  <a:cubicBezTo>
                    <a:pt x="1328" y="7085"/>
                    <a:pt x="1233" y="7175"/>
                    <a:pt x="1233" y="7175"/>
                  </a:cubicBezTo>
                  <a:cubicBezTo>
                    <a:pt x="1162" y="7232"/>
                    <a:pt x="911" y="7357"/>
                    <a:pt x="911" y="7357"/>
                  </a:cubicBezTo>
                  <a:lnTo>
                    <a:pt x="910" y="7372"/>
                  </a:lnTo>
                  <a:cubicBezTo>
                    <a:pt x="911" y="7362"/>
                    <a:pt x="909" y="7336"/>
                    <a:pt x="903" y="7336"/>
                  </a:cubicBezTo>
                  <a:cubicBezTo>
                    <a:pt x="900" y="7336"/>
                    <a:pt x="897" y="7341"/>
                    <a:pt x="892" y="7353"/>
                  </a:cubicBezTo>
                  <a:cubicBezTo>
                    <a:pt x="886" y="7366"/>
                    <a:pt x="856" y="7391"/>
                    <a:pt x="817" y="7420"/>
                  </a:cubicBezTo>
                  <a:cubicBezTo>
                    <a:pt x="815" y="7414"/>
                    <a:pt x="815" y="7408"/>
                    <a:pt x="815" y="7408"/>
                  </a:cubicBezTo>
                  <a:lnTo>
                    <a:pt x="768" y="7446"/>
                  </a:lnTo>
                  <a:cubicBezTo>
                    <a:pt x="725" y="7481"/>
                    <a:pt x="613" y="7551"/>
                    <a:pt x="595" y="7561"/>
                  </a:cubicBezTo>
                  <a:cubicBezTo>
                    <a:pt x="595" y="7547"/>
                    <a:pt x="578" y="7520"/>
                    <a:pt x="555" y="7520"/>
                  </a:cubicBezTo>
                  <a:cubicBezTo>
                    <a:pt x="548" y="7520"/>
                    <a:pt x="539" y="7523"/>
                    <a:pt x="531" y="7529"/>
                  </a:cubicBezTo>
                  <a:cubicBezTo>
                    <a:pt x="517" y="7541"/>
                    <a:pt x="494" y="7546"/>
                    <a:pt x="464" y="7546"/>
                  </a:cubicBezTo>
                  <a:cubicBezTo>
                    <a:pt x="404" y="7546"/>
                    <a:pt x="313" y="7526"/>
                    <a:pt x="197" y="7500"/>
                  </a:cubicBezTo>
                  <a:cubicBezTo>
                    <a:pt x="182" y="7497"/>
                    <a:pt x="168" y="7495"/>
                    <a:pt x="155" y="7495"/>
                  </a:cubicBezTo>
                  <a:cubicBezTo>
                    <a:pt x="22" y="7495"/>
                    <a:pt x="0" y="7660"/>
                    <a:pt x="23" y="7762"/>
                  </a:cubicBezTo>
                  <a:cubicBezTo>
                    <a:pt x="47" y="7874"/>
                    <a:pt x="109" y="7981"/>
                    <a:pt x="59" y="8169"/>
                  </a:cubicBezTo>
                  <a:cubicBezTo>
                    <a:pt x="8" y="8358"/>
                    <a:pt x="155" y="8632"/>
                    <a:pt x="200" y="8749"/>
                  </a:cubicBezTo>
                  <a:cubicBezTo>
                    <a:pt x="223" y="8809"/>
                    <a:pt x="254" y="8829"/>
                    <a:pt x="285" y="8829"/>
                  </a:cubicBezTo>
                  <a:cubicBezTo>
                    <a:pt x="313" y="8829"/>
                    <a:pt x="343" y="8812"/>
                    <a:pt x="366" y="8792"/>
                  </a:cubicBezTo>
                  <a:cubicBezTo>
                    <a:pt x="417" y="8753"/>
                    <a:pt x="432" y="8661"/>
                    <a:pt x="448" y="8517"/>
                  </a:cubicBezTo>
                  <a:cubicBezTo>
                    <a:pt x="464" y="8371"/>
                    <a:pt x="535" y="8163"/>
                    <a:pt x="605" y="8054"/>
                  </a:cubicBezTo>
                  <a:cubicBezTo>
                    <a:pt x="677" y="7944"/>
                    <a:pt x="789" y="7987"/>
                    <a:pt x="846" y="7942"/>
                  </a:cubicBezTo>
                  <a:cubicBezTo>
                    <a:pt x="901" y="7896"/>
                    <a:pt x="783" y="7876"/>
                    <a:pt x="783" y="7876"/>
                  </a:cubicBezTo>
                  <a:cubicBezTo>
                    <a:pt x="821" y="7796"/>
                    <a:pt x="1104" y="7708"/>
                    <a:pt x="1104" y="7708"/>
                  </a:cubicBezTo>
                  <a:lnTo>
                    <a:pt x="1074" y="7672"/>
                  </a:lnTo>
                  <a:cubicBezTo>
                    <a:pt x="1074" y="7672"/>
                    <a:pt x="1108" y="7644"/>
                    <a:pt x="1191" y="7621"/>
                  </a:cubicBezTo>
                  <a:cubicBezTo>
                    <a:pt x="1275" y="7596"/>
                    <a:pt x="1356" y="7512"/>
                    <a:pt x="1414" y="7465"/>
                  </a:cubicBezTo>
                  <a:cubicBezTo>
                    <a:pt x="1455" y="7432"/>
                    <a:pt x="1505" y="7409"/>
                    <a:pt x="1530" y="7399"/>
                  </a:cubicBezTo>
                  <a:lnTo>
                    <a:pt x="1530" y="7399"/>
                  </a:lnTo>
                  <a:cubicBezTo>
                    <a:pt x="1464" y="7434"/>
                    <a:pt x="1392" y="7580"/>
                    <a:pt x="1324" y="7634"/>
                  </a:cubicBezTo>
                  <a:cubicBezTo>
                    <a:pt x="1249" y="7694"/>
                    <a:pt x="1184" y="7783"/>
                    <a:pt x="1195" y="7825"/>
                  </a:cubicBezTo>
                  <a:cubicBezTo>
                    <a:pt x="1207" y="7872"/>
                    <a:pt x="1408" y="8043"/>
                    <a:pt x="1495" y="8052"/>
                  </a:cubicBezTo>
                  <a:cubicBezTo>
                    <a:pt x="1583" y="8062"/>
                    <a:pt x="1605" y="8097"/>
                    <a:pt x="1720" y="8173"/>
                  </a:cubicBezTo>
                  <a:cubicBezTo>
                    <a:pt x="1769" y="8205"/>
                    <a:pt x="1817" y="8218"/>
                    <a:pt x="1861" y="8218"/>
                  </a:cubicBezTo>
                  <a:cubicBezTo>
                    <a:pt x="1921" y="8218"/>
                    <a:pt x="1975" y="8194"/>
                    <a:pt x="2020" y="8159"/>
                  </a:cubicBezTo>
                  <a:cubicBezTo>
                    <a:pt x="2097" y="8096"/>
                    <a:pt x="2034" y="8033"/>
                    <a:pt x="1996" y="7988"/>
                  </a:cubicBezTo>
                  <a:cubicBezTo>
                    <a:pt x="1960" y="7942"/>
                    <a:pt x="1951" y="7851"/>
                    <a:pt x="1964" y="7724"/>
                  </a:cubicBezTo>
                  <a:cubicBezTo>
                    <a:pt x="1979" y="7598"/>
                    <a:pt x="2084" y="7519"/>
                    <a:pt x="2120" y="7490"/>
                  </a:cubicBezTo>
                  <a:cubicBezTo>
                    <a:pt x="2155" y="7461"/>
                    <a:pt x="2091" y="7454"/>
                    <a:pt x="2091" y="7454"/>
                  </a:cubicBezTo>
                  <a:cubicBezTo>
                    <a:pt x="2091" y="7454"/>
                    <a:pt x="2205" y="7362"/>
                    <a:pt x="2253" y="7324"/>
                  </a:cubicBezTo>
                  <a:cubicBezTo>
                    <a:pt x="2301" y="7286"/>
                    <a:pt x="2254" y="7244"/>
                    <a:pt x="2254" y="7244"/>
                  </a:cubicBezTo>
                  <a:cubicBezTo>
                    <a:pt x="2254" y="7244"/>
                    <a:pt x="2428" y="7105"/>
                    <a:pt x="2585" y="6980"/>
                  </a:cubicBezTo>
                  <a:cubicBezTo>
                    <a:pt x="2741" y="6855"/>
                    <a:pt x="2875" y="6734"/>
                    <a:pt x="2948" y="6610"/>
                  </a:cubicBezTo>
                  <a:cubicBezTo>
                    <a:pt x="3019" y="6486"/>
                    <a:pt x="3168" y="6406"/>
                    <a:pt x="3427" y="6304"/>
                  </a:cubicBezTo>
                  <a:cubicBezTo>
                    <a:pt x="3688" y="6201"/>
                    <a:pt x="3542" y="5895"/>
                    <a:pt x="3542" y="5895"/>
                  </a:cubicBezTo>
                  <a:lnTo>
                    <a:pt x="3602" y="5847"/>
                  </a:lnTo>
                  <a:cubicBezTo>
                    <a:pt x="3663" y="5799"/>
                    <a:pt x="3621" y="5681"/>
                    <a:pt x="3536" y="5576"/>
                  </a:cubicBezTo>
                  <a:cubicBezTo>
                    <a:pt x="3453" y="5472"/>
                    <a:pt x="3469" y="5327"/>
                    <a:pt x="3469" y="5327"/>
                  </a:cubicBezTo>
                  <a:cubicBezTo>
                    <a:pt x="3469" y="5327"/>
                    <a:pt x="3577" y="5273"/>
                    <a:pt x="3587" y="5187"/>
                  </a:cubicBezTo>
                  <a:cubicBezTo>
                    <a:pt x="3596" y="5099"/>
                    <a:pt x="3542" y="4958"/>
                    <a:pt x="3627" y="4890"/>
                  </a:cubicBezTo>
                  <a:cubicBezTo>
                    <a:pt x="3711" y="4823"/>
                    <a:pt x="3602" y="4792"/>
                    <a:pt x="3602" y="4792"/>
                  </a:cubicBezTo>
                  <a:cubicBezTo>
                    <a:pt x="3975" y="4494"/>
                    <a:pt x="4014" y="3373"/>
                    <a:pt x="4014" y="3373"/>
                  </a:cubicBezTo>
                  <a:cubicBezTo>
                    <a:pt x="4059" y="3378"/>
                    <a:pt x="4081" y="3464"/>
                    <a:pt x="4151" y="3551"/>
                  </a:cubicBezTo>
                  <a:cubicBezTo>
                    <a:pt x="4222" y="3640"/>
                    <a:pt x="4275" y="3752"/>
                    <a:pt x="4317" y="3788"/>
                  </a:cubicBezTo>
                  <a:cubicBezTo>
                    <a:pt x="4361" y="3826"/>
                    <a:pt x="4432" y="3815"/>
                    <a:pt x="4473" y="3819"/>
                  </a:cubicBezTo>
                  <a:cubicBezTo>
                    <a:pt x="4473" y="3819"/>
                    <a:pt x="4474" y="3819"/>
                    <a:pt x="4475" y="3819"/>
                  </a:cubicBezTo>
                  <a:cubicBezTo>
                    <a:pt x="4517" y="3819"/>
                    <a:pt x="4595" y="3672"/>
                    <a:pt x="4598" y="3566"/>
                  </a:cubicBezTo>
                  <a:cubicBezTo>
                    <a:pt x="4601" y="3458"/>
                    <a:pt x="4581" y="3277"/>
                    <a:pt x="4541" y="3201"/>
                  </a:cubicBezTo>
                  <a:cubicBezTo>
                    <a:pt x="4502" y="3126"/>
                    <a:pt x="4466" y="2963"/>
                    <a:pt x="4460" y="2869"/>
                  </a:cubicBezTo>
                  <a:cubicBezTo>
                    <a:pt x="4453" y="2778"/>
                    <a:pt x="4450" y="2743"/>
                    <a:pt x="4457" y="2681"/>
                  </a:cubicBezTo>
                  <a:cubicBezTo>
                    <a:pt x="4463" y="2619"/>
                    <a:pt x="4409" y="2566"/>
                    <a:pt x="4409" y="2566"/>
                  </a:cubicBezTo>
                  <a:cubicBezTo>
                    <a:pt x="4416" y="2559"/>
                    <a:pt x="4434" y="2508"/>
                    <a:pt x="4436" y="2485"/>
                  </a:cubicBezTo>
                  <a:cubicBezTo>
                    <a:pt x="4438" y="2461"/>
                    <a:pt x="4404" y="2406"/>
                    <a:pt x="4404" y="2406"/>
                  </a:cubicBezTo>
                  <a:cubicBezTo>
                    <a:pt x="4404" y="2406"/>
                    <a:pt x="4406" y="2389"/>
                    <a:pt x="4425" y="2374"/>
                  </a:cubicBezTo>
                  <a:cubicBezTo>
                    <a:pt x="4442" y="2359"/>
                    <a:pt x="4396" y="2297"/>
                    <a:pt x="4396" y="2297"/>
                  </a:cubicBezTo>
                  <a:lnTo>
                    <a:pt x="4396" y="2297"/>
                  </a:lnTo>
                  <a:cubicBezTo>
                    <a:pt x="4396" y="2297"/>
                    <a:pt x="4396" y="2297"/>
                    <a:pt x="4396" y="2297"/>
                  </a:cubicBezTo>
                  <a:cubicBezTo>
                    <a:pt x="4409" y="2297"/>
                    <a:pt x="4415" y="2233"/>
                    <a:pt x="4406" y="2212"/>
                  </a:cubicBezTo>
                  <a:cubicBezTo>
                    <a:pt x="4394" y="2180"/>
                    <a:pt x="4301" y="2091"/>
                    <a:pt x="4285" y="2071"/>
                  </a:cubicBezTo>
                  <a:cubicBezTo>
                    <a:pt x="4281" y="2066"/>
                    <a:pt x="4275" y="2063"/>
                    <a:pt x="4268" y="2063"/>
                  </a:cubicBezTo>
                  <a:cubicBezTo>
                    <a:pt x="4250" y="2063"/>
                    <a:pt x="4227" y="2082"/>
                    <a:pt x="4225" y="2105"/>
                  </a:cubicBezTo>
                  <a:cubicBezTo>
                    <a:pt x="4222" y="2135"/>
                    <a:pt x="4253" y="2163"/>
                    <a:pt x="4253" y="2163"/>
                  </a:cubicBezTo>
                  <a:cubicBezTo>
                    <a:pt x="4247" y="2169"/>
                    <a:pt x="4237" y="2176"/>
                    <a:pt x="4234" y="2207"/>
                  </a:cubicBezTo>
                  <a:cubicBezTo>
                    <a:pt x="4231" y="2237"/>
                    <a:pt x="4246" y="2253"/>
                    <a:pt x="4246" y="2253"/>
                  </a:cubicBezTo>
                  <a:cubicBezTo>
                    <a:pt x="4258" y="2249"/>
                    <a:pt x="4265" y="2247"/>
                    <a:pt x="4267" y="2247"/>
                  </a:cubicBezTo>
                  <a:lnTo>
                    <a:pt x="4267" y="2247"/>
                  </a:lnTo>
                  <a:cubicBezTo>
                    <a:pt x="4269" y="2247"/>
                    <a:pt x="4263" y="2250"/>
                    <a:pt x="4251" y="2255"/>
                  </a:cubicBezTo>
                  <a:cubicBezTo>
                    <a:pt x="4206" y="2271"/>
                    <a:pt x="4254" y="2352"/>
                    <a:pt x="4275" y="2380"/>
                  </a:cubicBezTo>
                  <a:cubicBezTo>
                    <a:pt x="4297" y="2406"/>
                    <a:pt x="4267" y="2447"/>
                    <a:pt x="4211" y="2467"/>
                  </a:cubicBezTo>
                  <a:cubicBezTo>
                    <a:pt x="4207" y="2469"/>
                    <a:pt x="4202" y="2470"/>
                    <a:pt x="4198" y="2470"/>
                  </a:cubicBezTo>
                  <a:cubicBezTo>
                    <a:pt x="4143" y="2470"/>
                    <a:pt x="4076" y="2350"/>
                    <a:pt x="4055" y="2306"/>
                  </a:cubicBezTo>
                  <a:cubicBezTo>
                    <a:pt x="4032" y="2257"/>
                    <a:pt x="3985" y="2237"/>
                    <a:pt x="3944" y="2233"/>
                  </a:cubicBezTo>
                  <a:cubicBezTo>
                    <a:pt x="3943" y="2233"/>
                    <a:pt x="3942" y="2233"/>
                    <a:pt x="3941" y="2233"/>
                  </a:cubicBezTo>
                  <a:cubicBezTo>
                    <a:pt x="3903" y="2233"/>
                    <a:pt x="3917" y="2307"/>
                    <a:pt x="3951" y="2349"/>
                  </a:cubicBezTo>
                  <a:cubicBezTo>
                    <a:pt x="3986" y="2392"/>
                    <a:pt x="4068" y="2422"/>
                    <a:pt x="4088" y="2600"/>
                  </a:cubicBezTo>
                  <a:cubicBezTo>
                    <a:pt x="4109" y="2778"/>
                    <a:pt x="4256" y="2938"/>
                    <a:pt x="4256" y="2938"/>
                  </a:cubicBezTo>
                  <a:lnTo>
                    <a:pt x="4247" y="3092"/>
                  </a:lnTo>
                  <a:cubicBezTo>
                    <a:pt x="4247" y="3092"/>
                    <a:pt x="4240" y="3083"/>
                    <a:pt x="4218" y="3056"/>
                  </a:cubicBezTo>
                  <a:cubicBezTo>
                    <a:pt x="4196" y="3028"/>
                    <a:pt x="4171" y="2935"/>
                    <a:pt x="4147" y="2829"/>
                  </a:cubicBezTo>
                  <a:cubicBezTo>
                    <a:pt x="4122" y="2721"/>
                    <a:pt x="3922" y="2572"/>
                    <a:pt x="3830" y="2562"/>
                  </a:cubicBezTo>
                  <a:cubicBezTo>
                    <a:pt x="3816" y="2560"/>
                    <a:pt x="3803" y="2560"/>
                    <a:pt x="3793" y="2560"/>
                  </a:cubicBezTo>
                  <a:cubicBezTo>
                    <a:pt x="3753" y="2560"/>
                    <a:pt x="3742" y="2569"/>
                    <a:pt x="3740" y="2575"/>
                  </a:cubicBezTo>
                  <a:cubicBezTo>
                    <a:pt x="3739" y="2574"/>
                    <a:pt x="3737" y="2572"/>
                    <a:pt x="3736" y="2572"/>
                  </a:cubicBezTo>
                  <a:cubicBezTo>
                    <a:pt x="3734" y="2566"/>
                    <a:pt x="3729" y="2560"/>
                    <a:pt x="3718" y="2556"/>
                  </a:cubicBezTo>
                  <a:cubicBezTo>
                    <a:pt x="3669" y="2515"/>
                    <a:pt x="3618" y="2485"/>
                    <a:pt x="3593" y="2470"/>
                  </a:cubicBezTo>
                  <a:cubicBezTo>
                    <a:pt x="3589" y="2467"/>
                    <a:pt x="3584" y="2466"/>
                    <a:pt x="3581" y="2464"/>
                  </a:cubicBezTo>
                  <a:cubicBezTo>
                    <a:pt x="3570" y="2442"/>
                    <a:pt x="3560" y="2422"/>
                    <a:pt x="3549" y="2410"/>
                  </a:cubicBezTo>
                  <a:cubicBezTo>
                    <a:pt x="3529" y="2386"/>
                    <a:pt x="3533" y="2356"/>
                    <a:pt x="3572" y="2356"/>
                  </a:cubicBezTo>
                  <a:cubicBezTo>
                    <a:pt x="3586" y="2356"/>
                    <a:pt x="3606" y="2361"/>
                    <a:pt x="3631" y="2371"/>
                  </a:cubicBezTo>
                  <a:cubicBezTo>
                    <a:pt x="3644" y="2377"/>
                    <a:pt x="3656" y="2379"/>
                    <a:pt x="3666" y="2379"/>
                  </a:cubicBezTo>
                  <a:cubicBezTo>
                    <a:pt x="3721" y="2379"/>
                    <a:pt x="3723" y="2301"/>
                    <a:pt x="3718" y="2269"/>
                  </a:cubicBezTo>
                  <a:cubicBezTo>
                    <a:pt x="3714" y="2233"/>
                    <a:pt x="3724" y="2209"/>
                    <a:pt x="3749" y="2199"/>
                  </a:cubicBezTo>
                  <a:cubicBezTo>
                    <a:pt x="3778" y="2189"/>
                    <a:pt x="3763" y="2167"/>
                    <a:pt x="3746" y="2145"/>
                  </a:cubicBezTo>
                  <a:cubicBezTo>
                    <a:pt x="3730" y="2125"/>
                    <a:pt x="3724" y="2106"/>
                    <a:pt x="3740" y="2094"/>
                  </a:cubicBezTo>
                  <a:cubicBezTo>
                    <a:pt x="3756" y="2081"/>
                    <a:pt x="3771" y="2061"/>
                    <a:pt x="3745" y="2029"/>
                  </a:cubicBezTo>
                  <a:cubicBezTo>
                    <a:pt x="3718" y="1997"/>
                    <a:pt x="3733" y="1975"/>
                    <a:pt x="3761" y="1952"/>
                  </a:cubicBezTo>
                  <a:cubicBezTo>
                    <a:pt x="3788" y="1930"/>
                    <a:pt x="3723" y="1877"/>
                    <a:pt x="3682" y="1848"/>
                  </a:cubicBezTo>
                  <a:cubicBezTo>
                    <a:pt x="3641" y="1819"/>
                    <a:pt x="3664" y="1804"/>
                    <a:pt x="3669" y="1768"/>
                  </a:cubicBezTo>
                  <a:cubicBezTo>
                    <a:pt x="3673" y="1733"/>
                    <a:pt x="3615" y="1654"/>
                    <a:pt x="3573" y="1614"/>
                  </a:cubicBezTo>
                  <a:cubicBezTo>
                    <a:pt x="3525" y="1568"/>
                    <a:pt x="3393" y="1494"/>
                    <a:pt x="3285" y="1494"/>
                  </a:cubicBezTo>
                  <a:cubicBezTo>
                    <a:pt x="3283" y="1494"/>
                    <a:pt x="3280" y="1494"/>
                    <a:pt x="3278" y="1494"/>
                  </a:cubicBezTo>
                  <a:cubicBezTo>
                    <a:pt x="3169" y="1496"/>
                    <a:pt x="2984" y="1601"/>
                    <a:pt x="2984" y="1601"/>
                  </a:cubicBezTo>
                  <a:cubicBezTo>
                    <a:pt x="2961" y="1529"/>
                    <a:pt x="2956" y="1201"/>
                    <a:pt x="2975" y="1146"/>
                  </a:cubicBezTo>
                  <a:cubicBezTo>
                    <a:pt x="2987" y="1108"/>
                    <a:pt x="3044" y="1072"/>
                    <a:pt x="3108" y="1047"/>
                  </a:cubicBezTo>
                  <a:cubicBezTo>
                    <a:pt x="3124" y="1051"/>
                    <a:pt x="3140" y="1054"/>
                    <a:pt x="3156" y="1056"/>
                  </a:cubicBezTo>
                  <a:cubicBezTo>
                    <a:pt x="3176" y="1058"/>
                    <a:pt x="3195" y="1059"/>
                    <a:pt x="3215" y="1059"/>
                  </a:cubicBezTo>
                  <a:cubicBezTo>
                    <a:pt x="3480" y="1059"/>
                    <a:pt x="3710" y="858"/>
                    <a:pt x="3740" y="588"/>
                  </a:cubicBezTo>
                  <a:cubicBezTo>
                    <a:pt x="3772" y="297"/>
                    <a:pt x="3562" y="36"/>
                    <a:pt x="3273" y="4"/>
                  </a:cubicBezTo>
                  <a:cubicBezTo>
                    <a:pt x="3253" y="2"/>
                    <a:pt x="3234" y="1"/>
                    <a:pt x="3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flipH="1">
              <a:off x="5877480" y="116032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66"/>
          <p:cNvSpPr/>
          <p:nvPr/>
        </p:nvSpPr>
        <p:spPr>
          <a:xfrm flipH="1" rot="1389218">
            <a:off x="2530094" y="2347949"/>
            <a:ext cx="496377" cy="484957"/>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6"/>
          <p:cNvSpPr/>
          <p:nvPr/>
        </p:nvSpPr>
        <p:spPr>
          <a:xfrm flipH="1" rot="1389218">
            <a:off x="1726597" y="2312654"/>
            <a:ext cx="643173" cy="1023694"/>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6"/>
          <p:cNvSpPr/>
          <p:nvPr/>
        </p:nvSpPr>
        <p:spPr>
          <a:xfrm>
            <a:off x="4797943" y="2025628"/>
            <a:ext cx="224857" cy="164393"/>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6"/>
          <p:cNvSpPr/>
          <p:nvPr/>
        </p:nvSpPr>
        <p:spPr>
          <a:xfrm>
            <a:off x="5022801" y="2126886"/>
            <a:ext cx="138676" cy="162943"/>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6"/>
          <p:cNvSpPr txBox="1"/>
          <p:nvPr>
            <p:ph idx="4294967295" type="subTitle"/>
          </p:nvPr>
        </p:nvSpPr>
        <p:spPr>
          <a:xfrm rot="-986">
            <a:off x="1995684" y="2688296"/>
            <a:ext cx="1046400" cy="27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800"/>
              <a:t>Applied vif function</a:t>
            </a:r>
            <a:endParaRPr sz="800"/>
          </a:p>
        </p:txBody>
      </p:sp>
      <p:sp>
        <p:nvSpPr>
          <p:cNvPr id="997" name="Google Shape;997;p66"/>
          <p:cNvSpPr txBox="1"/>
          <p:nvPr>
            <p:ph idx="4294967295" type="subTitle"/>
          </p:nvPr>
        </p:nvSpPr>
        <p:spPr>
          <a:xfrm rot="-986">
            <a:off x="4530538" y="2244683"/>
            <a:ext cx="1046400" cy="27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800"/>
              <a:t>Tests &amp; BIC</a:t>
            </a:r>
            <a:endParaRPr sz="800"/>
          </a:p>
        </p:txBody>
      </p:sp>
      <p:sp>
        <p:nvSpPr>
          <p:cNvPr id="998" name="Google Shape;998;p66"/>
          <p:cNvSpPr txBox="1"/>
          <p:nvPr>
            <p:ph idx="4294967295" type="subTitle"/>
          </p:nvPr>
        </p:nvSpPr>
        <p:spPr>
          <a:xfrm>
            <a:off x="1383948" y="3747550"/>
            <a:ext cx="1443600" cy="1376400"/>
          </a:xfrm>
          <a:prstGeom prst="rect">
            <a:avLst/>
          </a:prstGeom>
        </p:spPr>
        <p:txBody>
          <a:bodyPr anchorCtr="0" anchor="t" bIns="91425" lIns="91425" spcFirstLastPara="1" rIns="91425" wrap="square" tIns="91425">
            <a:noAutofit/>
          </a:bodyPr>
          <a:lstStyle/>
          <a:p>
            <a:pPr indent="-90170" lvl="0" marL="274320" rtl="0" algn="l">
              <a:spcBef>
                <a:spcPts val="0"/>
              </a:spcBef>
              <a:spcAft>
                <a:spcPts val="0"/>
              </a:spcAft>
              <a:buSzPts val="700"/>
              <a:buChar char="●"/>
            </a:pPr>
            <a:r>
              <a:rPr lang="en" sz="700"/>
              <a:t>Age</a:t>
            </a:r>
            <a:endParaRPr sz="700"/>
          </a:p>
          <a:p>
            <a:pPr indent="-90170" lvl="0" marL="274320" rtl="0" algn="l">
              <a:spcBef>
                <a:spcPts val="0"/>
              </a:spcBef>
              <a:spcAft>
                <a:spcPts val="0"/>
              </a:spcAft>
              <a:buSzPts val="700"/>
              <a:buChar char="●"/>
            </a:pPr>
            <a:r>
              <a:rPr lang="en" sz="700"/>
              <a:t>Games</a:t>
            </a:r>
            <a:endParaRPr sz="700"/>
          </a:p>
          <a:p>
            <a:pPr indent="-90170" lvl="0" marL="274320" rtl="0" algn="l">
              <a:spcBef>
                <a:spcPts val="0"/>
              </a:spcBef>
              <a:spcAft>
                <a:spcPts val="0"/>
              </a:spcAft>
              <a:buSzPts val="700"/>
              <a:buChar char="●"/>
            </a:pPr>
            <a:r>
              <a:rPr lang="en" sz="700"/>
              <a:t>Minutes Played</a:t>
            </a:r>
            <a:endParaRPr sz="700"/>
          </a:p>
          <a:p>
            <a:pPr indent="-90170" lvl="0" marL="274320" rtl="0" algn="l">
              <a:spcBef>
                <a:spcPts val="0"/>
              </a:spcBef>
              <a:spcAft>
                <a:spcPts val="0"/>
              </a:spcAft>
              <a:buSzPts val="700"/>
              <a:buChar char="●"/>
            </a:pPr>
            <a:r>
              <a:rPr lang="en" sz="700"/>
              <a:t>Player Efficiency Rating</a:t>
            </a:r>
            <a:endParaRPr sz="700"/>
          </a:p>
          <a:p>
            <a:pPr indent="-90170" lvl="0" marL="274320" rtl="0" algn="l">
              <a:spcBef>
                <a:spcPts val="0"/>
              </a:spcBef>
              <a:spcAft>
                <a:spcPts val="0"/>
              </a:spcAft>
              <a:buSzPts val="700"/>
              <a:buChar char="●"/>
            </a:pPr>
            <a:r>
              <a:rPr lang="en" sz="700"/>
              <a:t>True Shooting %</a:t>
            </a:r>
            <a:endParaRPr sz="700"/>
          </a:p>
          <a:p>
            <a:pPr indent="-90170" lvl="0" marL="274320" rtl="0" algn="l">
              <a:spcBef>
                <a:spcPts val="0"/>
              </a:spcBef>
              <a:spcAft>
                <a:spcPts val="0"/>
              </a:spcAft>
              <a:buSzPts val="700"/>
              <a:buChar char="●"/>
            </a:pPr>
            <a:r>
              <a:rPr lang="en" sz="700"/>
              <a:t>3-Point Attempt Rate</a:t>
            </a:r>
            <a:endParaRPr sz="700"/>
          </a:p>
          <a:p>
            <a:pPr indent="-90170" lvl="0" marL="274320" rtl="0" algn="l">
              <a:spcBef>
                <a:spcPts val="0"/>
              </a:spcBef>
              <a:spcAft>
                <a:spcPts val="0"/>
              </a:spcAft>
              <a:buSzPts val="700"/>
              <a:buChar char="●"/>
            </a:pPr>
            <a:r>
              <a:rPr lang="en" sz="700"/>
              <a:t>Free Throw Attempt Rate</a:t>
            </a:r>
            <a:endParaRPr sz="700"/>
          </a:p>
          <a:p>
            <a:pPr indent="-90170" lvl="0" marL="274320" rtl="0" algn="l">
              <a:spcBef>
                <a:spcPts val="0"/>
              </a:spcBef>
              <a:spcAft>
                <a:spcPts val="0"/>
              </a:spcAft>
              <a:buSzPts val="700"/>
              <a:buChar char="●"/>
            </a:pPr>
            <a:r>
              <a:rPr lang="en" sz="700"/>
              <a:t>Offensive Rebound</a:t>
            </a:r>
            <a:endParaRPr sz="700"/>
          </a:p>
          <a:p>
            <a:pPr indent="-90170" lvl="0" marL="274320" rtl="0" algn="l">
              <a:spcBef>
                <a:spcPts val="0"/>
              </a:spcBef>
              <a:spcAft>
                <a:spcPts val="0"/>
              </a:spcAft>
              <a:buSzPts val="700"/>
              <a:buChar char="●"/>
            </a:pPr>
            <a:r>
              <a:rPr lang="en" sz="700"/>
              <a:t>Defensive Rebound</a:t>
            </a:r>
            <a:endParaRPr sz="700"/>
          </a:p>
        </p:txBody>
      </p:sp>
      <p:sp>
        <p:nvSpPr>
          <p:cNvPr id="999" name="Google Shape;999;p66"/>
          <p:cNvSpPr txBox="1"/>
          <p:nvPr>
            <p:ph idx="4294967295" type="subTitle"/>
          </p:nvPr>
        </p:nvSpPr>
        <p:spPr>
          <a:xfrm>
            <a:off x="2390836" y="3747550"/>
            <a:ext cx="1443600" cy="1186500"/>
          </a:xfrm>
          <a:prstGeom prst="rect">
            <a:avLst/>
          </a:prstGeom>
        </p:spPr>
        <p:txBody>
          <a:bodyPr anchorCtr="0" anchor="t" bIns="91425" lIns="91425" spcFirstLastPara="1" rIns="91425" wrap="square" tIns="91425">
            <a:noAutofit/>
          </a:bodyPr>
          <a:lstStyle/>
          <a:p>
            <a:pPr indent="-90170" lvl="0" marL="274320" rtl="0" algn="l">
              <a:spcBef>
                <a:spcPts val="0"/>
              </a:spcBef>
              <a:spcAft>
                <a:spcPts val="0"/>
              </a:spcAft>
              <a:buSzPts val="700"/>
              <a:buChar char="●"/>
            </a:pPr>
            <a:r>
              <a:rPr lang="en" sz="700"/>
              <a:t>Total Rebound</a:t>
            </a:r>
            <a:endParaRPr sz="700"/>
          </a:p>
          <a:p>
            <a:pPr indent="-90170" lvl="0" marL="274320" rtl="0" algn="l">
              <a:spcBef>
                <a:spcPts val="0"/>
              </a:spcBef>
              <a:spcAft>
                <a:spcPts val="0"/>
              </a:spcAft>
              <a:buSzPts val="700"/>
              <a:buChar char="●"/>
            </a:pPr>
            <a:r>
              <a:rPr lang="en" sz="700"/>
              <a:t>Assist</a:t>
            </a:r>
            <a:endParaRPr sz="700"/>
          </a:p>
          <a:p>
            <a:pPr indent="-90170" lvl="0" marL="274320" rtl="0" algn="l">
              <a:spcBef>
                <a:spcPts val="0"/>
              </a:spcBef>
              <a:spcAft>
                <a:spcPts val="0"/>
              </a:spcAft>
              <a:buSzPts val="700"/>
              <a:buChar char="●"/>
            </a:pPr>
            <a:r>
              <a:rPr lang="en" sz="700"/>
              <a:t>Value over replacement player</a:t>
            </a:r>
            <a:endParaRPr sz="700"/>
          </a:p>
          <a:p>
            <a:pPr indent="-90170" lvl="0" marL="274320" rtl="0" algn="l">
              <a:spcBef>
                <a:spcPts val="0"/>
              </a:spcBef>
              <a:spcAft>
                <a:spcPts val="0"/>
              </a:spcAft>
              <a:buSzPts val="700"/>
              <a:buChar char="●"/>
            </a:pPr>
            <a:r>
              <a:rPr lang="en" sz="700"/>
              <a:t>Usage</a:t>
            </a:r>
            <a:endParaRPr sz="700"/>
          </a:p>
          <a:p>
            <a:pPr indent="-90170" lvl="0" marL="274320" rtl="0" algn="l">
              <a:spcBef>
                <a:spcPts val="0"/>
              </a:spcBef>
              <a:spcAft>
                <a:spcPts val="0"/>
              </a:spcAft>
              <a:buSzPts val="700"/>
              <a:buChar char="●"/>
            </a:pPr>
            <a:r>
              <a:rPr lang="en" sz="700"/>
              <a:t>Steal</a:t>
            </a:r>
            <a:endParaRPr sz="700"/>
          </a:p>
          <a:p>
            <a:pPr indent="-90170" lvl="0" marL="274320" rtl="0" algn="l">
              <a:spcBef>
                <a:spcPts val="0"/>
              </a:spcBef>
              <a:spcAft>
                <a:spcPts val="0"/>
              </a:spcAft>
              <a:buSzPts val="700"/>
              <a:buChar char="●"/>
            </a:pPr>
            <a:r>
              <a:rPr lang="en" sz="700"/>
              <a:t>Block</a:t>
            </a:r>
            <a:endParaRPr sz="700"/>
          </a:p>
          <a:p>
            <a:pPr indent="-90170" lvl="0" marL="274320" rtl="0" algn="l">
              <a:spcBef>
                <a:spcPts val="0"/>
              </a:spcBef>
              <a:spcAft>
                <a:spcPts val="0"/>
              </a:spcAft>
              <a:buSzPts val="700"/>
              <a:buChar char="●"/>
            </a:pPr>
            <a:r>
              <a:rPr lang="en" sz="700"/>
              <a:t>Turnover</a:t>
            </a:r>
            <a:endParaRPr sz="700"/>
          </a:p>
          <a:p>
            <a:pPr indent="-90170" lvl="0" marL="274320" rtl="0" algn="l">
              <a:spcBef>
                <a:spcPts val="0"/>
              </a:spcBef>
              <a:spcAft>
                <a:spcPts val="0"/>
              </a:spcAft>
              <a:buSzPts val="700"/>
              <a:buChar char="●"/>
            </a:pPr>
            <a:r>
              <a:rPr lang="en" sz="700"/>
              <a:t>Box Plus/Minus</a:t>
            </a:r>
            <a:endParaRPr sz="700"/>
          </a:p>
        </p:txBody>
      </p:sp>
      <p:sp>
        <p:nvSpPr>
          <p:cNvPr id="1000" name="Google Shape;1000;p66"/>
          <p:cNvSpPr txBox="1"/>
          <p:nvPr>
            <p:ph idx="4294967295" type="subTitle"/>
          </p:nvPr>
        </p:nvSpPr>
        <p:spPr>
          <a:xfrm>
            <a:off x="4038337" y="2865125"/>
            <a:ext cx="1443600" cy="1376400"/>
          </a:xfrm>
          <a:prstGeom prst="rect">
            <a:avLst/>
          </a:prstGeom>
        </p:spPr>
        <p:txBody>
          <a:bodyPr anchorCtr="0" anchor="t" bIns="91425" lIns="91425" spcFirstLastPara="1" rIns="91425" wrap="square" tIns="91425">
            <a:noAutofit/>
          </a:bodyPr>
          <a:lstStyle/>
          <a:p>
            <a:pPr indent="-90170" lvl="0" marL="274320" rtl="0" algn="l">
              <a:spcBef>
                <a:spcPts val="0"/>
              </a:spcBef>
              <a:spcAft>
                <a:spcPts val="0"/>
              </a:spcAft>
              <a:buSzPts val="700"/>
              <a:buChar char="●"/>
            </a:pPr>
            <a:r>
              <a:rPr lang="en" sz="700"/>
              <a:t>Age</a:t>
            </a:r>
            <a:endParaRPr sz="700"/>
          </a:p>
          <a:p>
            <a:pPr indent="-90170" lvl="0" marL="274320" rtl="0" algn="l">
              <a:spcBef>
                <a:spcPts val="0"/>
              </a:spcBef>
              <a:spcAft>
                <a:spcPts val="0"/>
              </a:spcAft>
              <a:buSzPts val="700"/>
              <a:buChar char="●"/>
            </a:pPr>
            <a:r>
              <a:rPr lang="en" sz="700"/>
              <a:t>True Shooting %</a:t>
            </a:r>
            <a:endParaRPr sz="700"/>
          </a:p>
          <a:p>
            <a:pPr indent="-90170" lvl="0" marL="274320" rtl="0" algn="l">
              <a:spcBef>
                <a:spcPts val="0"/>
              </a:spcBef>
              <a:spcAft>
                <a:spcPts val="0"/>
              </a:spcAft>
              <a:buSzPts val="700"/>
              <a:buChar char="●"/>
            </a:pPr>
            <a:r>
              <a:rPr lang="en" sz="700"/>
              <a:t>3-Point Attempt Rate</a:t>
            </a:r>
            <a:endParaRPr sz="700"/>
          </a:p>
          <a:p>
            <a:pPr indent="-90170" lvl="0" marL="274320" rtl="0" algn="l">
              <a:spcBef>
                <a:spcPts val="0"/>
              </a:spcBef>
              <a:spcAft>
                <a:spcPts val="0"/>
              </a:spcAft>
              <a:buSzPts val="700"/>
              <a:buChar char="●"/>
            </a:pPr>
            <a:r>
              <a:rPr lang="en" sz="700"/>
              <a:t>Free Throw Attempt Rate</a:t>
            </a:r>
            <a:endParaRPr sz="700"/>
          </a:p>
          <a:p>
            <a:pPr indent="-90170" lvl="0" marL="274320" rtl="0" algn="l">
              <a:spcBef>
                <a:spcPts val="0"/>
              </a:spcBef>
              <a:spcAft>
                <a:spcPts val="0"/>
              </a:spcAft>
              <a:buSzPts val="700"/>
              <a:buChar char="●"/>
            </a:pPr>
            <a:r>
              <a:rPr lang="en" sz="700"/>
              <a:t>Defensive Rebound</a:t>
            </a:r>
            <a:endParaRPr sz="700"/>
          </a:p>
          <a:p>
            <a:pPr indent="-90170" lvl="0" marL="274320" rtl="0" algn="l">
              <a:spcBef>
                <a:spcPts val="0"/>
              </a:spcBef>
              <a:spcAft>
                <a:spcPts val="0"/>
              </a:spcAft>
              <a:buSzPts val="700"/>
              <a:buChar char="●"/>
            </a:pPr>
            <a:r>
              <a:rPr lang="en" sz="700"/>
              <a:t>Assist </a:t>
            </a:r>
            <a:endParaRPr sz="700"/>
          </a:p>
          <a:p>
            <a:pPr indent="-90170" lvl="0" marL="274320" rtl="0" algn="l">
              <a:spcBef>
                <a:spcPts val="0"/>
              </a:spcBef>
              <a:spcAft>
                <a:spcPts val="0"/>
              </a:spcAft>
              <a:buSzPts val="700"/>
              <a:buChar char="●"/>
            </a:pPr>
            <a:r>
              <a:rPr lang="en" sz="700"/>
              <a:t>Steal</a:t>
            </a:r>
            <a:endParaRPr sz="700"/>
          </a:p>
          <a:p>
            <a:pPr indent="-90170" lvl="0" marL="274320" rtl="0" algn="l">
              <a:spcBef>
                <a:spcPts val="0"/>
              </a:spcBef>
              <a:spcAft>
                <a:spcPts val="0"/>
              </a:spcAft>
              <a:buSzPts val="700"/>
              <a:buChar char="●"/>
            </a:pPr>
            <a:r>
              <a:rPr lang="en" sz="700"/>
              <a:t>Block</a:t>
            </a:r>
            <a:endParaRPr sz="700"/>
          </a:p>
          <a:p>
            <a:pPr indent="-90170" lvl="0" marL="274320" rtl="0" algn="l">
              <a:spcBef>
                <a:spcPts val="0"/>
              </a:spcBef>
              <a:spcAft>
                <a:spcPts val="0"/>
              </a:spcAft>
              <a:buSzPts val="700"/>
              <a:buChar char="●"/>
            </a:pPr>
            <a:r>
              <a:rPr lang="en" sz="700"/>
              <a:t>Turnover</a:t>
            </a:r>
            <a:endParaRPr sz="700"/>
          </a:p>
          <a:p>
            <a:pPr indent="-90170" lvl="0" marL="274320" rtl="0" algn="l">
              <a:spcBef>
                <a:spcPts val="0"/>
              </a:spcBef>
              <a:spcAft>
                <a:spcPts val="0"/>
              </a:spcAft>
              <a:buSzPts val="700"/>
              <a:buChar char="●"/>
            </a:pPr>
            <a:r>
              <a:rPr lang="en" sz="700"/>
              <a:t>Usage</a:t>
            </a:r>
            <a:endParaRPr sz="700"/>
          </a:p>
          <a:p>
            <a:pPr indent="-90170" lvl="0" marL="274320" rtl="0" algn="l">
              <a:spcBef>
                <a:spcPts val="0"/>
              </a:spcBef>
              <a:spcAft>
                <a:spcPts val="0"/>
              </a:spcAft>
              <a:buSzPts val="700"/>
              <a:buChar char="●"/>
            </a:pPr>
            <a:r>
              <a:rPr lang="en" sz="700"/>
              <a:t>Value over replacement player</a:t>
            </a:r>
            <a:endParaRPr sz="700"/>
          </a:p>
        </p:txBody>
      </p:sp>
      <p:sp>
        <p:nvSpPr>
          <p:cNvPr id="1001" name="Google Shape;1001;p66"/>
          <p:cNvSpPr txBox="1"/>
          <p:nvPr>
            <p:ph idx="4294967295" type="subTitle"/>
          </p:nvPr>
        </p:nvSpPr>
        <p:spPr>
          <a:xfrm>
            <a:off x="6557239" y="1748700"/>
            <a:ext cx="1443600" cy="1376400"/>
          </a:xfrm>
          <a:prstGeom prst="rect">
            <a:avLst/>
          </a:prstGeom>
        </p:spPr>
        <p:txBody>
          <a:bodyPr anchorCtr="0" anchor="t" bIns="91425" lIns="91425" spcFirstLastPara="1" rIns="91425" wrap="square" tIns="91425">
            <a:noAutofit/>
          </a:bodyPr>
          <a:lstStyle/>
          <a:p>
            <a:pPr indent="-90170" lvl="0" marL="274320" rtl="0" algn="l">
              <a:spcBef>
                <a:spcPts val="0"/>
              </a:spcBef>
              <a:spcAft>
                <a:spcPts val="0"/>
              </a:spcAft>
              <a:buSzPts val="700"/>
              <a:buChar char="●"/>
            </a:pPr>
            <a:r>
              <a:rPr lang="en" sz="700"/>
              <a:t>True Shooting %</a:t>
            </a:r>
            <a:endParaRPr sz="700"/>
          </a:p>
          <a:p>
            <a:pPr indent="-90170" lvl="0" marL="274320" rtl="0" algn="l">
              <a:spcBef>
                <a:spcPts val="0"/>
              </a:spcBef>
              <a:spcAft>
                <a:spcPts val="0"/>
              </a:spcAft>
              <a:buSzPts val="700"/>
              <a:buChar char="●"/>
            </a:pPr>
            <a:r>
              <a:rPr lang="en" sz="700"/>
              <a:t>3-Point Attempt Rate</a:t>
            </a:r>
            <a:endParaRPr sz="700"/>
          </a:p>
          <a:p>
            <a:pPr indent="-90170" lvl="0" marL="274320" rtl="0" algn="l">
              <a:spcBef>
                <a:spcPts val="0"/>
              </a:spcBef>
              <a:spcAft>
                <a:spcPts val="0"/>
              </a:spcAft>
              <a:buSzPts val="700"/>
              <a:buChar char="●"/>
            </a:pPr>
            <a:r>
              <a:rPr lang="en" sz="700"/>
              <a:t>Usage</a:t>
            </a:r>
            <a:endParaRPr sz="700"/>
          </a:p>
          <a:p>
            <a:pPr indent="-90170" lvl="0" marL="274320" rtl="0" algn="l">
              <a:spcBef>
                <a:spcPts val="0"/>
              </a:spcBef>
              <a:spcAft>
                <a:spcPts val="0"/>
              </a:spcAft>
              <a:buSzPts val="700"/>
              <a:buChar char="●"/>
            </a:pPr>
            <a:r>
              <a:rPr lang="en" sz="700"/>
              <a:t>Value over replacement player</a:t>
            </a:r>
            <a:endParaRPr sz="700"/>
          </a:p>
          <a:p>
            <a:pPr indent="-90170" lvl="0" marL="274320" rtl="0" algn="l">
              <a:spcBef>
                <a:spcPts val="0"/>
              </a:spcBef>
              <a:spcAft>
                <a:spcPts val="0"/>
              </a:spcAft>
              <a:buSzPts val="700"/>
              <a:buChar char="●"/>
            </a:pPr>
            <a:r>
              <a:rPr lang="en" sz="700"/>
              <a:t>Assist </a:t>
            </a:r>
            <a:endParaRPr sz="700"/>
          </a:p>
        </p:txBody>
      </p:sp>
      <p:sp>
        <p:nvSpPr>
          <p:cNvPr id="1002" name="Google Shape;1002;p66"/>
          <p:cNvSpPr txBox="1"/>
          <p:nvPr/>
        </p:nvSpPr>
        <p:spPr>
          <a:xfrm>
            <a:off x="6348525" y="2845325"/>
            <a:ext cx="1686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lt1"/>
                </a:solidFill>
                <a:highlight>
                  <a:schemeClr val="accent4"/>
                </a:highlight>
                <a:latin typeface="Dosis"/>
                <a:ea typeface="Dosis"/>
                <a:cs typeface="Dosis"/>
                <a:sym typeface="Dosis"/>
              </a:rPr>
              <a:t>1.449483 + 2.020618*Value Over Replacement Player + (-0.024489)*Assist + 1.651415*True Shooting Percentage + (-0.035903)*Usage + (-0.742261)*3-Point Attempt Rate </a:t>
            </a:r>
            <a:endParaRPr b="1" sz="1000">
              <a:solidFill>
                <a:schemeClr val="lt1"/>
              </a:solidFill>
              <a:highlight>
                <a:schemeClr val="accent4"/>
              </a:highlight>
              <a:latin typeface="Dosis"/>
              <a:ea typeface="Dosis"/>
              <a:cs typeface="Dosis"/>
              <a:sym typeface="Dosi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67"/>
          <p:cNvSpPr/>
          <p:nvPr/>
        </p:nvSpPr>
        <p:spPr>
          <a:xfrm>
            <a:off x="7289682" y="1297538"/>
            <a:ext cx="1564385" cy="2700822"/>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ACTUAL </a:t>
            </a:r>
            <a:r>
              <a:rPr lang="en"/>
              <a:t>VS.</a:t>
            </a:r>
            <a:r>
              <a:rPr lang="en"/>
              <a:t> PREDICTED</a:t>
            </a:r>
            <a:endParaRPr/>
          </a:p>
        </p:txBody>
      </p:sp>
      <p:grpSp>
        <p:nvGrpSpPr>
          <p:cNvPr id="1009" name="Google Shape;1009;p67"/>
          <p:cNvGrpSpPr/>
          <p:nvPr/>
        </p:nvGrpSpPr>
        <p:grpSpPr>
          <a:xfrm>
            <a:off x="7289862" y="1301698"/>
            <a:ext cx="1564444" cy="2692622"/>
            <a:chOff x="3259800" y="1151125"/>
            <a:chExt cx="1522425" cy="3229725"/>
          </a:xfrm>
        </p:grpSpPr>
        <p:sp>
          <p:nvSpPr>
            <p:cNvPr id="1010" name="Google Shape;1010;p67"/>
            <p:cNvSpPr/>
            <p:nvPr/>
          </p:nvSpPr>
          <p:spPr>
            <a:xfrm>
              <a:off x="4728325" y="3974375"/>
              <a:ext cx="28550" cy="27250"/>
            </a:xfrm>
            <a:custGeom>
              <a:rect b="b" l="l" r="r" t="t"/>
              <a:pathLst>
                <a:path extrusionOk="0" h="1090" w="1142">
                  <a:moveTo>
                    <a:pt x="502" y="1"/>
                  </a:moveTo>
                  <a:cubicBezTo>
                    <a:pt x="436" y="1"/>
                    <a:pt x="368" y="16"/>
                    <a:pt x="305" y="47"/>
                  </a:cubicBezTo>
                  <a:cubicBezTo>
                    <a:pt x="89" y="154"/>
                    <a:pt x="0" y="419"/>
                    <a:pt x="110" y="635"/>
                  </a:cubicBezTo>
                  <a:cubicBezTo>
                    <a:pt x="112" y="640"/>
                    <a:pt x="115" y="645"/>
                    <a:pt x="117" y="648"/>
                  </a:cubicBezTo>
                  <a:cubicBezTo>
                    <a:pt x="117" y="664"/>
                    <a:pt x="117" y="679"/>
                    <a:pt x="120" y="695"/>
                  </a:cubicBezTo>
                  <a:cubicBezTo>
                    <a:pt x="141" y="848"/>
                    <a:pt x="260" y="1041"/>
                    <a:pt x="523" y="1080"/>
                  </a:cubicBezTo>
                  <a:cubicBezTo>
                    <a:pt x="570" y="1087"/>
                    <a:pt x="627" y="1090"/>
                    <a:pt x="702" y="1090"/>
                  </a:cubicBezTo>
                  <a:cubicBezTo>
                    <a:pt x="947" y="1090"/>
                    <a:pt x="1142" y="892"/>
                    <a:pt x="1142" y="651"/>
                  </a:cubicBezTo>
                  <a:cubicBezTo>
                    <a:pt x="1142" y="479"/>
                    <a:pt x="1046" y="333"/>
                    <a:pt x="903" y="261"/>
                  </a:cubicBezTo>
                  <a:cubicBezTo>
                    <a:pt x="900" y="255"/>
                    <a:pt x="897" y="248"/>
                    <a:pt x="895" y="242"/>
                  </a:cubicBezTo>
                  <a:cubicBezTo>
                    <a:pt x="817" y="90"/>
                    <a:pt x="663" y="1"/>
                    <a:pt x="5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7"/>
            <p:cNvSpPr/>
            <p:nvPr/>
          </p:nvSpPr>
          <p:spPr>
            <a:xfrm>
              <a:off x="4480800" y="2833150"/>
              <a:ext cx="248775" cy="1110650"/>
            </a:xfrm>
            <a:custGeom>
              <a:rect b="b" l="l" r="r" t="t"/>
              <a:pathLst>
                <a:path extrusionOk="0" h="44426" w="9951">
                  <a:moveTo>
                    <a:pt x="3993" y="0"/>
                  </a:moveTo>
                  <a:cubicBezTo>
                    <a:pt x="3803" y="0"/>
                    <a:pt x="3627" y="126"/>
                    <a:pt x="3573" y="319"/>
                  </a:cubicBezTo>
                  <a:cubicBezTo>
                    <a:pt x="3534" y="449"/>
                    <a:pt x="3498" y="582"/>
                    <a:pt x="3464" y="706"/>
                  </a:cubicBezTo>
                  <a:cubicBezTo>
                    <a:pt x="3401" y="940"/>
                    <a:pt x="3542" y="1182"/>
                    <a:pt x="3776" y="1245"/>
                  </a:cubicBezTo>
                  <a:cubicBezTo>
                    <a:pt x="3812" y="1255"/>
                    <a:pt x="3851" y="1258"/>
                    <a:pt x="3888" y="1258"/>
                  </a:cubicBezTo>
                  <a:cubicBezTo>
                    <a:pt x="4083" y="1258"/>
                    <a:pt x="4259" y="1130"/>
                    <a:pt x="4311" y="933"/>
                  </a:cubicBezTo>
                  <a:cubicBezTo>
                    <a:pt x="4345" y="813"/>
                    <a:pt x="4379" y="686"/>
                    <a:pt x="4415" y="558"/>
                  </a:cubicBezTo>
                  <a:cubicBezTo>
                    <a:pt x="4483" y="327"/>
                    <a:pt x="4348" y="83"/>
                    <a:pt x="4114" y="18"/>
                  </a:cubicBezTo>
                  <a:cubicBezTo>
                    <a:pt x="4073" y="6"/>
                    <a:pt x="4033" y="0"/>
                    <a:pt x="3993" y="0"/>
                  </a:cubicBezTo>
                  <a:close/>
                  <a:moveTo>
                    <a:pt x="3383" y="2634"/>
                  </a:moveTo>
                  <a:cubicBezTo>
                    <a:pt x="3185" y="2634"/>
                    <a:pt x="3006" y="2769"/>
                    <a:pt x="2959" y="2971"/>
                  </a:cubicBezTo>
                  <a:cubicBezTo>
                    <a:pt x="2931" y="3091"/>
                    <a:pt x="2900" y="3218"/>
                    <a:pt x="2866" y="3351"/>
                  </a:cubicBezTo>
                  <a:cubicBezTo>
                    <a:pt x="2806" y="3585"/>
                    <a:pt x="2949" y="3824"/>
                    <a:pt x="3183" y="3884"/>
                  </a:cubicBezTo>
                  <a:cubicBezTo>
                    <a:pt x="3219" y="3891"/>
                    <a:pt x="3256" y="3897"/>
                    <a:pt x="3292" y="3897"/>
                  </a:cubicBezTo>
                  <a:cubicBezTo>
                    <a:pt x="3487" y="3897"/>
                    <a:pt x="3667" y="3764"/>
                    <a:pt x="3716" y="3564"/>
                  </a:cubicBezTo>
                  <a:cubicBezTo>
                    <a:pt x="3750" y="3429"/>
                    <a:pt x="3784" y="3299"/>
                    <a:pt x="3812" y="3174"/>
                  </a:cubicBezTo>
                  <a:cubicBezTo>
                    <a:pt x="3869" y="2937"/>
                    <a:pt x="3721" y="2703"/>
                    <a:pt x="3487" y="2646"/>
                  </a:cubicBezTo>
                  <a:cubicBezTo>
                    <a:pt x="3452" y="2638"/>
                    <a:pt x="3418" y="2634"/>
                    <a:pt x="3383" y="2634"/>
                  </a:cubicBezTo>
                  <a:close/>
                  <a:moveTo>
                    <a:pt x="2675" y="5245"/>
                  </a:moveTo>
                  <a:cubicBezTo>
                    <a:pt x="2487" y="5245"/>
                    <a:pt x="2312" y="5369"/>
                    <a:pt x="2255" y="5561"/>
                  </a:cubicBezTo>
                  <a:cubicBezTo>
                    <a:pt x="2218" y="5685"/>
                    <a:pt x="2182" y="5810"/>
                    <a:pt x="2143" y="5938"/>
                  </a:cubicBezTo>
                  <a:cubicBezTo>
                    <a:pt x="2073" y="6169"/>
                    <a:pt x="2205" y="6413"/>
                    <a:pt x="2437" y="6484"/>
                  </a:cubicBezTo>
                  <a:cubicBezTo>
                    <a:pt x="2478" y="6497"/>
                    <a:pt x="2523" y="6502"/>
                    <a:pt x="2564" y="6502"/>
                  </a:cubicBezTo>
                  <a:cubicBezTo>
                    <a:pt x="2751" y="6502"/>
                    <a:pt x="2926" y="6380"/>
                    <a:pt x="2983" y="6190"/>
                  </a:cubicBezTo>
                  <a:cubicBezTo>
                    <a:pt x="3022" y="6062"/>
                    <a:pt x="3061" y="5935"/>
                    <a:pt x="3097" y="5808"/>
                  </a:cubicBezTo>
                  <a:cubicBezTo>
                    <a:pt x="3165" y="5576"/>
                    <a:pt x="3032" y="5332"/>
                    <a:pt x="2801" y="5264"/>
                  </a:cubicBezTo>
                  <a:cubicBezTo>
                    <a:pt x="2759" y="5252"/>
                    <a:pt x="2717" y="5245"/>
                    <a:pt x="2675" y="5245"/>
                  </a:cubicBezTo>
                  <a:close/>
                  <a:moveTo>
                    <a:pt x="1867" y="7828"/>
                  </a:moveTo>
                  <a:cubicBezTo>
                    <a:pt x="1684" y="7828"/>
                    <a:pt x="1514" y="7945"/>
                    <a:pt x="1454" y="8129"/>
                  </a:cubicBezTo>
                  <a:cubicBezTo>
                    <a:pt x="1412" y="8254"/>
                    <a:pt x="1371" y="8379"/>
                    <a:pt x="1329" y="8501"/>
                  </a:cubicBezTo>
                  <a:cubicBezTo>
                    <a:pt x="1251" y="8733"/>
                    <a:pt x="1373" y="8980"/>
                    <a:pt x="1605" y="9058"/>
                  </a:cubicBezTo>
                  <a:cubicBezTo>
                    <a:pt x="1652" y="9073"/>
                    <a:pt x="1698" y="9081"/>
                    <a:pt x="1745" y="9081"/>
                  </a:cubicBezTo>
                  <a:cubicBezTo>
                    <a:pt x="1927" y="9081"/>
                    <a:pt x="2099" y="8967"/>
                    <a:pt x="2161" y="8782"/>
                  </a:cubicBezTo>
                  <a:cubicBezTo>
                    <a:pt x="2203" y="8660"/>
                    <a:pt x="2244" y="8532"/>
                    <a:pt x="2286" y="8405"/>
                  </a:cubicBezTo>
                  <a:cubicBezTo>
                    <a:pt x="2361" y="8174"/>
                    <a:pt x="2237" y="7927"/>
                    <a:pt x="2008" y="7851"/>
                  </a:cubicBezTo>
                  <a:cubicBezTo>
                    <a:pt x="1961" y="7835"/>
                    <a:pt x="1914" y="7828"/>
                    <a:pt x="1867" y="7828"/>
                  </a:cubicBezTo>
                  <a:close/>
                  <a:moveTo>
                    <a:pt x="950" y="10373"/>
                  </a:moveTo>
                  <a:cubicBezTo>
                    <a:pt x="778" y="10373"/>
                    <a:pt x="615" y="10475"/>
                    <a:pt x="547" y="10644"/>
                  </a:cubicBezTo>
                  <a:cubicBezTo>
                    <a:pt x="534" y="10672"/>
                    <a:pt x="521" y="10698"/>
                    <a:pt x="510" y="10724"/>
                  </a:cubicBezTo>
                  <a:cubicBezTo>
                    <a:pt x="469" y="10823"/>
                    <a:pt x="427" y="10927"/>
                    <a:pt x="391" y="11036"/>
                  </a:cubicBezTo>
                  <a:cubicBezTo>
                    <a:pt x="310" y="11265"/>
                    <a:pt x="432" y="11515"/>
                    <a:pt x="661" y="11595"/>
                  </a:cubicBezTo>
                  <a:cubicBezTo>
                    <a:pt x="708" y="11611"/>
                    <a:pt x="757" y="11619"/>
                    <a:pt x="804" y="11619"/>
                  </a:cubicBezTo>
                  <a:cubicBezTo>
                    <a:pt x="986" y="11619"/>
                    <a:pt x="1158" y="11504"/>
                    <a:pt x="1217" y="11322"/>
                  </a:cubicBezTo>
                  <a:cubicBezTo>
                    <a:pt x="1249" y="11236"/>
                    <a:pt x="1282" y="11151"/>
                    <a:pt x="1316" y="11070"/>
                  </a:cubicBezTo>
                  <a:cubicBezTo>
                    <a:pt x="1329" y="11041"/>
                    <a:pt x="1342" y="11010"/>
                    <a:pt x="1355" y="10982"/>
                  </a:cubicBezTo>
                  <a:cubicBezTo>
                    <a:pt x="1449" y="10758"/>
                    <a:pt x="1342" y="10501"/>
                    <a:pt x="1119" y="10407"/>
                  </a:cubicBezTo>
                  <a:cubicBezTo>
                    <a:pt x="1064" y="10384"/>
                    <a:pt x="1006" y="10373"/>
                    <a:pt x="950" y="10373"/>
                  </a:cubicBezTo>
                  <a:close/>
                  <a:moveTo>
                    <a:pt x="447" y="13012"/>
                  </a:moveTo>
                  <a:cubicBezTo>
                    <a:pt x="211" y="13012"/>
                    <a:pt x="16" y="13199"/>
                    <a:pt x="8" y="13436"/>
                  </a:cubicBezTo>
                  <a:cubicBezTo>
                    <a:pt x="3" y="13569"/>
                    <a:pt x="1" y="13706"/>
                    <a:pt x="1" y="13844"/>
                  </a:cubicBezTo>
                  <a:cubicBezTo>
                    <a:pt x="1" y="14086"/>
                    <a:pt x="196" y="14284"/>
                    <a:pt x="437" y="14284"/>
                  </a:cubicBezTo>
                  <a:lnTo>
                    <a:pt x="440" y="14284"/>
                  </a:lnTo>
                  <a:cubicBezTo>
                    <a:pt x="682" y="14284"/>
                    <a:pt x="877" y="14089"/>
                    <a:pt x="879" y="13847"/>
                  </a:cubicBezTo>
                  <a:cubicBezTo>
                    <a:pt x="879" y="13717"/>
                    <a:pt x="882" y="13589"/>
                    <a:pt x="885" y="13465"/>
                  </a:cubicBezTo>
                  <a:cubicBezTo>
                    <a:pt x="892" y="13223"/>
                    <a:pt x="703" y="13020"/>
                    <a:pt x="461" y="13012"/>
                  </a:cubicBezTo>
                  <a:cubicBezTo>
                    <a:pt x="456" y="13012"/>
                    <a:pt x="451" y="13012"/>
                    <a:pt x="447" y="13012"/>
                  </a:cubicBezTo>
                  <a:close/>
                  <a:moveTo>
                    <a:pt x="613" y="15707"/>
                  </a:moveTo>
                  <a:cubicBezTo>
                    <a:pt x="589" y="15707"/>
                    <a:pt x="564" y="15709"/>
                    <a:pt x="539" y="15714"/>
                  </a:cubicBezTo>
                  <a:cubicBezTo>
                    <a:pt x="300" y="15753"/>
                    <a:pt x="138" y="15979"/>
                    <a:pt x="177" y="16218"/>
                  </a:cubicBezTo>
                  <a:cubicBezTo>
                    <a:pt x="198" y="16351"/>
                    <a:pt x="222" y="16465"/>
                    <a:pt x="242" y="16553"/>
                  </a:cubicBezTo>
                  <a:cubicBezTo>
                    <a:pt x="253" y="16598"/>
                    <a:pt x="268" y="16644"/>
                    <a:pt x="287" y="16694"/>
                  </a:cubicBezTo>
                  <a:cubicBezTo>
                    <a:pt x="357" y="16865"/>
                    <a:pt x="521" y="16969"/>
                    <a:pt x="695" y="16969"/>
                  </a:cubicBezTo>
                  <a:cubicBezTo>
                    <a:pt x="749" y="16969"/>
                    <a:pt x="804" y="16959"/>
                    <a:pt x="859" y="16938"/>
                  </a:cubicBezTo>
                  <a:cubicBezTo>
                    <a:pt x="1082" y="16850"/>
                    <a:pt x="1191" y="16592"/>
                    <a:pt x="1103" y="16369"/>
                  </a:cubicBezTo>
                  <a:cubicBezTo>
                    <a:pt x="1098" y="16361"/>
                    <a:pt x="1098" y="16356"/>
                    <a:pt x="1098" y="16356"/>
                  </a:cubicBezTo>
                  <a:cubicBezTo>
                    <a:pt x="1098" y="16353"/>
                    <a:pt x="1095" y="16351"/>
                    <a:pt x="1095" y="16348"/>
                  </a:cubicBezTo>
                  <a:cubicBezTo>
                    <a:pt x="1085" y="16301"/>
                    <a:pt x="1067" y="16215"/>
                    <a:pt x="1043" y="16075"/>
                  </a:cubicBezTo>
                  <a:cubicBezTo>
                    <a:pt x="1006" y="15861"/>
                    <a:pt x="823" y="15707"/>
                    <a:pt x="613" y="15707"/>
                  </a:cubicBezTo>
                  <a:close/>
                  <a:moveTo>
                    <a:pt x="2118" y="17900"/>
                  </a:moveTo>
                  <a:cubicBezTo>
                    <a:pt x="2017" y="17900"/>
                    <a:pt x="1915" y="17935"/>
                    <a:pt x="1831" y="18007"/>
                  </a:cubicBezTo>
                  <a:cubicBezTo>
                    <a:pt x="1649" y="18168"/>
                    <a:pt x="1631" y="18444"/>
                    <a:pt x="1789" y="18628"/>
                  </a:cubicBezTo>
                  <a:cubicBezTo>
                    <a:pt x="1873" y="18724"/>
                    <a:pt x="1958" y="18823"/>
                    <a:pt x="2047" y="18925"/>
                  </a:cubicBezTo>
                  <a:cubicBezTo>
                    <a:pt x="2135" y="19026"/>
                    <a:pt x="2257" y="19075"/>
                    <a:pt x="2380" y="19075"/>
                  </a:cubicBezTo>
                  <a:cubicBezTo>
                    <a:pt x="2481" y="19075"/>
                    <a:pt x="2585" y="19042"/>
                    <a:pt x="2666" y="18969"/>
                  </a:cubicBezTo>
                  <a:cubicBezTo>
                    <a:pt x="2850" y="18810"/>
                    <a:pt x="2871" y="18535"/>
                    <a:pt x="2712" y="18350"/>
                  </a:cubicBezTo>
                  <a:cubicBezTo>
                    <a:pt x="2621" y="18249"/>
                    <a:pt x="2536" y="18147"/>
                    <a:pt x="2450" y="18051"/>
                  </a:cubicBezTo>
                  <a:cubicBezTo>
                    <a:pt x="2363" y="17951"/>
                    <a:pt x="2241" y="17900"/>
                    <a:pt x="2118" y="17900"/>
                  </a:cubicBezTo>
                  <a:close/>
                  <a:moveTo>
                    <a:pt x="3852" y="19976"/>
                  </a:moveTo>
                  <a:cubicBezTo>
                    <a:pt x="3758" y="19976"/>
                    <a:pt x="3663" y="20006"/>
                    <a:pt x="3583" y="20068"/>
                  </a:cubicBezTo>
                  <a:cubicBezTo>
                    <a:pt x="3391" y="20217"/>
                    <a:pt x="3357" y="20495"/>
                    <a:pt x="3508" y="20685"/>
                  </a:cubicBezTo>
                  <a:cubicBezTo>
                    <a:pt x="3589" y="20789"/>
                    <a:pt x="3669" y="20893"/>
                    <a:pt x="3747" y="20994"/>
                  </a:cubicBezTo>
                  <a:cubicBezTo>
                    <a:pt x="3833" y="21106"/>
                    <a:pt x="3963" y="21166"/>
                    <a:pt x="4096" y="21166"/>
                  </a:cubicBezTo>
                  <a:cubicBezTo>
                    <a:pt x="4189" y="21166"/>
                    <a:pt x="4283" y="21137"/>
                    <a:pt x="4361" y="21075"/>
                  </a:cubicBezTo>
                  <a:cubicBezTo>
                    <a:pt x="4553" y="20929"/>
                    <a:pt x="4592" y="20653"/>
                    <a:pt x="4444" y="20461"/>
                  </a:cubicBezTo>
                  <a:cubicBezTo>
                    <a:pt x="4363" y="20357"/>
                    <a:pt x="4283" y="20250"/>
                    <a:pt x="4200" y="20144"/>
                  </a:cubicBezTo>
                  <a:cubicBezTo>
                    <a:pt x="4112" y="20034"/>
                    <a:pt x="3983" y="19976"/>
                    <a:pt x="3852" y="19976"/>
                  </a:cubicBezTo>
                  <a:close/>
                  <a:moveTo>
                    <a:pt x="5421" y="22176"/>
                  </a:moveTo>
                  <a:cubicBezTo>
                    <a:pt x="5340" y="22176"/>
                    <a:pt x="5258" y="22198"/>
                    <a:pt x="5185" y="22245"/>
                  </a:cubicBezTo>
                  <a:cubicBezTo>
                    <a:pt x="4982" y="22375"/>
                    <a:pt x="4920" y="22645"/>
                    <a:pt x="5050" y="22850"/>
                  </a:cubicBezTo>
                  <a:cubicBezTo>
                    <a:pt x="5115" y="22952"/>
                    <a:pt x="5180" y="23058"/>
                    <a:pt x="5242" y="23170"/>
                  </a:cubicBezTo>
                  <a:cubicBezTo>
                    <a:pt x="5323" y="23313"/>
                    <a:pt x="5471" y="23394"/>
                    <a:pt x="5624" y="23394"/>
                  </a:cubicBezTo>
                  <a:cubicBezTo>
                    <a:pt x="5697" y="23394"/>
                    <a:pt x="5770" y="23376"/>
                    <a:pt x="5840" y="23337"/>
                  </a:cubicBezTo>
                  <a:cubicBezTo>
                    <a:pt x="6051" y="23217"/>
                    <a:pt x="6124" y="22949"/>
                    <a:pt x="6007" y="22739"/>
                  </a:cubicBezTo>
                  <a:cubicBezTo>
                    <a:pt x="5936" y="22616"/>
                    <a:pt x="5864" y="22494"/>
                    <a:pt x="5791" y="22380"/>
                  </a:cubicBezTo>
                  <a:cubicBezTo>
                    <a:pt x="5707" y="22248"/>
                    <a:pt x="5566" y="22176"/>
                    <a:pt x="5421" y="22176"/>
                  </a:cubicBezTo>
                  <a:close/>
                  <a:moveTo>
                    <a:pt x="6530" y="24635"/>
                  </a:moveTo>
                  <a:cubicBezTo>
                    <a:pt x="6485" y="24635"/>
                    <a:pt x="6439" y="24643"/>
                    <a:pt x="6394" y="24657"/>
                  </a:cubicBezTo>
                  <a:cubicBezTo>
                    <a:pt x="6163" y="24733"/>
                    <a:pt x="6038" y="24980"/>
                    <a:pt x="6113" y="25211"/>
                  </a:cubicBezTo>
                  <a:cubicBezTo>
                    <a:pt x="6152" y="25331"/>
                    <a:pt x="6191" y="25456"/>
                    <a:pt x="6228" y="25578"/>
                  </a:cubicBezTo>
                  <a:cubicBezTo>
                    <a:pt x="6285" y="25768"/>
                    <a:pt x="6459" y="25890"/>
                    <a:pt x="6649" y="25890"/>
                  </a:cubicBezTo>
                  <a:cubicBezTo>
                    <a:pt x="6690" y="25890"/>
                    <a:pt x="6735" y="25885"/>
                    <a:pt x="6776" y="25872"/>
                  </a:cubicBezTo>
                  <a:cubicBezTo>
                    <a:pt x="7008" y="25801"/>
                    <a:pt x="7138" y="25557"/>
                    <a:pt x="7067" y="25326"/>
                  </a:cubicBezTo>
                  <a:cubicBezTo>
                    <a:pt x="7028" y="25196"/>
                    <a:pt x="6989" y="25066"/>
                    <a:pt x="6948" y="24938"/>
                  </a:cubicBezTo>
                  <a:cubicBezTo>
                    <a:pt x="6887" y="24753"/>
                    <a:pt x="6715" y="24635"/>
                    <a:pt x="6530" y="24635"/>
                  </a:cubicBezTo>
                  <a:close/>
                  <a:moveTo>
                    <a:pt x="7194" y="27257"/>
                  </a:moveTo>
                  <a:cubicBezTo>
                    <a:pt x="7166" y="27257"/>
                    <a:pt x="7138" y="27260"/>
                    <a:pt x="7109" y="27265"/>
                  </a:cubicBezTo>
                  <a:cubicBezTo>
                    <a:pt x="6872" y="27309"/>
                    <a:pt x="6716" y="27541"/>
                    <a:pt x="6761" y="27777"/>
                  </a:cubicBezTo>
                  <a:cubicBezTo>
                    <a:pt x="6784" y="27902"/>
                    <a:pt x="6807" y="28032"/>
                    <a:pt x="6831" y="28160"/>
                  </a:cubicBezTo>
                  <a:cubicBezTo>
                    <a:pt x="6870" y="28373"/>
                    <a:pt x="7054" y="28524"/>
                    <a:pt x="7262" y="28524"/>
                  </a:cubicBezTo>
                  <a:cubicBezTo>
                    <a:pt x="7288" y="28524"/>
                    <a:pt x="7314" y="28521"/>
                    <a:pt x="7340" y="28516"/>
                  </a:cubicBezTo>
                  <a:cubicBezTo>
                    <a:pt x="7577" y="28474"/>
                    <a:pt x="7738" y="28248"/>
                    <a:pt x="7694" y="28009"/>
                  </a:cubicBezTo>
                  <a:cubicBezTo>
                    <a:pt x="7671" y="27876"/>
                    <a:pt x="7647" y="27744"/>
                    <a:pt x="7624" y="27614"/>
                  </a:cubicBezTo>
                  <a:cubicBezTo>
                    <a:pt x="7583" y="27403"/>
                    <a:pt x="7400" y="27257"/>
                    <a:pt x="7194" y="27257"/>
                  </a:cubicBezTo>
                  <a:close/>
                  <a:moveTo>
                    <a:pt x="7576" y="29933"/>
                  </a:moveTo>
                  <a:cubicBezTo>
                    <a:pt x="7562" y="29933"/>
                    <a:pt x="7547" y="29934"/>
                    <a:pt x="7533" y="29935"/>
                  </a:cubicBezTo>
                  <a:cubicBezTo>
                    <a:pt x="7294" y="29961"/>
                    <a:pt x="7117" y="30175"/>
                    <a:pt x="7143" y="30416"/>
                  </a:cubicBezTo>
                  <a:cubicBezTo>
                    <a:pt x="7156" y="30546"/>
                    <a:pt x="7166" y="30676"/>
                    <a:pt x="7179" y="30806"/>
                  </a:cubicBezTo>
                  <a:cubicBezTo>
                    <a:pt x="7200" y="31035"/>
                    <a:pt x="7390" y="31207"/>
                    <a:pt x="7616" y="31207"/>
                  </a:cubicBezTo>
                  <a:cubicBezTo>
                    <a:pt x="7629" y="31207"/>
                    <a:pt x="7642" y="31204"/>
                    <a:pt x="7655" y="31204"/>
                  </a:cubicBezTo>
                  <a:cubicBezTo>
                    <a:pt x="7897" y="31183"/>
                    <a:pt x="8074" y="30970"/>
                    <a:pt x="8053" y="30728"/>
                  </a:cubicBezTo>
                  <a:cubicBezTo>
                    <a:pt x="8040" y="30596"/>
                    <a:pt x="8029" y="30461"/>
                    <a:pt x="8014" y="30328"/>
                  </a:cubicBezTo>
                  <a:cubicBezTo>
                    <a:pt x="7992" y="30101"/>
                    <a:pt x="7800" y="29933"/>
                    <a:pt x="7576" y="29933"/>
                  </a:cubicBezTo>
                  <a:close/>
                  <a:moveTo>
                    <a:pt x="7807" y="32625"/>
                  </a:moveTo>
                  <a:cubicBezTo>
                    <a:pt x="7754" y="32625"/>
                    <a:pt x="7700" y="32634"/>
                    <a:pt x="7647" y="32655"/>
                  </a:cubicBezTo>
                  <a:cubicBezTo>
                    <a:pt x="7424" y="32743"/>
                    <a:pt x="7312" y="32998"/>
                    <a:pt x="7400" y="33224"/>
                  </a:cubicBezTo>
                  <a:cubicBezTo>
                    <a:pt x="7478" y="33419"/>
                    <a:pt x="7593" y="33586"/>
                    <a:pt x="7741" y="33716"/>
                  </a:cubicBezTo>
                  <a:cubicBezTo>
                    <a:pt x="7824" y="33789"/>
                    <a:pt x="7928" y="33825"/>
                    <a:pt x="8032" y="33825"/>
                  </a:cubicBezTo>
                  <a:cubicBezTo>
                    <a:pt x="8154" y="33825"/>
                    <a:pt x="8274" y="33776"/>
                    <a:pt x="8362" y="33677"/>
                  </a:cubicBezTo>
                  <a:cubicBezTo>
                    <a:pt x="8521" y="33495"/>
                    <a:pt x="8503" y="33217"/>
                    <a:pt x="8321" y="33055"/>
                  </a:cubicBezTo>
                  <a:cubicBezTo>
                    <a:pt x="8276" y="33016"/>
                    <a:pt x="8243" y="32970"/>
                    <a:pt x="8217" y="32905"/>
                  </a:cubicBezTo>
                  <a:cubicBezTo>
                    <a:pt x="8149" y="32731"/>
                    <a:pt x="7983" y="32625"/>
                    <a:pt x="7807" y="32625"/>
                  </a:cubicBezTo>
                  <a:close/>
                  <a:moveTo>
                    <a:pt x="8231" y="35125"/>
                  </a:moveTo>
                  <a:cubicBezTo>
                    <a:pt x="7998" y="35125"/>
                    <a:pt x="7803" y="35314"/>
                    <a:pt x="7795" y="35554"/>
                  </a:cubicBezTo>
                  <a:cubicBezTo>
                    <a:pt x="7795" y="35583"/>
                    <a:pt x="7795" y="35614"/>
                    <a:pt x="7795" y="35645"/>
                  </a:cubicBezTo>
                  <a:cubicBezTo>
                    <a:pt x="7795" y="35726"/>
                    <a:pt x="7803" y="35843"/>
                    <a:pt x="7816" y="35999"/>
                  </a:cubicBezTo>
                  <a:cubicBezTo>
                    <a:pt x="7834" y="36227"/>
                    <a:pt x="8027" y="36399"/>
                    <a:pt x="8253" y="36399"/>
                  </a:cubicBezTo>
                  <a:cubicBezTo>
                    <a:pt x="8266" y="36399"/>
                    <a:pt x="8279" y="36399"/>
                    <a:pt x="8292" y="36396"/>
                  </a:cubicBezTo>
                  <a:cubicBezTo>
                    <a:pt x="8534" y="36376"/>
                    <a:pt x="8711" y="36162"/>
                    <a:pt x="8690" y="35921"/>
                  </a:cubicBezTo>
                  <a:cubicBezTo>
                    <a:pt x="8677" y="35762"/>
                    <a:pt x="8674" y="35681"/>
                    <a:pt x="8674" y="35645"/>
                  </a:cubicBezTo>
                  <a:cubicBezTo>
                    <a:pt x="8674" y="35622"/>
                    <a:pt x="8674" y="35598"/>
                    <a:pt x="8674" y="35575"/>
                  </a:cubicBezTo>
                  <a:cubicBezTo>
                    <a:pt x="8679" y="35333"/>
                    <a:pt x="8487" y="35130"/>
                    <a:pt x="8245" y="35125"/>
                  </a:cubicBezTo>
                  <a:cubicBezTo>
                    <a:pt x="8240" y="35125"/>
                    <a:pt x="8236" y="35125"/>
                    <a:pt x="8231" y="35125"/>
                  </a:cubicBezTo>
                  <a:close/>
                  <a:moveTo>
                    <a:pt x="8536" y="37817"/>
                  </a:moveTo>
                  <a:cubicBezTo>
                    <a:pt x="8515" y="37817"/>
                    <a:pt x="8495" y="37818"/>
                    <a:pt x="8474" y="37821"/>
                  </a:cubicBezTo>
                  <a:cubicBezTo>
                    <a:pt x="8235" y="37852"/>
                    <a:pt x="8066" y="38073"/>
                    <a:pt x="8100" y="38315"/>
                  </a:cubicBezTo>
                  <a:cubicBezTo>
                    <a:pt x="8115" y="38445"/>
                    <a:pt x="8133" y="38575"/>
                    <a:pt x="8152" y="38708"/>
                  </a:cubicBezTo>
                  <a:cubicBezTo>
                    <a:pt x="8183" y="38929"/>
                    <a:pt x="8370" y="39087"/>
                    <a:pt x="8586" y="39087"/>
                  </a:cubicBezTo>
                  <a:cubicBezTo>
                    <a:pt x="8607" y="39087"/>
                    <a:pt x="8627" y="39085"/>
                    <a:pt x="8646" y="39082"/>
                  </a:cubicBezTo>
                  <a:cubicBezTo>
                    <a:pt x="8887" y="39051"/>
                    <a:pt x="9054" y="38830"/>
                    <a:pt x="9023" y="38588"/>
                  </a:cubicBezTo>
                  <a:cubicBezTo>
                    <a:pt x="9004" y="38456"/>
                    <a:pt x="8986" y="38326"/>
                    <a:pt x="8968" y="38196"/>
                  </a:cubicBezTo>
                  <a:cubicBezTo>
                    <a:pt x="8939" y="37977"/>
                    <a:pt x="8752" y="37817"/>
                    <a:pt x="8536" y="37817"/>
                  </a:cubicBezTo>
                  <a:close/>
                  <a:moveTo>
                    <a:pt x="8908" y="40500"/>
                  </a:moveTo>
                  <a:cubicBezTo>
                    <a:pt x="8887" y="40500"/>
                    <a:pt x="8867" y="40501"/>
                    <a:pt x="8846" y="40504"/>
                  </a:cubicBezTo>
                  <a:cubicBezTo>
                    <a:pt x="8607" y="40538"/>
                    <a:pt x="8438" y="40759"/>
                    <a:pt x="8471" y="40998"/>
                  </a:cubicBezTo>
                  <a:lnTo>
                    <a:pt x="8529" y="41391"/>
                  </a:lnTo>
                  <a:cubicBezTo>
                    <a:pt x="8560" y="41612"/>
                    <a:pt x="8747" y="41770"/>
                    <a:pt x="8963" y="41770"/>
                  </a:cubicBezTo>
                  <a:cubicBezTo>
                    <a:pt x="8981" y="41770"/>
                    <a:pt x="9002" y="41768"/>
                    <a:pt x="9023" y="41765"/>
                  </a:cubicBezTo>
                  <a:cubicBezTo>
                    <a:pt x="9264" y="41731"/>
                    <a:pt x="9431" y="41510"/>
                    <a:pt x="9397" y="41269"/>
                  </a:cubicBezTo>
                  <a:lnTo>
                    <a:pt x="9342" y="40876"/>
                  </a:lnTo>
                  <a:cubicBezTo>
                    <a:pt x="9312" y="40658"/>
                    <a:pt x="9122" y="40500"/>
                    <a:pt x="8908" y="40500"/>
                  </a:cubicBezTo>
                  <a:close/>
                  <a:moveTo>
                    <a:pt x="9324" y="43174"/>
                  </a:moveTo>
                  <a:cubicBezTo>
                    <a:pt x="9279" y="43174"/>
                    <a:pt x="9234" y="43181"/>
                    <a:pt x="9189" y="43195"/>
                  </a:cubicBezTo>
                  <a:cubicBezTo>
                    <a:pt x="8958" y="43268"/>
                    <a:pt x="8830" y="43518"/>
                    <a:pt x="8906" y="43746"/>
                  </a:cubicBezTo>
                  <a:cubicBezTo>
                    <a:pt x="8945" y="43866"/>
                    <a:pt x="8991" y="43999"/>
                    <a:pt x="9046" y="44142"/>
                  </a:cubicBezTo>
                  <a:cubicBezTo>
                    <a:pt x="9111" y="44316"/>
                    <a:pt x="9277" y="44425"/>
                    <a:pt x="9454" y="44425"/>
                  </a:cubicBezTo>
                  <a:cubicBezTo>
                    <a:pt x="9506" y="44425"/>
                    <a:pt x="9561" y="44415"/>
                    <a:pt x="9610" y="44396"/>
                  </a:cubicBezTo>
                  <a:cubicBezTo>
                    <a:pt x="9836" y="44311"/>
                    <a:pt x="9951" y="44056"/>
                    <a:pt x="9865" y="43830"/>
                  </a:cubicBezTo>
                  <a:cubicBezTo>
                    <a:pt x="9816" y="43702"/>
                    <a:pt x="9774" y="43583"/>
                    <a:pt x="9740" y="43476"/>
                  </a:cubicBezTo>
                  <a:cubicBezTo>
                    <a:pt x="9682" y="43292"/>
                    <a:pt x="9509" y="43174"/>
                    <a:pt x="9324" y="4317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7"/>
            <p:cNvSpPr/>
            <p:nvPr/>
          </p:nvSpPr>
          <p:spPr>
            <a:xfrm>
              <a:off x="4585975" y="2772725"/>
              <a:ext cx="31025" cy="28775"/>
            </a:xfrm>
            <a:custGeom>
              <a:rect b="b" l="l" r="r" t="t"/>
              <a:pathLst>
                <a:path extrusionOk="0" h="1151" w="1241">
                  <a:moveTo>
                    <a:pt x="739" y="0"/>
                  </a:moveTo>
                  <a:cubicBezTo>
                    <a:pt x="661" y="0"/>
                    <a:pt x="583" y="20"/>
                    <a:pt x="513" y="63"/>
                  </a:cubicBezTo>
                  <a:cubicBezTo>
                    <a:pt x="442" y="105"/>
                    <a:pt x="396" y="126"/>
                    <a:pt x="396" y="126"/>
                  </a:cubicBezTo>
                  <a:cubicBezTo>
                    <a:pt x="286" y="173"/>
                    <a:pt x="203" y="258"/>
                    <a:pt x="159" y="368"/>
                  </a:cubicBezTo>
                  <a:cubicBezTo>
                    <a:pt x="159" y="368"/>
                    <a:pt x="133" y="435"/>
                    <a:pt x="86" y="557"/>
                  </a:cubicBezTo>
                  <a:cubicBezTo>
                    <a:pt x="0" y="784"/>
                    <a:pt x="115" y="1036"/>
                    <a:pt x="341" y="1122"/>
                  </a:cubicBezTo>
                  <a:cubicBezTo>
                    <a:pt x="393" y="1142"/>
                    <a:pt x="445" y="1150"/>
                    <a:pt x="497" y="1150"/>
                  </a:cubicBezTo>
                  <a:cubicBezTo>
                    <a:pt x="674" y="1150"/>
                    <a:pt x="840" y="1044"/>
                    <a:pt x="908" y="867"/>
                  </a:cubicBezTo>
                  <a:cubicBezTo>
                    <a:pt x="910" y="859"/>
                    <a:pt x="913" y="851"/>
                    <a:pt x="916" y="843"/>
                  </a:cubicBezTo>
                  <a:cubicBezTo>
                    <a:pt x="931" y="833"/>
                    <a:pt x="949" y="825"/>
                    <a:pt x="965" y="815"/>
                  </a:cubicBezTo>
                  <a:cubicBezTo>
                    <a:pt x="1173" y="687"/>
                    <a:pt x="1241" y="420"/>
                    <a:pt x="1113" y="212"/>
                  </a:cubicBezTo>
                  <a:cubicBezTo>
                    <a:pt x="1031" y="75"/>
                    <a:pt x="887" y="0"/>
                    <a:pt x="7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7"/>
            <p:cNvSpPr/>
            <p:nvPr/>
          </p:nvSpPr>
          <p:spPr>
            <a:xfrm>
              <a:off x="3259800" y="1151125"/>
              <a:ext cx="1414400" cy="1595250"/>
            </a:xfrm>
            <a:custGeom>
              <a:rect b="b" l="l" r="r" t="t"/>
              <a:pathLst>
                <a:path extrusionOk="0" h="63810" w="56576">
                  <a:moveTo>
                    <a:pt x="15695" y="1"/>
                  </a:moveTo>
                  <a:cubicBezTo>
                    <a:pt x="15481" y="1"/>
                    <a:pt x="15292" y="156"/>
                    <a:pt x="15259" y="373"/>
                  </a:cubicBezTo>
                  <a:cubicBezTo>
                    <a:pt x="15220" y="612"/>
                    <a:pt x="15384" y="835"/>
                    <a:pt x="15623" y="874"/>
                  </a:cubicBezTo>
                  <a:cubicBezTo>
                    <a:pt x="15738" y="893"/>
                    <a:pt x="15852" y="916"/>
                    <a:pt x="15961" y="945"/>
                  </a:cubicBezTo>
                  <a:cubicBezTo>
                    <a:pt x="15998" y="952"/>
                    <a:pt x="16034" y="958"/>
                    <a:pt x="16071" y="958"/>
                  </a:cubicBezTo>
                  <a:cubicBezTo>
                    <a:pt x="16266" y="958"/>
                    <a:pt x="16445" y="828"/>
                    <a:pt x="16494" y="630"/>
                  </a:cubicBezTo>
                  <a:cubicBezTo>
                    <a:pt x="16557" y="393"/>
                    <a:pt x="16416" y="154"/>
                    <a:pt x="16180" y="94"/>
                  </a:cubicBezTo>
                  <a:cubicBezTo>
                    <a:pt x="16045" y="61"/>
                    <a:pt x="15904" y="29"/>
                    <a:pt x="15761" y="6"/>
                  </a:cubicBezTo>
                  <a:cubicBezTo>
                    <a:pt x="15739" y="3"/>
                    <a:pt x="15717" y="1"/>
                    <a:pt x="15695" y="1"/>
                  </a:cubicBezTo>
                  <a:close/>
                  <a:moveTo>
                    <a:pt x="13442" y="54"/>
                  </a:moveTo>
                  <a:cubicBezTo>
                    <a:pt x="13421" y="54"/>
                    <a:pt x="13400" y="55"/>
                    <a:pt x="13380" y="58"/>
                  </a:cubicBezTo>
                  <a:cubicBezTo>
                    <a:pt x="13252" y="76"/>
                    <a:pt x="13122" y="97"/>
                    <a:pt x="12987" y="120"/>
                  </a:cubicBezTo>
                  <a:cubicBezTo>
                    <a:pt x="12748" y="159"/>
                    <a:pt x="12587" y="386"/>
                    <a:pt x="12626" y="625"/>
                  </a:cubicBezTo>
                  <a:cubicBezTo>
                    <a:pt x="12662" y="838"/>
                    <a:pt x="12849" y="991"/>
                    <a:pt x="13060" y="991"/>
                  </a:cubicBezTo>
                  <a:cubicBezTo>
                    <a:pt x="13083" y="991"/>
                    <a:pt x="13107" y="989"/>
                    <a:pt x="13133" y="984"/>
                  </a:cubicBezTo>
                  <a:cubicBezTo>
                    <a:pt x="13260" y="963"/>
                    <a:pt x="13385" y="945"/>
                    <a:pt x="13505" y="926"/>
                  </a:cubicBezTo>
                  <a:cubicBezTo>
                    <a:pt x="13744" y="893"/>
                    <a:pt x="13910" y="669"/>
                    <a:pt x="13876" y="430"/>
                  </a:cubicBezTo>
                  <a:cubicBezTo>
                    <a:pt x="13845" y="211"/>
                    <a:pt x="13656" y="54"/>
                    <a:pt x="13442" y="54"/>
                  </a:cubicBezTo>
                  <a:close/>
                  <a:moveTo>
                    <a:pt x="10907" y="781"/>
                  </a:moveTo>
                  <a:cubicBezTo>
                    <a:pt x="10847" y="781"/>
                    <a:pt x="10786" y="794"/>
                    <a:pt x="10728" y="820"/>
                  </a:cubicBezTo>
                  <a:cubicBezTo>
                    <a:pt x="10608" y="874"/>
                    <a:pt x="10483" y="932"/>
                    <a:pt x="10364" y="989"/>
                  </a:cubicBezTo>
                  <a:cubicBezTo>
                    <a:pt x="10145" y="1095"/>
                    <a:pt x="10054" y="1358"/>
                    <a:pt x="10161" y="1576"/>
                  </a:cubicBezTo>
                  <a:cubicBezTo>
                    <a:pt x="10239" y="1732"/>
                    <a:pt x="10395" y="1823"/>
                    <a:pt x="10556" y="1823"/>
                  </a:cubicBezTo>
                  <a:cubicBezTo>
                    <a:pt x="10621" y="1823"/>
                    <a:pt x="10686" y="1808"/>
                    <a:pt x="10749" y="1777"/>
                  </a:cubicBezTo>
                  <a:cubicBezTo>
                    <a:pt x="10860" y="1722"/>
                    <a:pt x="10975" y="1670"/>
                    <a:pt x="11087" y="1621"/>
                  </a:cubicBezTo>
                  <a:cubicBezTo>
                    <a:pt x="11308" y="1522"/>
                    <a:pt x="11406" y="1262"/>
                    <a:pt x="11308" y="1041"/>
                  </a:cubicBezTo>
                  <a:cubicBezTo>
                    <a:pt x="11235" y="878"/>
                    <a:pt x="11074" y="781"/>
                    <a:pt x="10907" y="781"/>
                  </a:cubicBezTo>
                  <a:close/>
                  <a:moveTo>
                    <a:pt x="17990" y="1223"/>
                  </a:moveTo>
                  <a:cubicBezTo>
                    <a:pt x="17870" y="1223"/>
                    <a:pt x="17751" y="1273"/>
                    <a:pt x="17664" y="1368"/>
                  </a:cubicBezTo>
                  <a:cubicBezTo>
                    <a:pt x="17501" y="1548"/>
                    <a:pt x="17514" y="1823"/>
                    <a:pt x="17693" y="1987"/>
                  </a:cubicBezTo>
                  <a:cubicBezTo>
                    <a:pt x="17776" y="2063"/>
                    <a:pt x="17867" y="2146"/>
                    <a:pt x="17971" y="2245"/>
                  </a:cubicBezTo>
                  <a:cubicBezTo>
                    <a:pt x="18054" y="2325"/>
                    <a:pt x="18164" y="2364"/>
                    <a:pt x="18273" y="2364"/>
                  </a:cubicBezTo>
                  <a:cubicBezTo>
                    <a:pt x="18387" y="2364"/>
                    <a:pt x="18504" y="2317"/>
                    <a:pt x="18590" y="2226"/>
                  </a:cubicBezTo>
                  <a:cubicBezTo>
                    <a:pt x="18756" y="2050"/>
                    <a:pt x="18749" y="1774"/>
                    <a:pt x="18574" y="1608"/>
                  </a:cubicBezTo>
                  <a:cubicBezTo>
                    <a:pt x="18465" y="1504"/>
                    <a:pt x="18369" y="1415"/>
                    <a:pt x="18283" y="1337"/>
                  </a:cubicBezTo>
                  <a:cubicBezTo>
                    <a:pt x="18200" y="1261"/>
                    <a:pt x="18095" y="1223"/>
                    <a:pt x="17990" y="1223"/>
                  </a:cubicBezTo>
                  <a:close/>
                  <a:moveTo>
                    <a:pt x="8620" y="2105"/>
                  </a:moveTo>
                  <a:cubicBezTo>
                    <a:pt x="8531" y="2105"/>
                    <a:pt x="8442" y="2132"/>
                    <a:pt x="8364" y="2187"/>
                  </a:cubicBezTo>
                  <a:cubicBezTo>
                    <a:pt x="8258" y="2263"/>
                    <a:pt x="8149" y="2343"/>
                    <a:pt x="8042" y="2424"/>
                  </a:cubicBezTo>
                  <a:cubicBezTo>
                    <a:pt x="7850" y="2570"/>
                    <a:pt x="7811" y="2843"/>
                    <a:pt x="7956" y="3038"/>
                  </a:cubicBezTo>
                  <a:cubicBezTo>
                    <a:pt x="8042" y="3152"/>
                    <a:pt x="8172" y="3212"/>
                    <a:pt x="8307" y="3212"/>
                  </a:cubicBezTo>
                  <a:cubicBezTo>
                    <a:pt x="8398" y="3212"/>
                    <a:pt x="8492" y="3183"/>
                    <a:pt x="8570" y="3123"/>
                  </a:cubicBezTo>
                  <a:cubicBezTo>
                    <a:pt x="8671" y="3048"/>
                    <a:pt x="8773" y="2975"/>
                    <a:pt x="8874" y="2902"/>
                  </a:cubicBezTo>
                  <a:cubicBezTo>
                    <a:pt x="9072" y="2762"/>
                    <a:pt x="9116" y="2486"/>
                    <a:pt x="8975" y="2289"/>
                  </a:cubicBezTo>
                  <a:cubicBezTo>
                    <a:pt x="8890" y="2169"/>
                    <a:pt x="8756" y="2105"/>
                    <a:pt x="8620" y="2105"/>
                  </a:cubicBezTo>
                  <a:close/>
                  <a:moveTo>
                    <a:pt x="19790" y="3146"/>
                  </a:moveTo>
                  <a:cubicBezTo>
                    <a:pt x="19713" y="3146"/>
                    <a:pt x="19636" y="3165"/>
                    <a:pt x="19565" y="3207"/>
                  </a:cubicBezTo>
                  <a:cubicBezTo>
                    <a:pt x="19357" y="3331"/>
                    <a:pt x="19289" y="3599"/>
                    <a:pt x="19414" y="3810"/>
                  </a:cubicBezTo>
                  <a:cubicBezTo>
                    <a:pt x="19471" y="3906"/>
                    <a:pt x="19529" y="4013"/>
                    <a:pt x="19583" y="4122"/>
                  </a:cubicBezTo>
                  <a:cubicBezTo>
                    <a:pt x="19661" y="4275"/>
                    <a:pt x="19815" y="4364"/>
                    <a:pt x="19976" y="4364"/>
                  </a:cubicBezTo>
                  <a:cubicBezTo>
                    <a:pt x="20043" y="4364"/>
                    <a:pt x="20108" y="4348"/>
                    <a:pt x="20173" y="4317"/>
                  </a:cubicBezTo>
                  <a:cubicBezTo>
                    <a:pt x="20389" y="4208"/>
                    <a:pt x="20478" y="3945"/>
                    <a:pt x="20368" y="3727"/>
                  </a:cubicBezTo>
                  <a:cubicBezTo>
                    <a:pt x="20303" y="3599"/>
                    <a:pt x="20236" y="3477"/>
                    <a:pt x="20168" y="3360"/>
                  </a:cubicBezTo>
                  <a:cubicBezTo>
                    <a:pt x="20085" y="3222"/>
                    <a:pt x="19940" y="3146"/>
                    <a:pt x="19790" y="3146"/>
                  </a:cubicBezTo>
                  <a:close/>
                  <a:moveTo>
                    <a:pt x="6612" y="3830"/>
                  </a:moveTo>
                  <a:cubicBezTo>
                    <a:pt x="6497" y="3830"/>
                    <a:pt x="6382" y="3875"/>
                    <a:pt x="6295" y="3966"/>
                  </a:cubicBezTo>
                  <a:cubicBezTo>
                    <a:pt x="6201" y="4062"/>
                    <a:pt x="6110" y="4161"/>
                    <a:pt x="6022" y="4260"/>
                  </a:cubicBezTo>
                  <a:cubicBezTo>
                    <a:pt x="5861" y="4439"/>
                    <a:pt x="5876" y="4717"/>
                    <a:pt x="6056" y="4878"/>
                  </a:cubicBezTo>
                  <a:cubicBezTo>
                    <a:pt x="6139" y="4954"/>
                    <a:pt x="6243" y="4990"/>
                    <a:pt x="6349" y="4990"/>
                  </a:cubicBezTo>
                  <a:cubicBezTo>
                    <a:pt x="6469" y="4990"/>
                    <a:pt x="6589" y="4941"/>
                    <a:pt x="6674" y="4845"/>
                  </a:cubicBezTo>
                  <a:cubicBezTo>
                    <a:pt x="6758" y="4754"/>
                    <a:pt x="6843" y="4663"/>
                    <a:pt x="6929" y="4572"/>
                  </a:cubicBezTo>
                  <a:cubicBezTo>
                    <a:pt x="7096" y="4397"/>
                    <a:pt x="7090" y="4119"/>
                    <a:pt x="6916" y="3953"/>
                  </a:cubicBezTo>
                  <a:cubicBezTo>
                    <a:pt x="6831" y="3870"/>
                    <a:pt x="6722" y="3830"/>
                    <a:pt x="6612" y="3830"/>
                  </a:cubicBezTo>
                  <a:close/>
                  <a:moveTo>
                    <a:pt x="20686" y="5626"/>
                  </a:moveTo>
                  <a:cubicBezTo>
                    <a:pt x="20656" y="5626"/>
                    <a:pt x="20625" y="5629"/>
                    <a:pt x="20595" y="5635"/>
                  </a:cubicBezTo>
                  <a:cubicBezTo>
                    <a:pt x="20358" y="5687"/>
                    <a:pt x="20207" y="5921"/>
                    <a:pt x="20259" y="6158"/>
                  </a:cubicBezTo>
                  <a:cubicBezTo>
                    <a:pt x="20285" y="6277"/>
                    <a:pt x="20311" y="6402"/>
                    <a:pt x="20335" y="6527"/>
                  </a:cubicBezTo>
                  <a:cubicBezTo>
                    <a:pt x="20374" y="6737"/>
                    <a:pt x="20558" y="6883"/>
                    <a:pt x="20764" y="6883"/>
                  </a:cubicBezTo>
                  <a:cubicBezTo>
                    <a:pt x="20792" y="6883"/>
                    <a:pt x="20818" y="6880"/>
                    <a:pt x="20847" y="6875"/>
                  </a:cubicBezTo>
                  <a:cubicBezTo>
                    <a:pt x="21086" y="6831"/>
                    <a:pt x="21242" y="6602"/>
                    <a:pt x="21198" y="6363"/>
                  </a:cubicBezTo>
                  <a:cubicBezTo>
                    <a:pt x="21172" y="6230"/>
                    <a:pt x="21146" y="6100"/>
                    <a:pt x="21117" y="5973"/>
                  </a:cubicBezTo>
                  <a:cubicBezTo>
                    <a:pt x="21072" y="5767"/>
                    <a:pt x="20890" y="5626"/>
                    <a:pt x="20686" y="5626"/>
                  </a:cubicBezTo>
                  <a:close/>
                  <a:moveTo>
                    <a:pt x="5068" y="5966"/>
                  </a:moveTo>
                  <a:cubicBezTo>
                    <a:pt x="4902" y="5966"/>
                    <a:pt x="4744" y="6061"/>
                    <a:pt x="4670" y="6223"/>
                  </a:cubicBezTo>
                  <a:cubicBezTo>
                    <a:pt x="4607" y="6355"/>
                    <a:pt x="4553" y="6490"/>
                    <a:pt x="4506" y="6620"/>
                  </a:cubicBezTo>
                  <a:cubicBezTo>
                    <a:pt x="4428" y="6849"/>
                    <a:pt x="4548" y="7099"/>
                    <a:pt x="4776" y="7177"/>
                  </a:cubicBezTo>
                  <a:cubicBezTo>
                    <a:pt x="4826" y="7195"/>
                    <a:pt x="4873" y="7203"/>
                    <a:pt x="4922" y="7203"/>
                  </a:cubicBezTo>
                  <a:cubicBezTo>
                    <a:pt x="5104" y="7203"/>
                    <a:pt x="5273" y="7088"/>
                    <a:pt x="5335" y="6909"/>
                  </a:cubicBezTo>
                  <a:cubicBezTo>
                    <a:pt x="5372" y="6805"/>
                    <a:pt x="5416" y="6698"/>
                    <a:pt x="5465" y="6589"/>
                  </a:cubicBezTo>
                  <a:cubicBezTo>
                    <a:pt x="5567" y="6368"/>
                    <a:pt x="5471" y="6108"/>
                    <a:pt x="5250" y="6007"/>
                  </a:cubicBezTo>
                  <a:cubicBezTo>
                    <a:pt x="5191" y="5979"/>
                    <a:pt x="5129" y="5966"/>
                    <a:pt x="5068" y="5966"/>
                  </a:cubicBezTo>
                  <a:close/>
                  <a:moveTo>
                    <a:pt x="21042" y="8250"/>
                  </a:moveTo>
                  <a:cubicBezTo>
                    <a:pt x="21033" y="8250"/>
                    <a:pt x="21023" y="8250"/>
                    <a:pt x="21013" y="8251"/>
                  </a:cubicBezTo>
                  <a:cubicBezTo>
                    <a:pt x="20771" y="8269"/>
                    <a:pt x="20589" y="8479"/>
                    <a:pt x="20608" y="8721"/>
                  </a:cubicBezTo>
                  <a:cubicBezTo>
                    <a:pt x="20615" y="8843"/>
                    <a:pt x="20623" y="8973"/>
                    <a:pt x="20631" y="9101"/>
                  </a:cubicBezTo>
                  <a:cubicBezTo>
                    <a:pt x="20644" y="9335"/>
                    <a:pt x="20836" y="9514"/>
                    <a:pt x="21068" y="9514"/>
                  </a:cubicBezTo>
                  <a:lnTo>
                    <a:pt x="21094" y="9514"/>
                  </a:lnTo>
                  <a:cubicBezTo>
                    <a:pt x="21336" y="9501"/>
                    <a:pt x="21520" y="9293"/>
                    <a:pt x="21507" y="9051"/>
                  </a:cubicBezTo>
                  <a:cubicBezTo>
                    <a:pt x="21499" y="8919"/>
                    <a:pt x="21492" y="8786"/>
                    <a:pt x="21481" y="8659"/>
                  </a:cubicBezTo>
                  <a:cubicBezTo>
                    <a:pt x="21466" y="8427"/>
                    <a:pt x="21272" y="8250"/>
                    <a:pt x="21042" y="8250"/>
                  </a:cubicBezTo>
                  <a:close/>
                  <a:moveTo>
                    <a:pt x="4844" y="8561"/>
                  </a:moveTo>
                  <a:cubicBezTo>
                    <a:pt x="4819" y="8561"/>
                    <a:pt x="4794" y="8563"/>
                    <a:pt x="4769" y="8568"/>
                  </a:cubicBezTo>
                  <a:cubicBezTo>
                    <a:pt x="4529" y="8607"/>
                    <a:pt x="4371" y="8836"/>
                    <a:pt x="4412" y="9075"/>
                  </a:cubicBezTo>
                  <a:cubicBezTo>
                    <a:pt x="4436" y="9218"/>
                    <a:pt x="4467" y="9358"/>
                    <a:pt x="4503" y="9491"/>
                  </a:cubicBezTo>
                  <a:cubicBezTo>
                    <a:pt x="4555" y="9688"/>
                    <a:pt x="4732" y="9816"/>
                    <a:pt x="4927" y="9816"/>
                  </a:cubicBezTo>
                  <a:cubicBezTo>
                    <a:pt x="4964" y="9816"/>
                    <a:pt x="5003" y="9811"/>
                    <a:pt x="5042" y="9800"/>
                  </a:cubicBezTo>
                  <a:cubicBezTo>
                    <a:pt x="5273" y="9738"/>
                    <a:pt x="5413" y="9496"/>
                    <a:pt x="5348" y="9262"/>
                  </a:cubicBezTo>
                  <a:cubicBezTo>
                    <a:pt x="5320" y="9155"/>
                    <a:pt x="5296" y="9044"/>
                    <a:pt x="5276" y="8924"/>
                  </a:cubicBezTo>
                  <a:cubicBezTo>
                    <a:pt x="5238" y="8712"/>
                    <a:pt x="5054" y="8561"/>
                    <a:pt x="4844" y="8561"/>
                  </a:cubicBezTo>
                  <a:close/>
                  <a:moveTo>
                    <a:pt x="21180" y="10899"/>
                  </a:moveTo>
                  <a:cubicBezTo>
                    <a:pt x="21172" y="10899"/>
                    <a:pt x="21164" y="10899"/>
                    <a:pt x="21156" y="10900"/>
                  </a:cubicBezTo>
                  <a:cubicBezTo>
                    <a:pt x="20914" y="10910"/>
                    <a:pt x="20727" y="11118"/>
                    <a:pt x="20740" y="11360"/>
                  </a:cubicBezTo>
                  <a:cubicBezTo>
                    <a:pt x="20745" y="11487"/>
                    <a:pt x="20753" y="11617"/>
                    <a:pt x="20761" y="11747"/>
                  </a:cubicBezTo>
                  <a:cubicBezTo>
                    <a:pt x="20774" y="11981"/>
                    <a:pt x="20966" y="12163"/>
                    <a:pt x="21198" y="12163"/>
                  </a:cubicBezTo>
                  <a:cubicBezTo>
                    <a:pt x="21206" y="12163"/>
                    <a:pt x="21216" y="12163"/>
                    <a:pt x="21224" y="12161"/>
                  </a:cubicBezTo>
                  <a:cubicBezTo>
                    <a:pt x="21466" y="12148"/>
                    <a:pt x="21650" y="11940"/>
                    <a:pt x="21637" y="11698"/>
                  </a:cubicBezTo>
                  <a:cubicBezTo>
                    <a:pt x="21629" y="11571"/>
                    <a:pt x="21622" y="11441"/>
                    <a:pt x="21616" y="11313"/>
                  </a:cubicBezTo>
                  <a:cubicBezTo>
                    <a:pt x="21604" y="11080"/>
                    <a:pt x="21411" y="10899"/>
                    <a:pt x="21180" y="10899"/>
                  </a:cubicBezTo>
                  <a:close/>
                  <a:moveTo>
                    <a:pt x="5284" y="11113"/>
                  </a:moveTo>
                  <a:cubicBezTo>
                    <a:pt x="5044" y="11113"/>
                    <a:pt x="4847" y="11302"/>
                    <a:pt x="4841" y="11545"/>
                  </a:cubicBezTo>
                  <a:cubicBezTo>
                    <a:pt x="4841" y="11620"/>
                    <a:pt x="4839" y="11698"/>
                    <a:pt x="4839" y="11771"/>
                  </a:cubicBezTo>
                  <a:cubicBezTo>
                    <a:pt x="4839" y="11828"/>
                    <a:pt x="4841" y="11888"/>
                    <a:pt x="4841" y="11948"/>
                  </a:cubicBezTo>
                  <a:cubicBezTo>
                    <a:pt x="4847" y="12187"/>
                    <a:pt x="5042" y="12379"/>
                    <a:pt x="5281" y="12379"/>
                  </a:cubicBezTo>
                  <a:lnTo>
                    <a:pt x="5286" y="12379"/>
                  </a:lnTo>
                  <a:cubicBezTo>
                    <a:pt x="5530" y="12374"/>
                    <a:pt x="5723" y="12174"/>
                    <a:pt x="5718" y="11932"/>
                  </a:cubicBezTo>
                  <a:cubicBezTo>
                    <a:pt x="5718" y="11877"/>
                    <a:pt x="5718" y="11825"/>
                    <a:pt x="5718" y="11771"/>
                  </a:cubicBezTo>
                  <a:cubicBezTo>
                    <a:pt x="5718" y="11703"/>
                    <a:pt x="5718" y="11633"/>
                    <a:pt x="5718" y="11560"/>
                  </a:cubicBezTo>
                  <a:cubicBezTo>
                    <a:pt x="5723" y="11318"/>
                    <a:pt x="5530" y="11118"/>
                    <a:pt x="5289" y="11113"/>
                  </a:cubicBezTo>
                  <a:cubicBezTo>
                    <a:pt x="5287" y="11113"/>
                    <a:pt x="5285" y="11113"/>
                    <a:pt x="5284" y="11113"/>
                  </a:cubicBezTo>
                  <a:close/>
                  <a:moveTo>
                    <a:pt x="21058" y="13516"/>
                  </a:moveTo>
                  <a:cubicBezTo>
                    <a:pt x="20867" y="13516"/>
                    <a:pt x="20692" y="13640"/>
                    <a:pt x="20636" y="13833"/>
                  </a:cubicBezTo>
                  <a:cubicBezTo>
                    <a:pt x="20602" y="13950"/>
                    <a:pt x="20569" y="14087"/>
                    <a:pt x="20569" y="14230"/>
                  </a:cubicBezTo>
                  <a:cubicBezTo>
                    <a:pt x="20569" y="14314"/>
                    <a:pt x="20579" y="14394"/>
                    <a:pt x="20605" y="14470"/>
                  </a:cubicBezTo>
                  <a:cubicBezTo>
                    <a:pt x="20665" y="14654"/>
                    <a:pt x="20836" y="14774"/>
                    <a:pt x="21021" y="14774"/>
                  </a:cubicBezTo>
                  <a:cubicBezTo>
                    <a:pt x="21065" y="14774"/>
                    <a:pt x="21112" y="14766"/>
                    <a:pt x="21156" y="14753"/>
                  </a:cubicBezTo>
                  <a:cubicBezTo>
                    <a:pt x="21380" y="14680"/>
                    <a:pt x="21505" y="14446"/>
                    <a:pt x="21447" y="14223"/>
                  </a:cubicBezTo>
                  <a:cubicBezTo>
                    <a:pt x="21447" y="14204"/>
                    <a:pt x="21455" y="14165"/>
                    <a:pt x="21479" y="14077"/>
                  </a:cubicBezTo>
                  <a:cubicBezTo>
                    <a:pt x="21546" y="13846"/>
                    <a:pt x="21414" y="13601"/>
                    <a:pt x="21182" y="13534"/>
                  </a:cubicBezTo>
                  <a:cubicBezTo>
                    <a:pt x="21141" y="13522"/>
                    <a:pt x="21099" y="13516"/>
                    <a:pt x="21058" y="13516"/>
                  </a:cubicBezTo>
                  <a:close/>
                  <a:moveTo>
                    <a:pt x="5964" y="13594"/>
                  </a:moveTo>
                  <a:cubicBezTo>
                    <a:pt x="5912" y="13594"/>
                    <a:pt x="5860" y="13603"/>
                    <a:pt x="5809" y="13622"/>
                  </a:cubicBezTo>
                  <a:cubicBezTo>
                    <a:pt x="5582" y="13708"/>
                    <a:pt x="5468" y="13963"/>
                    <a:pt x="5554" y="14189"/>
                  </a:cubicBezTo>
                  <a:cubicBezTo>
                    <a:pt x="5590" y="14282"/>
                    <a:pt x="5619" y="14384"/>
                    <a:pt x="5637" y="14485"/>
                  </a:cubicBezTo>
                  <a:cubicBezTo>
                    <a:pt x="5676" y="14698"/>
                    <a:pt x="5861" y="14844"/>
                    <a:pt x="6069" y="14844"/>
                  </a:cubicBezTo>
                  <a:cubicBezTo>
                    <a:pt x="6095" y="14844"/>
                    <a:pt x="6121" y="14844"/>
                    <a:pt x="6149" y="14836"/>
                  </a:cubicBezTo>
                  <a:cubicBezTo>
                    <a:pt x="6386" y="14792"/>
                    <a:pt x="6544" y="14563"/>
                    <a:pt x="6500" y="14327"/>
                  </a:cubicBezTo>
                  <a:cubicBezTo>
                    <a:pt x="6472" y="14171"/>
                    <a:pt x="6430" y="14020"/>
                    <a:pt x="6375" y="13877"/>
                  </a:cubicBezTo>
                  <a:cubicBezTo>
                    <a:pt x="6309" y="13702"/>
                    <a:pt x="6141" y="13594"/>
                    <a:pt x="5964" y="13594"/>
                  </a:cubicBezTo>
                  <a:close/>
                  <a:moveTo>
                    <a:pt x="23024" y="14792"/>
                  </a:moveTo>
                  <a:cubicBezTo>
                    <a:pt x="22811" y="14792"/>
                    <a:pt x="22624" y="14947"/>
                    <a:pt x="22591" y="15164"/>
                  </a:cubicBezTo>
                  <a:cubicBezTo>
                    <a:pt x="22555" y="15403"/>
                    <a:pt x="22719" y="15627"/>
                    <a:pt x="22958" y="15663"/>
                  </a:cubicBezTo>
                  <a:cubicBezTo>
                    <a:pt x="23041" y="15676"/>
                    <a:pt x="23153" y="15702"/>
                    <a:pt x="23283" y="15738"/>
                  </a:cubicBezTo>
                  <a:cubicBezTo>
                    <a:pt x="23322" y="15751"/>
                    <a:pt x="23364" y="15757"/>
                    <a:pt x="23403" y="15757"/>
                  </a:cubicBezTo>
                  <a:cubicBezTo>
                    <a:pt x="23595" y="15757"/>
                    <a:pt x="23769" y="15632"/>
                    <a:pt x="23824" y="15437"/>
                  </a:cubicBezTo>
                  <a:cubicBezTo>
                    <a:pt x="23891" y="15205"/>
                    <a:pt x="23756" y="14961"/>
                    <a:pt x="23522" y="14896"/>
                  </a:cubicBezTo>
                  <a:cubicBezTo>
                    <a:pt x="23356" y="14847"/>
                    <a:pt x="23210" y="14815"/>
                    <a:pt x="23091" y="14797"/>
                  </a:cubicBezTo>
                  <a:cubicBezTo>
                    <a:pt x="23068" y="14794"/>
                    <a:pt x="23046" y="14792"/>
                    <a:pt x="23024" y="14792"/>
                  </a:cubicBezTo>
                  <a:close/>
                  <a:moveTo>
                    <a:pt x="25503" y="15719"/>
                  </a:moveTo>
                  <a:cubicBezTo>
                    <a:pt x="25342" y="15719"/>
                    <a:pt x="25186" y="15808"/>
                    <a:pt x="25108" y="15962"/>
                  </a:cubicBezTo>
                  <a:cubicBezTo>
                    <a:pt x="25002" y="16180"/>
                    <a:pt x="25090" y="16443"/>
                    <a:pt x="25308" y="16550"/>
                  </a:cubicBezTo>
                  <a:cubicBezTo>
                    <a:pt x="25431" y="16612"/>
                    <a:pt x="25540" y="16669"/>
                    <a:pt x="25631" y="16719"/>
                  </a:cubicBezTo>
                  <a:cubicBezTo>
                    <a:pt x="25698" y="16758"/>
                    <a:pt x="25774" y="16776"/>
                    <a:pt x="25847" y="16776"/>
                  </a:cubicBezTo>
                  <a:cubicBezTo>
                    <a:pt x="26000" y="16776"/>
                    <a:pt x="26148" y="16695"/>
                    <a:pt x="26229" y="16552"/>
                  </a:cubicBezTo>
                  <a:cubicBezTo>
                    <a:pt x="26348" y="16342"/>
                    <a:pt x="26273" y="16074"/>
                    <a:pt x="26060" y="15954"/>
                  </a:cubicBezTo>
                  <a:cubicBezTo>
                    <a:pt x="25956" y="15897"/>
                    <a:pt x="25834" y="15832"/>
                    <a:pt x="25696" y="15764"/>
                  </a:cubicBezTo>
                  <a:cubicBezTo>
                    <a:pt x="25634" y="15734"/>
                    <a:pt x="25568" y="15719"/>
                    <a:pt x="25503" y="15719"/>
                  </a:cubicBezTo>
                  <a:close/>
                  <a:moveTo>
                    <a:pt x="6449" y="16191"/>
                  </a:moveTo>
                  <a:cubicBezTo>
                    <a:pt x="6408" y="16191"/>
                    <a:pt x="6367" y="16197"/>
                    <a:pt x="6326" y="16209"/>
                  </a:cubicBezTo>
                  <a:cubicBezTo>
                    <a:pt x="6092" y="16279"/>
                    <a:pt x="5959" y="16524"/>
                    <a:pt x="6030" y="16755"/>
                  </a:cubicBezTo>
                  <a:cubicBezTo>
                    <a:pt x="6071" y="16898"/>
                    <a:pt x="6115" y="17033"/>
                    <a:pt x="6160" y="17153"/>
                  </a:cubicBezTo>
                  <a:cubicBezTo>
                    <a:pt x="6227" y="17330"/>
                    <a:pt x="6394" y="17439"/>
                    <a:pt x="6573" y="17439"/>
                  </a:cubicBezTo>
                  <a:cubicBezTo>
                    <a:pt x="6622" y="17439"/>
                    <a:pt x="6674" y="17428"/>
                    <a:pt x="6724" y="17410"/>
                  </a:cubicBezTo>
                  <a:cubicBezTo>
                    <a:pt x="6953" y="17327"/>
                    <a:pt x="7067" y="17072"/>
                    <a:pt x="6984" y="16846"/>
                  </a:cubicBezTo>
                  <a:cubicBezTo>
                    <a:pt x="6945" y="16745"/>
                    <a:pt x="6908" y="16630"/>
                    <a:pt x="6869" y="16505"/>
                  </a:cubicBezTo>
                  <a:cubicBezTo>
                    <a:pt x="6814" y="16315"/>
                    <a:pt x="6638" y="16191"/>
                    <a:pt x="6449" y="16191"/>
                  </a:cubicBezTo>
                  <a:close/>
                  <a:moveTo>
                    <a:pt x="27952" y="16618"/>
                  </a:moveTo>
                  <a:cubicBezTo>
                    <a:pt x="27748" y="16618"/>
                    <a:pt x="27564" y="16762"/>
                    <a:pt x="27524" y="16968"/>
                  </a:cubicBezTo>
                  <a:cubicBezTo>
                    <a:pt x="27474" y="17207"/>
                    <a:pt x="27628" y="17439"/>
                    <a:pt x="27864" y="17488"/>
                  </a:cubicBezTo>
                  <a:cubicBezTo>
                    <a:pt x="27989" y="17512"/>
                    <a:pt x="28114" y="17538"/>
                    <a:pt x="28241" y="17566"/>
                  </a:cubicBezTo>
                  <a:cubicBezTo>
                    <a:pt x="28272" y="17571"/>
                    <a:pt x="28301" y="17577"/>
                    <a:pt x="28332" y="17577"/>
                  </a:cubicBezTo>
                  <a:cubicBezTo>
                    <a:pt x="28535" y="17577"/>
                    <a:pt x="28717" y="17434"/>
                    <a:pt x="28761" y="17228"/>
                  </a:cubicBezTo>
                  <a:cubicBezTo>
                    <a:pt x="28811" y="16992"/>
                    <a:pt x="28660" y="16758"/>
                    <a:pt x="28423" y="16708"/>
                  </a:cubicBezTo>
                  <a:cubicBezTo>
                    <a:pt x="28296" y="16680"/>
                    <a:pt x="28166" y="16654"/>
                    <a:pt x="28041" y="16628"/>
                  </a:cubicBezTo>
                  <a:cubicBezTo>
                    <a:pt x="28011" y="16621"/>
                    <a:pt x="27981" y="16618"/>
                    <a:pt x="27952" y="16618"/>
                  </a:cubicBezTo>
                  <a:close/>
                  <a:moveTo>
                    <a:pt x="30497" y="17346"/>
                  </a:moveTo>
                  <a:cubicBezTo>
                    <a:pt x="30316" y="17346"/>
                    <a:pt x="30145" y="17458"/>
                    <a:pt x="30082" y="17636"/>
                  </a:cubicBezTo>
                  <a:cubicBezTo>
                    <a:pt x="30001" y="17865"/>
                    <a:pt x="30118" y="18117"/>
                    <a:pt x="30347" y="18198"/>
                  </a:cubicBezTo>
                  <a:cubicBezTo>
                    <a:pt x="30469" y="18242"/>
                    <a:pt x="30597" y="18284"/>
                    <a:pt x="30724" y="18328"/>
                  </a:cubicBezTo>
                  <a:cubicBezTo>
                    <a:pt x="30768" y="18341"/>
                    <a:pt x="30815" y="18349"/>
                    <a:pt x="30862" y="18349"/>
                  </a:cubicBezTo>
                  <a:cubicBezTo>
                    <a:pt x="31046" y="18349"/>
                    <a:pt x="31218" y="18232"/>
                    <a:pt x="31278" y="18047"/>
                  </a:cubicBezTo>
                  <a:cubicBezTo>
                    <a:pt x="31353" y="17816"/>
                    <a:pt x="31228" y="17569"/>
                    <a:pt x="30997" y="17493"/>
                  </a:cubicBezTo>
                  <a:cubicBezTo>
                    <a:pt x="30877" y="17454"/>
                    <a:pt x="30758" y="17413"/>
                    <a:pt x="30644" y="17371"/>
                  </a:cubicBezTo>
                  <a:cubicBezTo>
                    <a:pt x="30595" y="17354"/>
                    <a:pt x="30546" y="17346"/>
                    <a:pt x="30497" y="17346"/>
                  </a:cubicBezTo>
                  <a:close/>
                  <a:moveTo>
                    <a:pt x="33032" y="18100"/>
                  </a:moveTo>
                  <a:cubicBezTo>
                    <a:pt x="32843" y="18100"/>
                    <a:pt x="32667" y="18223"/>
                    <a:pt x="32609" y="18414"/>
                  </a:cubicBezTo>
                  <a:cubicBezTo>
                    <a:pt x="32539" y="18645"/>
                    <a:pt x="32671" y="18890"/>
                    <a:pt x="32905" y="18960"/>
                  </a:cubicBezTo>
                  <a:cubicBezTo>
                    <a:pt x="33033" y="18996"/>
                    <a:pt x="33150" y="19033"/>
                    <a:pt x="33267" y="19072"/>
                  </a:cubicBezTo>
                  <a:cubicBezTo>
                    <a:pt x="33311" y="19085"/>
                    <a:pt x="33355" y="19092"/>
                    <a:pt x="33399" y="19092"/>
                  </a:cubicBezTo>
                  <a:cubicBezTo>
                    <a:pt x="33584" y="19092"/>
                    <a:pt x="33758" y="18973"/>
                    <a:pt x="33818" y="18786"/>
                  </a:cubicBezTo>
                  <a:cubicBezTo>
                    <a:pt x="33891" y="18557"/>
                    <a:pt x="33763" y="18310"/>
                    <a:pt x="33535" y="18234"/>
                  </a:cubicBezTo>
                  <a:cubicBezTo>
                    <a:pt x="33412" y="18195"/>
                    <a:pt x="33288" y="18159"/>
                    <a:pt x="33155" y="18117"/>
                  </a:cubicBezTo>
                  <a:cubicBezTo>
                    <a:pt x="33114" y="18105"/>
                    <a:pt x="33073" y="18100"/>
                    <a:pt x="33032" y="18100"/>
                  </a:cubicBezTo>
                  <a:close/>
                  <a:moveTo>
                    <a:pt x="7630" y="18556"/>
                  </a:moveTo>
                  <a:cubicBezTo>
                    <a:pt x="7565" y="18556"/>
                    <a:pt x="7499" y="18570"/>
                    <a:pt x="7436" y="18601"/>
                  </a:cubicBezTo>
                  <a:cubicBezTo>
                    <a:pt x="7220" y="18708"/>
                    <a:pt x="7129" y="18970"/>
                    <a:pt x="7236" y="19189"/>
                  </a:cubicBezTo>
                  <a:cubicBezTo>
                    <a:pt x="7291" y="19300"/>
                    <a:pt x="7348" y="19417"/>
                    <a:pt x="7405" y="19534"/>
                  </a:cubicBezTo>
                  <a:cubicBezTo>
                    <a:pt x="7480" y="19690"/>
                    <a:pt x="7639" y="19781"/>
                    <a:pt x="7800" y="19781"/>
                  </a:cubicBezTo>
                  <a:cubicBezTo>
                    <a:pt x="7865" y="19781"/>
                    <a:pt x="7930" y="19768"/>
                    <a:pt x="7993" y="19737"/>
                  </a:cubicBezTo>
                  <a:cubicBezTo>
                    <a:pt x="8211" y="19631"/>
                    <a:pt x="8299" y="19368"/>
                    <a:pt x="8195" y="19150"/>
                  </a:cubicBezTo>
                  <a:cubicBezTo>
                    <a:pt x="8138" y="19033"/>
                    <a:pt x="8081" y="18916"/>
                    <a:pt x="8024" y="18801"/>
                  </a:cubicBezTo>
                  <a:cubicBezTo>
                    <a:pt x="7948" y="18646"/>
                    <a:pt x="7792" y="18556"/>
                    <a:pt x="7630" y="18556"/>
                  </a:cubicBezTo>
                  <a:close/>
                  <a:moveTo>
                    <a:pt x="35471" y="19098"/>
                  </a:moveTo>
                  <a:cubicBezTo>
                    <a:pt x="35329" y="19098"/>
                    <a:pt x="35189" y="19167"/>
                    <a:pt x="35105" y="19295"/>
                  </a:cubicBezTo>
                  <a:cubicBezTo>
                    <a:pt x="34972" y="19498"/>
                    <a:pt x="35030" y="19771"/>
                    <a:pt x="35232" y="19904"/>
                  </a:cubicBezTo>
                  <a:cubicBezTo>
                    <a:pt x="35321" y="19963"/>
                    <a:pt x="35409" y="20028"/>
                    <a:pt x="35495" y="20101"/>
                  </a:cubicBezTo>
                  <a:cubicBezTo>
                    <a:pt x="35578" y="20174"/>
                    <a:pt x="35680" y="20208"/>
                    <a:pt x="35781" y="20208"/>
                  </a:cubicBezTo>
                  <a:cubicBezTo>
                    <a:pt x="35906" y="20208"/>
                    <a:pt x="36028" y="20156"/>
                    <a:pt x="36114" y="20054"/>
                  </a:cubicBezTo>
                  <a:cubicBezTo>
                    <a:pt x="36272" y="19870"/>
                    <a:pt x="36249" y="19592"/>
                    <a:pt x="36067" y="19436"/>
                  </a:cubicBezTo>
                  <a:cubicBezTo>
                    <a:pt x="35953" y="19337"/>
                    <a:pt x="35833" y="19248"/>
                    <a:pt x="35713" y="19170"/>
                  </a:cubicBezTo>
                  <a:cubicBezTo>
                    <a:pt x="35639" y="19122"/>
                    <a:pt x="35555" y="19098"/>
                    <a:pt x="35471" y="19098"/>
                  </a:cubicBezTo>
                  <a:close/>
                  <a:moveTo>
                    <a:pt x="8830" y="20917"/>
                  </a:moveTo>
                  <a:cubicBezTo>
                    <a:pt x="8752" y="20917"/>
                    <a:pt x="8674" y="20937"/>
                    <a:pt x="8604" y="20980"/>
                  </a:cubicBezTo>
                  <a:cubicBezTo>
                    <a:pt x="8396" y="21107"/>
                    <a:pt x="8331" y="21378"/>
                    <a:pt x="8455" y="21583"/>
                  </a:cubicBezTo>
                  <a:lnTo>
                    <a:pt x="8466" y="21599"/>
                  </a:lnTo>
                  <a:cubicBezTo>
                    <a:pt x="8531" y="21705"/>
                    <a:pt x="8593" y="21809"/>
                    <a:pt x="8653" y="21913"/>
                  </a:cubicBezTo>
                  <a:cubicBezTo>
                    <a:pt x="8736" y="22051"/>
                    <a:pt x="8882" y="22127"/>
                    <a:pt x="9030" y="22127"/>
                  </a:cubicBezTo>
                  <a:cubicBezTo>
                    <a:pt x="9108" y="22127"/>
                    <a:pt x="9186" y="22106"/>
                    <a:pt x="9256" y="22064"/>
                  </a:cubicBezTo>
                  <a:cubicBezTo>
                    <a:pt x="9464" y="21939"/>
                    <a:pt x="9532" y="21672"/>
                    <a:pt x="9407" y="21464"/>
                  </a:cubicBezTo>
                  <a:cubicBezTo>
                    <a:pt x="9345" y="21360"/>
                    <a:pt x="9282" y="21253"/>
                    <a:pt x="9215" y="21144"/>
                  </a:cubicBezTo>
                  <a:lnTo>
                    <a:pt x="9207" y="21128"/>
                  </a:lnTo>
                  <a:cubicBezTo>
                    <a:pt x="9123" y="20992"/>
                    <a:pt x="8978" y="20917"/>
                    <a:pt x="8830" y="20917"/>
                  </a:cubicBezTo>
                  <a:close/>
                  <a:moveTo>
                    <a:pt x="37057" y="21173"/>
                  </a:moveTo>
                  <a:cubicBezTo>
                    <a:pt x="36997" y="21173"/>
                    <a:pt x="36936" y="21185"/>
                    <a:pt x="36878" y="21211"/>
                  </a:cubicBezTo>
                  <a:cubicBezTo>
                    <a:pt x="36657" y="21310"/>
                    <a:pt x="36558" y="21570"/>
                    <a:pt x="36660" y="21791"/>
                  </a:cubicBezTo>
                  <a:cubicBezTo>
                    <a:pt x="36709" y="21900"/>
                    <a:pt x="36756" y="22015"/>
                    <a:pt x="36803" y="22132"/>
                  </a:cubicBezTo>
                  <a:cubicBezTo>
                    <a:pt x="36873" y="22303"/>
                    <a:pt x="37037" y="22407"/>
                    <a:pt x="37211" y="22407"/>
                  </a:cubicBezTo>
                  <a:cubicBezTo>
                    <a:pt x="37266" y="22407"/>
                    <a:pt x="37320" y="22397"/>
                    <a:pt x="37375" y="22376"/>
                  </a:cubicBezTo>
                  <a:cubicBezTo>
                    <a:pt x="37601" y="22285"/>
                    <a:pt x="37708" y="22030"/>
                    <a:pt x="37619" y="21804"/>
                  </a:cubicBezTo>
                  <a:cubicBezTo>
                    <a:pt x="37567" y="21677"/>
                    <a:pt x="37513" y="21552"/>
                    <a:pt x="37461" y="21432"/>
                  </a:cubicBezTo>
                  <a:cubicBezTo>
                    <a:pt x="37386" y="21270"/>
                    <a:pt x="37225" y="21173"/>
                    <a:pt x="37057" y="21173"/>
                  </a:cubicBezTo>
                  <a:close/>
                  <a:moveTo>
                    <a:pt x="10129" y="23222"/>
                  </a:moveTo>
                  <a:cubicBezTo>
                    <a:pt x="10038" y="23222"/>
                    <a:pt x="9946" y="23251"/>
                    <a:pt x="9867" y="23310"/>
                  </a:cubicBezTo>
                  <a:cubicBezTo>
                    <a:pt x="9672" y="23453"/>
                    <a:pt x="9633" y="23728"/>
                    <a:pt x="9776" y="23923"/>
                  </a:cubicBezTo>
                  <a:cubicBezTo>
                    <a:pt x="9872" y="24051"/>
                    <a:pt x="9982" y="24168"/>
                    <a:pt x="10104" y="24274"/>
                  </a:cubicBezTo>
                  <a:cubicBezTo>
                    <a:pt x="10187" y="24347"/>
                    <a:pt x="10291" y="24383"/>
                    <a:pt x="10392" y="24383"/>
                  </a:cubicBezTo>
                  <a:cubicBezTo>
                    <a:pt x="10515" y="24383"/>
                    <a:pt x="10637" y="24331"/>
                    <a:pt x="10723" y="24233"/>
                  </a:cubicBezTo>
                  <a:cubicBezTo>
                    <a:pt x="10881" y="24051"/>
                    <a:pt x="10863" y="23775"/>
                    <a:pt x="10681" y="23614"/>
                  </a:cubicBezTo>
                  <a:cubicBezTo>
                    <a:pt x="10606" y="23549"/>
                    <a:pt x="10541" y="23476"/>
                    <a:pt x="10481" y="23398"/>
                  </a:cubicBezTo>
                  <a:cubicBezTo>
                    <a:pt x="10396" y="23283"/>
                    <a:pt x="10264" y="23222"/>
                    <a:pt x="10129" y="23222"/>
                  </a:cubicBezTo>
                  <a:close/>
                  <a:moveTo>
                    <a:pt x="12928" y="23921"/>
                  </a:moveTo>
                  <a:cubicBezTo>
                    <a:pt x="12912" y="23921"/>
                    <a:pt x="12896" y="23921"/>
                    <a:pt x="12881" y="23923"/>
                  </a:cubicBezTo>
                  <a:cubicBezTo>
                    <a:pt x="12756" y="23939"/>
                    <a:pt x="12636" y="23947"/>
                    <a:pt x="12514" y="23954"/>
                  </a:cubicBezTo>
                  <a:cubicBezTo>
                    <a:pt x="12272" y="23970"/>
                    <a:pt x="12088" y="24178"/>
                    <a:pt x="12103" y="24420"/>
                  </a:cubicBezTo>
                  <a:cubicBezTo>
                    <a:pt x="12116" y="24651"/>
                    <a:pt x="12309" y="24831"/>
                    <a:pt x="12540" y="24831"/>
                  </a:cubicBezTo>
                  <a:lnTo>
                    <a:pt x="12566" y="24831"/>
                  </a:lnTo>
                  <a:cubicBezTo>
                    <a:pt x="12704" y="24823"/>
                    <a:pt x="12836" y="24812"/>
                    <a:pt x="12974" y="24797"/>
                  </a:cubicBezTo>
                  <a:cubicBezTo>
                    <a:pt x="13213" y="24771"/>
                    <a:pt x="13388" y="24555"/>
                    <a:pt x="13362" y="24313"/>
                  </a:cubicBezTo>
                  <a:cubicBezTo>
                    <a:pt x="13337" y="24087"/>
                    <a:pt x="13148" y="23921"/>
                    <a:pt x="12928" y="23921"/>
                  </a:cubicBezTo>
                  <a:close/>
                  <a:moveTo>
                    <a:pt x="37985" y="23650"/>
                  </a:moveTo>
                  <a:cubicBezTo>
                    <a:pt x="37899" y="23650"/>
                    <a:pt x="37812" y="23675"/>
                    <a:pt x="37736" y="23728"/>
                  </a:cubicBezTo>
                  <a:cubicBezTo>
                    <a:pt x="37536" y="23869"/>
                    <a:pt x="37487" y="24142"/>
                    <a:pt x="37627" y="24339"/>
                  </a:cubicBezTo>
                  <a:cubicBezTo>
                    <a:pt x="37684" y="24420"/>
                    <a:pt x="37762" y="24529"/>
                    <a:pt x="37864" y="24664"/>
                  </a:cubicBezTo>
                  <a:cubicBezTo>
                    <a:pt x="37949" y="24781"/>
                    <a:pt x="38082" y="24841"/>
                    <a:pt x="38215" y="24841"/>
                  </a:cubicBezTo>
                  <a:cubicBezTo>
                    <a:pt x="38306" y="24841"/>
                    <a:pt x="38399" y="24812"/>
                    <a:pt x="38477" y="24755"/>
                  </a:cubicBezTo>
                  <a:cubicBezTo>
                    <a:pt x="38672" y="24610"/>
                    <a:pt x="38711" y="24334"/>
                    <a:pt x="38566" y="24142"/>
                  </a:cubicBezTo>
                  <a:cubicBezTo>
                    <a:pt x="38472" y="24012"/>
                    <a:pt x="38397" y="23910"/>
                    <a:pt x="38347" y="23837"/>
                  </a:cubicBezTo>
                  <a:cubicBezTo>
                    <a:pt x="38261" y="23716"/>
                    <a:pt x="38124" y="23650"/>
                    <a:pt x="37985" y="23650"/>
                  </a:cubicBezTo>
                  <a:close/>
                  <a:moveTo>
                    <a:pt x="14621" y="25080"/>
                  </a:moveTo>
                  <a:cubicBezTo>
                    <a:pt x="14540" y="25080"/>
                    <a:pt x="14457" y="25103"/>
                    <a:pt x="14383" y="25150"/>
                  </a:cubicBezTo>
                  <a:cubicBezTo>
                    <a:pt x="14180" y="25280"/>
                    <a:pt x="14121" y="25551"/>
                    <a:pt x="14251" y="25756"/>
                  </a:cubicBezTo>
                  <a:cubicBezTo>
                    <a:pt x="14279" y="25800"/>
                    <a:pt x="14310" y="25847"/>
                    <a:pt x="14342" y="25897"/>
                  </a:cubicBezTo>
                  <a:cubicBezTo>
                    <a:pt x="14381" y="25956"/>
                    <a:pt x="14420" y="26016"/>
                    <a:pt x="14459" y="26079"/>
                  </a:cubicBezTo>
                  <a:cubicBezTo>
                    <a:pt x="14544" y="26211"/>
                    <a:pt x="14685" y="26284"/>
                    <a:pt x="14830" y="26284"/>
                  </a:cubicBezTo>
                  <a:cubicBezTo>
                    <a:pt x="14911" y="26284"/>
                    <a:pt x="14992" y="26261"/>
                    <a:pt x="15064" y="26216"/>
                  </a:cubicBezTo>
                  <a:cubicBezTo>
                    <a:pt x="15270" y="26086"/>
                    <a:pt x="15330" y="25813"/>
                    <a:pt x="15200" y="25611"/>
                  </a:cubicBezTo>
                  <a:cubicBezTo>
                    <a:pt x="15158" y="25543"/>
                    <a:pt x="15116" y="25481"/>
                    <a:pt x="15077" y="25418"/>
                  </a:cubicBezTo>
                  <a:cubicBezTo>
                    <a:pt x="15046" y="25371"/>
                    <a:pt x="15018" y="25327"/>
                    <a:pt x="14989" y="25283"/>
                  </a:cubicBezTo>
                  <a:cubicBezTo>
                    <a:pt x="14906" y="25152"/>
                    <a:pt x="14765" y="25080"/>
                    <a:pt x="14621" y="25080"/>
                  </a:cubicBezTo>
                  <a:close/>
                  <a:moveTo>
                    <a:pt x="39595" y="25757"/>
                  </a:moveTo>
                  <a:cubicBezTo>
                    <a:pt x="39501" y="25757"/>
                    <a:pt x="39406" y="25788"/>
                    <a:pt x="39325" y="25850"/>
                  </a:cubicBezTo>
                  <a:cubicBezTo>
                    <a:pt x="39135" y="26001"/>
                    <a:pt x="39101" y="26276"/>
                    <a:pt x="39252" y="26466"/>
                  </a:cubicBezTo>
                  <a:cubicBezTo>
                    <a:pt x="39333" y="26567"/>
                    <a:pt x="39411" y="26671"/>
                    <a:pt x="39491" y="26773"/>
                  </a:cubicBezTo>
                  <a:cubicBezTo>
                    <a:pt x="39577" y="26882"/>
                    <a:pt x="39707" y="26939"/>
                    <a:pt x="39837" y="26939"/>
                  </a:cubicBezTo>
                  <a:cubicBezTo>
                    <a:pt x="39931" y="26939"/>
                    <a:pt x="40027" y="26908"/>
                    <a:pt x="40107" y="26846"/>
                  </a:cubicBezTo>
                  <a:cubicBezTo>
                    <a:pt x="40297" y="26695"/>
                    <a:pt x="40331" y="26419"/>
                    <a:pt x="40180" y="26229"/>
                  </a:cubicBezTo>
                  <a:cubicBezTo>
                    <a:pt x="40102" y="26128"/>
                    <a:pt x="40022" y="26027"/>
                    <a:pt x="39941" y="25925"/>
                  </a:cubicBezTo>
                  <a:cubicBezTo>
                    <a:pt x="39855" y="25815"/>
                    <a:pt x="39726" y="25757"/>
                    <a:pt x="39595" y="25757"/>
                  </a:cubicBezTo>
                  <a:close/>
                  <a:moveTo>
                    <a:pt x="15521" y="27530"/>
                  </a:moveTo>
                  <a:cubicBezTo>
                    <a:pt x="15501" y="27530"/>
                    <a:pt x="15480" y="27532"/>
                    <a:pt x="15460" y="27535"/>
                  </a:cubicBezTo>
                  <a:cubicBezTo>
                    <a:pt x="15220" y="27566"/>
                    <a:pt x="15051" y="27787"/>
                    <a:pt x="15083" y="28026"/>
                  </a:cubicBezTo>
                  <a:cubicBezTo>
                    <a:pt x="15101" y="28151"/>
                    <a:pt x="15119" y="28281"/>
                    <a:pt x="15137" y="28413"/>
                  </a:cubicBezTo>
                  <a:cubicBezTo>
                    <a:pt x="15166" y="28632"/>
                    <a:pt x="15356" y="28790"/>
                    <a:pt x="15571" y="28790"/>
                  </a:cubicBezTo>
                  <a:cubicBezTo>
                    <a:pt x="15590" y="28790"/>
                    <a:pt x="15610" y="28790"/>
                    <a:pt x="15631" y="28788"/>
                  </a:cubicBezTo>
                  <a:cubicBezTo>
                    <a:pt x="15870" y="28754"/>
                    <a:pt x="16039" y="28533"/>
                    <a:pt x="16006" y="28291"/>
                  </a:cubicBezTo>
                  <a:cubicBezTo>
                    <a:pt x="15987" y="28161"/>
                    <a:pt x="15969" y="28034"/>
                    <a:pt x="15954" y="27909"/>
                  </a:cubicBezTo>
                  <a:cubicBezTo>
                    <a:pt x="15925" y="27690"/>
                    <a:pt x="15738" y="27530"/>
                    <a:pt x="15521" y="27530"/>
                  </a:cubicBezTo>
                  <a:close/>
                  <a:moveTo>
                    <a:pt x="41245" y="27833"/>
                  </a:moveTo>
                  <a:cubicBezTo>
                    <a:pt x="41155" y="27833"/>
                    <a:pt x="41064" y="27861"/>
                    <a:pt x="40986" y="27919"/>
                  </a:cubicBezTo>
                  <a:cubicBezTo>
                    <a:pt x="40791" y="28062"/>
                    <a:pt x="40747" y="28335"/>
                    <a:pt x="40893" y="28530"/>
                  </a:cubicBezTo>
                  <a:cubicBezTo>
                    <a:pt x="40950" y="28611"/>
                    <a:pt x="41023" y="28715"/>
                    <a:pt x="41108" y="28840"/>
                  </a:cubicBezTo>
                  <a:cubicBezTo>
                    <a:pt x="41192" y="28962"/>
                    <a:pt x="41329" y="29030"/>
                    <a:pt x="41470" y="29030"/>
                  </a:cubicBezTo>
                  <a:cubicBezTo>
                    <a:pt x="41556" y="29030"/>
                    <a:pt x="41641" y="29004"/>
                    <a:pt x="41717" y="28952"/>
                  </a:cubicBezTo>
                  <a:cubicBezTo>
                    <a:pt x="41917" y="28816"/>
                    <a:pt x="41969" y="28543"/>
                    <a:pt x="41831" y="28343"/>
                  </a:cubicBezTo>
                  <a:cubicBezTo>
                    <a:pt x="41740" y="28211"/>
                    <a:pt x="41662" y="28099"/>
                    <a:pt x="41600" y="28013"/>
                  </a:cubicBezTo>
                  <a:cubicBezTo>
                    <a:pt x="41514" y="27896"/>
                    <a:pt x="41380" y="27833"/>
                    <a:pt x="41245" y="27833"/>
                  </a:cubicBezTo>
                  <a:close/>
                  <a:moveTo>
                    <a:pt x="42708" y="30049"/>
                  </a:moveTo>
                  <a:cubicBezTo>
                    <a:pt x="42628" y="30049"/>
                    <a:pt x="42546" y="30071"/>
                    <a:pt x="42473" y="30119"/>
                  </a:cubicBezTo>
                  <a:cubicBezTo>
                    <a:pt x="42268" y="30249"/>
                    <a:pt x="42208" y="30519"/>
                    <a:pt x="42338" y="30725"/>
                  </a:cubicBezTo>
                  <a:cubicBezTo>
                    <a:pt x="42406" y="30831"/>
                    <a:pt x="42476" y="30940"/>
                    <a:pt x="42546" y="31050"/>
                  </a:cubicBezTo>
                  <a:cubicBezTo>
                    <a:pt x="42629" y="31182"/>
                    <a:pt x="42772" y="31255"/>
                    <a:pt x="42918" y="31255"/>
                  </a:cubicBezTo>
                  <a:cubicBezTo>
                    <a:pt x="42999" y="31255"/>
                    <a:pt x="43079" y="31232"/>
                    <a:pt x="43152" y="31185"/>
                  </a:cubicBezTo>
                  <a:cubicBezTo>
                    <a:pt x="43357" y="31055"/>
                    <a:pt x="43417" y="30784"/>
                    <a:pt x="43287" y="30579"/>
                  </a:cubicBezTo>
                  <a:cubicBezTo>
                    <a:pt x="43217" y="30467"/>
                    <a:pt x="43147" y="30358"/>
                    <a:pt x="43079" y="30251"/>
                  </a:cubicBezTo>
                  <a:cubicBezTo>
                    <a:pt x="42996" y="30121"/>
                    <a:pt x="42853" y="30049"/>
                    <a:pt x="42708" y="30049"/>
                  </a:cubicBezTo>
                  <a:close/>
                  <a:moveTo>
                    <a:pt x="16043" y="30121"/>
                  </a:moveTo>
                  <a:cubicBezTo>
                    <a:pt x="15992" y="30121"/>
                    <a:pt x="15941" y="30129"/>
                    <a:pt x="15891" y="30147"/>
                  </a:cubicBezTo>
                  <a:cubicBezTo>
                    <a:pt x="15665" y="30231"/>
                    <a:pt x="15548" y="30483"/>
                    <a:pt x="15631" y="30712"/>
                  </a:cubicBezTo>
                  <a:cubicBezTo>
                    <a:pt x="15673" y="30821"/>
                    <a:pt x="15714" y="30927"/>
                    <a:pt x="15761" y="31021"/>
                  </a:cubicBezTo>
                  <a:lnTo>
                    <a:pt x="15764" y="31029"/>
                  </a:lnTo>
                  <a:cubicBezTo>
                    <a:pt x="15777" y="31055"/>
                    <a:pt x="15790" y="31083"/>
                    <a:pt x="15803" y="31109"/>
                  </a:cubicBezTo>
                  <a:cubicBezTo>
                    <a:pt x="15881" y="31263"/>
                    <a:pt x="16037" y="31354"/>
                    <a:pt x="16198" y="31354"/>
                  </a:cubicBezTo>
                  <a:cubicBezTo>
                    <a:pt x="16263" y="31354"/>
                    <a:pt x="16331" y="31338"/>
                    <a:pt x="16393" y="31307"/>
                  </a:cubicBezTo>
                  <a:cubicBezTo>
                    <a:pt x="16609" y="31200"/>
                    <a:pt x="16697" y="30938"/>
                    <a:pt x="16591" y="30719"/>
                  </a:cubicBezTo>
                  <a:cubicBezTo>
                    <a:pt x="16578" y="30696"/>
                    <a:pt x="16565" y="30673"/>
                    <a:pt x="16554" y="30647"/>
                  </a:cubicBezTo>
                  <a:cubicBezTo>
                    <a:pt x="16520" y="30574"/>
                    <a:pt x="16487" y="30493"/>
                    <a:pt x="16455" y="30407"/>
                  </a:cubicBezTo>
                  <a:cubicBezTo>
                    <a:pt x="16390" y="30231"/>
                    <a:pt x="16222" y="30121"/>
                    <a:pt x="16043" y="30121"/>
                  </a:cubicBezTo>
                  <a:close/>
                  <a:moveTo>
                    <a:pt x="44122" y="32294"/>
                  </a:moveTo>
                  <a:cubicBezTo>
                    <a:pt x="44042" y="32294"/>
                    <a:pt x="43962" y="32315"/>
                    <a:pt x="43890" y="32360"/>
                  </a:cubicBezTo>
                  <a:cubicBezTo>
                    <a:pt x="43685" y="32490"/>
                    <a:pt x="43620" y="32760"/>
                    <a:pt x="43750" y="32966"/>
                  </a:cubicBezTo>
                  <a:cubicBezTo>
                    <a:pt x="43818" y="33075"/>
                    <a:pt x="43885" y="33184"/>
                    <a:pt x="43953" y="33293"/>
                  </a:cubicBezTo>
                  <a:cubicBezTo>
                    <a:pt x="44036" y="33429"/>
                    <a:pt x="44179" y="33501"/>
                    <a:pt x="44327" y="33501"/>
                  </a:cubicBezTo>
                  <a:cubicBezTo>
                    <a:pt x="44405" y="33501"/>
                    <a:pt x="44486" y="33481"/>
                    <a:pt x="44559" y="33436"/>
                  </a:cubicBezTo>
                  <a:cubicBezTo>
                    <a:pt x="44764" y="33309"/>
                    <a:pt x="44826" y="33036"/>
                    <a:pt x="44699" y="32831"/>
                  </a:cubicBezTo>
                  <a:cubicBezTo>
                    <a:pt x="44631" y="32721"/>
                    <a:pt x="44561" y="32612"/>
                    <a:pt x="44494" y="32500"/>
                  </a:cubicBezTo>
                  <a:cubicBezTo>
                    <a:pt x="44411" y="32367"/>
                    <a:pt x="44268" y="32294"/>
                    <a:pt x="44122" y="32294"/>
                  </a:cubicBezTo>
                  <a:close/>
                  <a:moveTo>
                    <a:pt x="17182" y="32505"/>
                  </a:moveTo>
                  <a:cubicBezTo>
                    <a:pt x="17146" y="32505"/>
                    <a:pt x="17110" y="32509"/>
                    <a:pt x="17074" y="32519"/>
                  </a:cubicBezTo>
                  <a:cubicBezTo>
                    <a:pt x="16840" y="32578"/>
                    <a:pt x="16697" y="32818"/>
                    <a:pt x="16757" y="33052"/>
                  </a:cubicBezTo>
                  <a:cubicBezTo>
                    <a:pt x="16775" y="33122"/>
                    <a:pt x="16783" y="33179"/>
                    <a:pt x="16783" y="33228"/>
                  </a:cubicBezTo>
                  <a:cubicBezTo>
                    <a:pt x="16783" y="33241"/>
                    <a:pt x="16783" y="33254"/>
                    <a:pt x="16780" y="33265"/>
                  </a:cubicBezTo>
                  <a:cubicBezTo>
                    <a:pt x="16747" y="33504"/>
                    <a:pt x="16913" y="33728"/>
                    <a:pt x="17152" y="33761"/>
                  </a:cubicBezTo>
                  <a:cubicBezTo>
                    <a:pt x="17173" y="33764"/>
                    <a:pt x="17196" y="33767"/>
                    <a:pt x="17217" y="33767"/>
                  </a:cubicBezTo>
                  <a:cubicBezTo>
                    <a:pt x="17430" y="33767"/>
                    <a:pt x="17618" y="33608"/>
                    <a:pt x="17649" y="33390"/>
                  </a:cubicBezTo>
                  <a:cubicBezTo>
                    <a:pt x="17657" y="33338"/>
                    <a:pt x="17662" y="33283"/>
                    <a:pt x="17662" y="33228"/>
                  </a:cubicBezTo>
                  <a:cubicBezTo>
                    <a:pt x="17662" y="33106"/>
                    <a:pt x="17644" y="32979"/>
                    <a:pt x="17607" y="32836"/>
                  </a:cubicBezTo>
                  <a:cubicBezTo>
                    <a:pt x="17557" y="32638"/>
                    <a:pt x="17378" y="32505"/>
                    <a:pt x="17182" y="32505"/>
                  </a:cubicBezTo>
                  <a:close/>
                  <a:moveTo>
                    <a:pt x="45514" y="34552"/>
                  </a:moveTo>
                  <a:cubicBezTo>
                    <a:pt x="45436" y="34552"/>
                    <a:pt x="45356" y="34573"/>
                    <a:pt x="45284" y="34617"/>
                  </a:cubicBezTo>
                  <a:cubicBezTo>
                    <a:pt x="45079" y="34742"/>
                    <a:pt x="45014" y="35012"/>
                    <a:pt x="45138" y="35220"/>
                  </a:cubicBezTo>
                  <a:cubicBezTo>
                    <a:pt x="45206" y="35332"/>
                    <a:pt x="45274" y="35441"/>
                    <a:pt x="45341" y="35550"/>
                  </a:cubicBezTo>
                  <a:cubicBezTo>
                    <a:pt x="45422" y="35685"/>
                    <a:pt x="45567" y="35761"/>
                    <a:pt x="45716" y="35761"/>
                  </a:cubicBezTo>
                  <a:cubicBezTo>
                    <a:pt x="45794" y="35761"/>
                    <a:pt x="45872" y="35740"/>
                    <a:pt x="45944" y="35696"/>
                  </a:cubicBezTo>
                  <a:cubicBezTo>
                    <a:pt x="46150" y="35571"/>
                    <a:pt x="46215" y="35301"/>
                    <a:pt x="46090" y="35093"/>
                  </a:cubicBezTo>
                  <a:cubicBezTo>
                    <a:pt x="46022" y="34983"/>
                    <a:pt x="45955" y="34874"/>
                    <a:pt x="45887" y="34762"/>
                  </a:cubicBezTo>
                  <a:cubicBezTo>
                    <a:pt x="45806" y="34627"/>
                    <a:pt x="45662" y="34552"/>
                    <a:pt x="45514" y="34552"/>
                  </a:cubicBezTo>
                  <a:close/>
                  <a:moveTo>
                    <a:pt x="16193" y="34903"/>
                  </a:moveTo>
                  <a:cubicBezTo>
                    <a:pt x="16041" y="34903"/>
                    <a:pt x="15893" y="34982"/>
                    <a:pt x="15813" y="35121"/>
                  </a:cubicBezTo>
                  <a:cubicBezTo>
                    <a:pt x="15751" y="35233"/>
                    <a:pt x="15686" y="35345"/>
                    <a:pt x="15621" y="35457"/>
                  </a:cubicBezTo>
                  <a:cubicBezTo>
                    <a:pt x="15499" y="35665"/>
                    <a:pt x="15569" y="35932"/>
                    <a:pt x="15777" y="36055"/>
                  </a:cubicBezTo>
                  <a:cubicBezTo>
                    <a:pt x="15847" y="36096"/>
                    <a:pt x="15922" y="36117"/>
                    <a:pt x="15998" y="36117"/>
                  </a:cubicBezTo>
                  <a:cubicBezTo>
                    <a:pt x="16149" y="36117"/>
                    <a:pt x="16297" y="36039"/>
                    <a:pt x="16377" y="35899"/>
                  </a:cubicBezTo>
                  <a:cubicBezTo>
                    <a:pt x="16442" y="35784"/>
                    <a:pt x="16510" y="35672"/>
                    <a:pt x="16572" y="35561"/>
                  </a:cubicBezTo>
                  <a:cubicBezTo>
                    <a:pt x="16695" y="35350"/>
                    <a:pt x="16622" y="35082"/>
                    <a:pt x="16411" y="34963"/>
                  </a:cubicBezTo>
                  <a:cubicBezTo>
                    <a:pt x="16343" y="34922"/>
                    <a:pt x="16267" y="34903"/>
                    <a:pt x="16193" y="34903"/>
                  </a:cubicBezTo>
                  <a:close/>
                  <a:moveTo>
                    <a:pt x="46882" y="36825"/>
                  </a:moveTo>
                  <a:cubicBezTo>
                    <a:pt x="46806" y="36825"/>
                    <a:pt x="46729" y="36845"/>
                    <a:pt x="46659" y="36887"/>
                  </a:cubicBezTo>
                  <a:cubicBezTo>
                    <a:pt x="46449" y="37009"/>
                    <a:pt x="46381" y="37277"/>
                    <a:pt x="46503" y="37487"/>
                  </a:cubicBezTo>
                  <a:cubicBezTo>
                    <a:pt x="46574" y="37604"/>
                    <a:pt x="46639" y="37716"/>
                    <a:pt x="46698" y="37820"/>
                  </a:cubicBezTo>
                  <a:cubicBezTo>
                    <a:pt x="46779" y="37960"/>
                    <a:pt x="46927" y="38038"/>
                    <a:pt x="47078" y="38038"/>
                  </a:cubicBezTo>
                  <a:cubicBezTo>
                    <a:pt x="47153" y="38038"/>
                    <a:pt x="47229" y="38020"/>
                    <a:pt x="47299" y="37979"/>
                  </a:cubicBezTo>
                  <a:cubicBezTo>
                    <a:pt x="47507" y="37856"/>
                    <a:pt x="47580" y="37589"/>
                    <a:pt x="47457" y="37378"/>
                  </a:cubicBezTo>
                  <a:cubicBezTo>
                    <a:pt x="47395" y="37274"/>
                    <a:pt x="47330" y="37162"/>
                    <a:pt x="47260" y="37043"/>
                  </a:cubicBezTo>
                  <a:cubicBezTo>
                    <a:pt x="47179" y="36903"/>
                    <a:pt x="47032" y="36825"/>
                    <a:pt x="46882" y="36825"/>
                  </a:cubicBezTo>
                  <a:close/>
                  <a:moveTo>
                    <a:pt x="14825" y="37175"/>
                  </a:moveTo>
                  <a:cubicBezTo>
                    <a:pt x="14680" y="37175"/>
                    <a:pt x="14537" y="37247"/>
                    <a:pt x="14453" y="37378"/>
                  </a:cubicBezTo>
                  <a:cubicBezTo>
                    <a:pt x="14383" y="37492"/>
                    <a:pt x="14318" y="37591"/>
                    <a:pt x="14266" y="37674"/>
                  </a:cubicBezTo>
                  <a:lnTo>
                    <a:pt x="14248" y="37700"/>
                  </a:lnTo>
                  <a:cubicBezTo>
                    <a:pt x="14115" y="37903"/>
                    <a:pt x="14173" y="38174"/>
                    <a:pt x="14375" y="38306"/>
                  </a:cubicBezTo>
                  <a:cubicBezTo>
                    <a:pt x="14451" y="38356"/>
                    <a:pt x="14534" y="38379"/>
                    <a:pt x="14615" y="38379"/>
                  </a:cubicBezTo>
                  <a:cubicBezTo>
                    <a:pt x="14760" y="38379"/>
                    <a:pt x="14901" y="38309"/>
                    <a:pt x="14984" y="38179"/>
                  </a:cubicBezTo>
                  <a:lnTo>
                    <a:pt x="14999" y="38153"/>
                  </a:lnTo>
                  <a:cubicBezTo>
                    <a:pt x="15057" y="38067"/>
                    <a:pt x="15122" y="37966"/>
                    <a:pt x="15197" y="37846"/>
                  </a:cubicBezTo>
                  <a:cubicBezTo>
                    <a:pt x="15327" y="37643"/>
                    <a:pt x="15265" y="37370"/>
                    <a:pt x="15059" y="37243"/>
                  </a:cubicBezTo>
                  <a:cubicBezTo>
                    <a:pt x="14986" y="37197"/>
                    <a:pt x="14905" y="37175"/>
                    <a:pt x="14825" y="37175"/>
                  </a:cubicBezTo>
                  <a:close/>
                  <a:moveTo>
                    <a:pt x="48033" y="39198"/>
                  </a:moveTo>
                  <a:cubicBezTo>
                    <a:pt x="47934" y="39198"/>
                    <a:pt x="47834" y="39232"/>
                    <a:pt x="47751" y="39299"/>
                  </a:cubicBezTo>
                  <a:cubicBezTo>
                    <a:pt x="47564" y="39455"/>
                    <a:pt x="47538" y="39731"/>
                    <a:pt x="47694" y="39918"/>
                  </a:cubicBezTo>
                  <a:cubicBezTo>
                    <a:pt x="47798" y="40040"/>
                    <a:pt x="47918" y="40152"/>
                    <a:pt x="48050" y="40248"/>
                  </a:cubicBezTo>
                  <a:cubicBezTo>
                    <a:pt x="48053" y="40248"/>
                    <a:pt x="48053" y="40248"/>
                    <a:pt x="48055" y="40251"/>
                  </a:cubicBezTo>
                  <a:lnTo>
                    <a:pt x="48058" y="40254"/>
                  </a:lnTo>
                  <a:cubicBezTo>
                    <a:pt x="48136" y="40311"/>
                    <a:pt x="48227" y="40337"/>
                    <a:pt x="48315" y="40337"/>
                  </a:cubicBezTo>
                  <a:cubicBezTo>
                    <a:pt x="48453" y="40337"/>
                    <a:pt x="48586" y="40274"/>
                    <a:pt x="48672" y="40155"/>
                  </a:cubicBezTo>
                  <a:cubicBezTo>
                    <a:pt x="48815" y="39957"/>
                    <a:pt x="48770" y="39684"/>
                    <a:pt x="48573" y="39541"/>
                  </a:cubicBezTo>
                  <a:cubicBezTo>
                    <a:pt x="48568" y="39539"/>
                    <a:pt x="48562" y="39533"/>
                    <a:pt x="48557" y="39531"/>
                  </a:cubicBezTo>
                  <a:cubicBezTo>
                    <a:pt x="48484" y="39479"/>
                    <a:pt x="48422" y="39422"/>
                    <a:pt x="48370" y="39357"/>
                  </a:cubicBezTo>
                  <a:cubicBezTo>
                    <a:pt x="48283" y="39252"/>
                    <a:pt x="48158" y="39198"/>
                    <a:pt x="48033" y="39198"/>
                  </a:cubicBezTo>
                  <a:close/>
                  <a:moveTo>
                    <a:pt x="13373" y="39390"/>
                  </a:moveTo>
                  <a:cubicBezTo>
                    <a:pt x="13227" y="39390"/>
                    <a:pt x="13085" y="39464"/>
                    <a:pt x="13003" y="39598"/>
                  </a:cubicBezTo>
                  <a:cubicBezTo>
                    <a:pt x="12922" y="39726"/>
                    <a:pt x="12852" y="39840"/>
                    <a:pt x="12795" y="39942"/>
                  </a:cubicBezTo>
                  <a:cubicBezTo>
                    <a:pt x="12673" y="40150"/>
                    <a:pt x="12743" y="40420"/>
                    <a:pt x="12953" y="40540"/>
                  </a:cubicBezTo>
                  <a:cubicBezTo>
                    <a:pt x="13021" y="40581"/>
                    <a:pt x="13099" y="40599"/>
                    <a:pt x="13172" y="40599"/>
                  </a:cubicBezTo>
                  <a:cubicBezTo>
                    <a:pt x="13325" y="40599"/>
                    <a:pt x="13471" y="40521"/>
                    <a:pt x="13551" y="40381"/>
                  </a:cubicBezTo>
                  <a:cubicBezTo>
                    <a:pt x="13606" y="40290"/>
                    <a:pt x="13671" y="40183"/>
                    <a:pt x="13746" y="40061"/>
                  </a:cubicBezTo>
                  <a:cubicBezTo>
                    <a:pt x="13874" y="39856"/>
                    <a:pt x="13811" y="39585"/>
                    <a:pt x="13606" y="39458"/>
                  </a:cubicBezTo>
                  <a:cubicBezTo>
                    <a:pt x="13533" y="39412"/>
                    <a:pt x="13453" y="39390"/>
                    <a:pt x="13373" y="39390"/>
                  </a:cubicBezTo>
                  <a:close/>
                  <a:moveTo>
                    <a:pt x="11419" y="40886"/>
                  </a:moveTo>
                  <a:cubicBezTo>
                    <a:pt x="11370" y="40886"/>
                    <a:pt x="11320" y="40894"/>
                    <a:pt x="11271" y="40911"/>
                  </a:cubicBezTo>
                  <a:cubicBezTo>
                    <a:pt x="11191" y="40943"/>
                    <a:pt x="11100" y="40976"/>
                    <a:pt x="11006" y="41013"/>
                  </a:cubicBezTo>
                  <a:lnTo>
                    <a:pt x="10902" y="41052"/>
                  </a:lnTo>
                  <a:cubicBezTo>
                    <a:pt x="10676" y="41140"/>
                    <a:pt x="10561" y="41392"/>
                    <a:pt x="10647" y="41619"/>
                  </a:cubicBezTo>
                  <a:cubicBezTo>
                    <a:pt x="10715" y="41793"/>
                    <a:pt x="10881" y="41902"/>
                    <a:pt x="11058" y="41902"/>
                  </a:cubicBezTo>
                  <a:cubicBezTo>
                    <a:pt x="11110" y="41902"/>
                    <a:pt x="11162" y="41892"/>
                    <a:pt x="11214" y="41873"/>
                  </a:cubicBezTo>
                  <a:lnTo>
                    <a:pt x="11321" y="41832"/>
                  </a:lnTo>
                  <a:cubicBezTo>
                    <a:pt x="11412" y="41798"/>
                    <a:pt x="11497" y="41764"/>
                    <a:pt x="11570" y="41738"/>
                  </a:cubicBezTo>
                  <a:cubicBezTo>
                    <a:pt x="11799" y="41655"/>
                    <a:pt x="11916" y="41403"/>
                    <a:pt x="11833" y="41177"/>
                  </a:cubicBezTo>
                  <a:cubicBezTo>
                    <a:pt x="11767" y="40997"/>
                    <a:pt x="11599" y="40886"/>
                    <a:pt x="11419" y="40886"/>
                  </a:cubicBezTo>
                  <a:close/>
                  <a:moveTo>
                    <a:pt x="49624" y="41297"/>
                  </a:moveTo>
                  <a:cubicBezTo>
                    <a:pt x="49538" y="41297"/>
                    <a:pt x="49452" y="41322"/>
                    <a:pt x="49376" y="41374"/>
                  </a:cubicBezTo>
                  <a:cubicBezTo>
                    <a:pt x="49176" y="41512"/>
                    <a:pt x="49127" y="41785"/>
                    <a:pt x="49264" y="41985"/>
                  </a:cubicBezTo>
                  <a:cubicBezTo>
                    <a:pt x="49353" y="42113"/>
                    <a:pt x="49431" y="42222"/>
                    <a:pt x="49506" y="42318"/>
                  </a:cubicBezTo>
                  <a:cubicBezTo>
                    <a:pt x="49592" y="42430"/>
                    <a:pt x="49722" y="42490"/>
                    <a:pt x="49852" y="42490"/>
                  </a:cubicBezTo>
                  <a:cubicBezTo>
                    <a:pt x="49948" y="42490"/>
                    <a:pt x="50042" y="42458"/>
                    <a:pt x="50122" y="42396"/>
                  </a:cubicBezTo>
                  <a:cubicBezTo>
                    <a:pt x="50312" y="42248"/>
                    <a:pt x="50349" y="41972"/>
                    <a:pt x="50200" y="41782"/>
                  </a:cubicBezTo>
                  <a:cubicBezTo>
                    <a:pt x="50135" y="41697"/>
                    <a:pt x="50065" y="41600"/>
                    <a:pt x="49987" y="41489"/>
                  </a:cubicBezTo>
                  <a:cubicBezTo>
                    <a:pt x="49902" y="41364"/>
                    <a:pt x="49764" y="41297"/>
                    <a:pt x="49624" y="41297"/>
                  </a:cubicBezTo>
                  <a:close/>
                  <a:moveTo>
                    <a:pt x="8862" y="41540"/>
                  </a:moveTo>
                  <a:cubicBezTo>
                    <a:pt x="8826" y="41540"/>
                    <a:pt x="8790" y="41544"/>
                    <a:pt x="8754" y="41554"/>
                  </a:cubicBezTo>
                  <a:cubicBezTo>
                    <a:pt x="8627" y="41587"/>
                    <a:pt x="8497" y="41621"/>
                    <a:pt x="8372" y="41655"/>
                  </a:cubicBezTo>
                  <a:cubicBezTo>
                    <a:pt x="8138" y="41717"/>
                    <a:pt x="7998" y="41959"/>
                    <a:pt x="8063" y="42193"/>
                  </a:cubicBezTo>
                  <a:cubicBezTo>
                    <a:pt x="8115" y="42388"/>
                    <a:pt x="8292" y="42516"/>
                    <a:pt x="8487" y="42516"/>
                  </a:cubicBezTo>
                  <a:cubicBezTo>
                    <a:pt x="8523" y="42516"/>
                    <a:pt x="8562" y="42513"/>
                    <a:pt x="8601" y="42503"/>
                  </a:cubicBezTo>
                  <a:cubicBezTo>
                    <a:pt x="8723" y="42469"/>
                    <a:pt x="8848" y="42435"/>
                    <a:pt x="8968" y="42406"/>
                  </a:cubicBezTo>
                  <a:cubicBezTo>
                    <a:pt x="9204" y="42347"/>
                    <a:pt x="9347" y="42107"/>
                    <a:pt x="9287" y="41873"/>
                  </a:cubicBezTo>
                  <a:cubicBezTo>
                    <a:pt x="9237" y="41673"/>
                    <a:pt x="9058" y="41540"/>
                    <a:pt x="8862" y="41540"/>
                  </a:cubicBezTo>
                  <a:close/>
                  <a:moveTo>
                    <a:pt x="6393" y="42453"/>
                  </a:moveTo>
                  <a:cubicBezTo>
                    <a:pt x="6252" y="42453"/>
                    <a:pt x="6114" y="42521"/>
                    <a:pt x="6030" y="42646"/>
                  </a:cubicBezTo>
                  <a:cubicBezTo>
                    <a:pt x="6022" y="42656"/>
                    <a:pt x="6017" y="42664"/>
                    <a:pt x="6011" y="42674"/>
                  </a:cubicBezTo>
                  <a:cubicBezTo>
                    <a:pt x="5970" y="42739"/>
                    <a:pt x="5915" y="42804"/>
                    <a:pt x="5845" y="42872"/>
                  </a:cubicBezTo>
                  <a:cubicBezTo>
                    <a:pt x="5668" y="43036"/>
                    <a:pt x="5660" y="43314"/>
                    <a:pt x="5827" y="43491"/>
                  </a:cubicBezTo>
                  <a:cubicBezTo>
                    <a:pt x="5913" y="43582"/>
                    <a:pt x="6030" y="43628"/>
                    <a:pt x="6147" y="43628"/>
                  </a:cubicBezTo>
                  <a:cubicBezTo>
                    <a:pt x="6253" y="43628"/>
                    <a:pt x="6362" y="43589"/>
                    <a:pt x="6446" y="43509"/>
                  </a:cubicBezTo>
                  <a:cubicBezTo>
                    <a:pt x="6573" y="43389"/>
                    <a:pt x="6680" y="43262"/>
                    <a:pt x="6760" y="43132"/>
                  </a:cubicBezTo>
                  <a:cubicBezTo>
                    <a:pt x="6890" y="42932"/>
                    <a:pt x="6836" y="42664"/>
                    <a:pt x="6638" y="42529"/>
                  </a:cubicBezTo>
                  <a:cubicBezTo>
                    <a:pt x="6563" y="42478"/>
                    <a:pt x="6477" y="42453"/>
                    <a:pt x="6393" y="42453"/>
                  </a:cubicBezTo>
                  <a:close/>
                  <a:moveTo>
                    <a:pt x="51296" y="43289"/>
                  </a:moveTo>
                  <a:cubicBezTo>
                    <a:pt x="51231" y="43289"/>
                    <a:pt x="51165" y="43304"/>
                    <a:pt x="51103" y="43335"/>
                  </a:cubicBezTo>
                  <a:cubicBezTo>
                    <a:pt x="50884" y="43444"/>
                    <a:pt x="50796" y="43706"/>
                    <a:pt x="50905" y="43922"/>
                  </a:cubicBezTo>
                  <a:cubicBezTo>
                    <a:pt x="50960" y="44034"/>
                    <a:pt x="51014" y="44143"/>
                    <a:pt x="51074" y="44268"/>
                  </a:cubicBezTo>
                  <a:cubicBezTo>
                    <a:pt x="51149" y="44424"/>
                    <a:pt x="51305" y="44515"/>
                    <a:pt x="51469" y="44515"/>
                  </a:cubicBezTo>
                  <a:cubicBezTo>
                    <a:pt x="51532" y="44515"/>
                    <a:pt x="51597" y="44502"/>
                    <a:pt x="51659" y="44471"/>
                  </a:cubicBezTo>
                  <a:cubicBezTo>
                    <a:pt x="51877" y="44367"/>
                    <a:pt x="51968" y="44104"/>
                    <a:pt x="51862" y="43886"/>
                  </a:cubicBezTo>
                  <a:cubicBezTo>
                    <a:pt x="51802" y="43761"/>
                    <a:pt x="51747" y="43647"/>
                    <a:pt x="51690" y="43532"/>
                  </a:cubicBezTo>
                  <a:cubicBezTo>
                    <a:pt x="51614" y="43378"/>
                    <a:pt x="51458" y="43289"/>
                    <a:pt x="51296" y="43289"/>
                  </a:cubicBezTo>
                  <a:close/>
                  <a:moveTo>
                    <a:pt x="4518" y="44020"/>
                  </a:moveTo>
                  <a:cubicBezTo>
                    <a:pt x="4438" y="44020"/>
                    <a:pt x="4356" y="44042"/>
                    <a:pt x="4282" y="44089"/>
                  </a:cubicBezTo>
                  <a:cubicBezTo>
                    <a:pt x="4176" y="44156"/>
                    <a:pt x="4061" y="44234"/>
                    <a:pt x="3944" y="44315"/>
                  </a:cubicBezTo>
                  <a:cubicBezTo>
                    <a:pt x="3744" y="44455"/>
                    <a:pt x="3697" y="44728"/>
                    <a:pt x="3835" y="44926"/>
                  </a:cubicBezTo>
                  <a:cubicBezTo>
                    <a:pt x="3921" y="45048"/>
                    <a:pt x="4059" y="45113"/>
                    <a:pt x="4197" y="45113"/>
                  </a:cubicBezTo>
                  <a:cubicBezTo>
                    <a:pt x="4282" y="45113"/>
                    <a:pt x="4371" y="45087"/>
                    <a:pt x="4446" y="45035"/>
                  </a:cubicBezTo>
                  <a:cubicBezTo>
                    <a:pt x="4553" y="44960"/>
                    <a:pt x="4657" y="44892"/>
                    <a:pt x="4753" y="44830"/>
                  </a:cubicBezTo>
                  <a:cubicBezTo>
                    <a:pt x="4958" y="44700"/>
                    <a:pt x="5018" y="44427"/>
                    <a:pt x="4888" y="44224"/>
                  </a:cubicBezTo>
                  <a:cubicBezTo>
                    <a:pt x="4805" y="44092"/>
                    <a:pt x="4663" y="44020"/>
                    <a:pt x="4518" y="44020"/>
                  </a:cubicBezTo>
                  <a:close/>
                  <a:moveTo>
                    <a:pt x="52909" y="45312"/>
                  </a:moveTo>
                  <a:cubicBezTo>
                    <a:pt x="52768" y="45312"/>
                    <a:pt x="52630" y="45380"/>
                    <a:pt x="52546" y="45506"/>
                  </a:cubicBezTo>
                  <a:cubicBezTo>
                    <a:pt x="52408" y="45706"/>
                    <a:pt x="52460" y="45979"/>
                    <a:pt x="52660" y="46114"/>
                  </a:cubicBezTo>
                  <a:cubicBezTo>
                    <a:pt x="52751" y="46176"/>
                    <a:pt x="52860" y="46249"/>
                    <a:pt x="52972" y="46330"/>
                  </a:cubicBezTo>
                  <a:cubicBezTo>
                    <a:pt x="53047" y="46384"/>
                    <a:pt x="53138" y="46410"/>
                    <a:pt x="53224" y="46410"/>
                  </a:cubicBezTo>
                  <a:cubicBezTo>
                    <a:pt x="53362" y="46410"/>
                    <a:pt x="53497" y="46348"/>
                    <a:pt x="53583" y="46226"/>
                  </a:cubicBezTo>
                  <a:cubicBezTo>
                    <a:pt x="53723" y="46028"/>
                    <a:pt x="53677" y="45755"/>
                    <a:pt x="53482" y="45615"/>
                  </a:cubicBezTo>
                  <a:cubicBezTo>
                    <a:pt x="53362" y="45529"/>
                    <a:pt x="53248" y="45454"/>
                    <a:pt x="53154" y="45389"/>
                  </a:cubicBezTo>
                  <a:cubicBezTo>
                    <a:pt x="53079" y="45337"/>
                    <a:pt x="52994" y="45312"/>
                    <a:pt x="52909" y="45312"/>
                  </a:cubicBezTo>
                  <a:close/>
                  <a:moveTo>
                    <a:pt x="2496" y="45722"/>
                  </a:moveTo>
                  <a:cubicBezTo>
                    <a:pt x="2378" y="45722"/>
                    <a:pt x="2260" y="45770"/>
                    <a:pt x="2174" y="45864"/>
                  </a:cubicBezTo>
                  <a:cubicBezTo>
                    <a:pt x="2080" y="45963"/>
                    <a:pt x="1992" y="46067"/>
                    <a:pt x="1903" y="46169"/>
                  </a:cubicBezTo>
                  <a:cubicBezTo>
                    <a:pt x="1747" y="46353"/>
                    <a:pt x="1771" y="46629"/>
                    <a:pt x="1955" y="46787"/>
                  </a:cubicBezTo>
                  <a:cubicBezTo>
                    <a:pt x="2039" y="46858"/>
                    <a:pt x="2137" y="46891"/>
                    <a:pt x="2239" y="46891"/>
                  </a:cubicBezTo>
                  <a:cubicBezTo>
                    <a:pt x="2364" y="46891"/>
                    <a:pt x="2486" y="46837"/>
                    <a:pt x="2574" y="46735"/>
                  </a:cubicBezTo>
                  <a:cubicBezTo>
                    <a:pt x="2652" y="46642"/>
                    <a:pt x="2735" y="46548"/>
                    <a:pt x="2819" y="46457"/>
                  </a:cubicBezTo>
                  <a:cubicBezTo>
                    <a:pt x="2982" y="46280"/>
                    <a:pt x="2972" y="46002"/>
                    <a:pt x="2793" y="45838"/>
                  </a:cubicBezTo>
                  <a:cubicBezTo>
                    <a:pt x="2709" y="45761"/>
                    <a:pt x="2602" y="45722"/>
                    <a:pt x="2496" y="45722"/>
                  </a:cubicBezTo>
                  <a:close/>
                  <a:moveTo>
                    <a:pt x="54847" y="47092"/>
                  </a:moveTo>
                  <a:cubicBezTo>
                    <a:pt x="54758" y="47092"/>
                    <a:pt x="54668" y="47119"/>
                    <a:pt x="54589" y="47175"/>
                  </a:cubicBezTo>
                  <a:cubicBezTo>
                    <a:pt x="54394" y="47318"/>
                    <a:pt x="54350" y="47593"/>
                    <a:pt x="54493" y="47788"/>
                  </a:cubicBezTo>
                  <a:cubicBezTo>
                    <a:pt x="54550" y="47869"/>
                    <a:pt x="54605" y="47960"/>
                    <a:pt x="54657" y="48061"/>
                  </a:cubicBezTo>
                  <a:cubicBezTo>
                    <a:pt x="54735" y="48212"/>
                    <a:pt x="54888" y="48301"/>
                    <a:pt x="55047" y="48301"/>
                  </a:cubicBezTo>
                  <a:cubicBezTo>
                    <a:pt x="55114" y="48301"/>
                    <a:pt x="55185" y="48285"/>
                    <a:pt x="55247" y="48251"/>
                  </a:cubicBezTo>
                  <a:cubicBezTo>
                    <a:pt x="55463" y="48142"/>
                    <a:pt x="55549" y="47877"/>
                    <a:pt x="55439" y="47661"/>
                  </a:cubicBezTo>
                  <a:cubicBezTo>
                    <a:pt x="55367" y="47521"/>
                    <a:pt x="55286" y="47391"/>
                    <a:pt x="55203" y="47274"/>
                  </a:cubicBezTo>
                  <a:cubicBezTo>
                    <a:pt x="55117" y="47154"/>
                    <a:pt x="54983" y="47092"/>
                    <a:pt x="54847" y="47092"/>
                  </a:cubicBezTo>
                  <a:close/>
                  <a:moveTo>
                    <a:pt x="1025" y="47909"/>
                  </a:moveTo>
                  <a:cubicBezTo>
                    <a:pt x="857" y="47909"/>
                    <a:pt x="697" y="48005"/>
                    <a:pt x="624" y="48168"/>
                  </a:cubicBezTo>
                  <a:cubicBezTo>
                    <a:pt x="567" y="48295"/>
                    <a:pt x="512" y="48423"/>
                    <a:pt x="466" y="48547"/>
                  </a:cubicBezTo>
                  <a:cubicBezTo>
                    <a:pt x="377" y="48774"/>
                    <a:pt x="492" y="49028"/>
                    <a:pt x="718" y="49114"/>
                  </a:cubicBezTo>
                  <a:cubicBezTo>
                    <a:pt x="770" y="49135"/>
                    <a:pt x="822" y="49145"/>
                    <a:pt x="874" y="49145"/>
                  </a:cubicBezTo>
                  <a:cubicBezTo>
                    <a:pt x="1051" y="49145"/>
                    <a:pt x="1217" y="49036"/>
                    <a:pt x="1285" y="48862"/>
                  </a:cubicBezTo>
                  <a:cubicBezTo>
                    <a:pt x="1326" y="48750"/>
                    <a:pt x="1373" y="48638"/>
                    <a:pt x="1422" y="48527"/>
                  </a:cubicBezTo>
                  <a:cubicBezTo>
                    <a:pt x="1524" y="48308"/>
                    <a:pt x="1425" y="48048"/>
                    <a:pt x="1204" y="47947"/>
                  </a:cubicBezTo>
                  <a:cubicBezTo>
                    <a:pt x="1146" y="47921"/>
                    <a:pt x="1085" y="47909"/>
                    <a:pt x="1025" y="47909"/>
                  </a:cubicBezTo>
                  <a:close/>
                  <a:moveTo>
                    <a:pt x="55615" y="49599"/>
                  </a:moveTo>
                  <a:cubicBezTo>
                    <a:pt x="55597" y="49599"/>
                    <a:pt x="55578" y="49601"/>
                    <a:pt x="55559" y="49603"/>
                  </a:cubicBezTo>
                  <a:cubicBezTo>
                    <a:pt x="55317" y="49634"/>
                    <a:pt x="55148" y="49855"/>
                    <a:pt x="55179" y="50094"/>
                  </a:cubicBezTo>
                  <a:cubicBezTo>
                    <a:pt x="55195" y="50214"/>
                    <a:pt x="55208" y="50339"/>
                    <a:pt x="55224" y="50471"/>
                  </a:cubicBezTo>
                  <a:cubicBezTo>
                    <a:pt x="55247" y="50695"/>
                    <a:pt x="55437" y="50864"/>
                    <a:pt x="55658" y="50864"/>
                  </a:cubicBezTo>
                  <a:cubicBezTo>
                    <a:pt x="55673" y="50864"/>
                    <a:pt x="55692" y="50861"/>
                    <a:pt x="55707" y="50859"/>
                  </a:cubicBezTo>
                  <a:cubicBezTo>
                    <a:pt x="55946" y="50833"/>
                    <a:pt x="56121" y="50617"/>
                    <a:pt x="56095" y="50378"/>
                  </a:cubicBezTo>
                  <a:cubicBezTo>
                    <a:pt x="56082" y="50240"/>
                    <a:pt x="56066" y="50107"/>
                    <a:pt x="56050" y="49983"/>
                  </a:cubicBezTo>
                  <a:cubicBezTo>
                    <a:pt x="56022" y="49762"/>
                    <a:pt x="55832" y="49599"/>
                    <a:pt x="55615" y="49599"/>
                  </a:cubicBezTo>
                  <a:close/>
                  <a:moveTo>
                    <a:pt x="448" y="50474"/>
                  </a:moveTo>
                  <a:cubicBezTo>
                    <a:pt x="211" y="50474"/>
                    <a:pt x="18" y="50658"/>
                    <a:pt x="11" y="50898"/>
                  </a:cubicBezTo>
                  <a:cubicBezTo>
                    <a:pt x="5" y="51030"/>
                    <a:pt x="3" y="51163"/>
                    <a:pt x="3" y="51296"/>
                  </a:cubicBezTo>
                  <a:cubicBezTo>
                    <a:pt x="0" y="51540"/>
                    <a:pt x="195" y="51738"/>
                    <a:pt x="440" y="51738"/>
                  </a:cubicBezTo>
                  <a:lnTo>
                    <a:pt x="442" y="51738"/>
                  </a:lnTo>
                  <a:cubicBezTo>
                    <a:pt x="681" y="51738"/>
                    <a:pt x="879" y="51543"/>
                    <a:pt x="879" y="51301"/>
                  </a:cubicBezTo>
                  <a:cubicBezTo>
                    <a:pt x="879" y="51176"/>
                    <a:pt x="882" y="51051"/>
                    <a:pt x="887" y="50926"/>
                  </a:cubicBezTo>
                  <a:cubicBezTo>
                    <a:pt x="895" y="50685"/>
                    <a:pt x="705" y="50482"/>
                    <a:pt x="463" y="50474"/>
                  </a:cubicBezTo>
                  <a:cubicBezTo>
                    <a:pt x="458" y="50474"/>
                    <a:pt x="453" y="50474"/>
                    <a:pt x="448" y="50474"/>
                  </a:cubicBezTo>
                  <a:close/>
                  <a:moveTo>
                    <a:pt x="55845" y="52240"/>
                  </a:moveTo>
                  <a:cubicBezTo>
                    <a:pt x="55832" y="52240"/>
                    <a:pt x="55819" y="52241"/>
                    <a:pt x="55806" y="52242"/>
                  </a:cubicBezTo>
                  <a:cubicBezTo>
                    <a:pt x="55567" y="52263"/>
                    <a:pt x="55387" y="52476"/>
                    <a:pt x="55408" y="52718"/>
                  </a:cubicBezTo>
                  <a:cubicBezTo>
                    <a:pt x="55421" y="52863"/>
                    <a:pt x="55434" y="52993"/>
                    <a:pt x="55447" y="53113"/>
                  </a:cubicBezTo>
                  <a:cubicBezTo>
                    <a:pt x="55471" y="53337"/>
                    <a:pt x="55663" y="53503"/>
                    <a:pt x="55881" y="53503"/>
                  </a:cubicBezTo>
                  <a:cubicBezTo>
                    <a:pt x="55900" y="53503"/>
                    <a:pt x="55915" y="53503"/>
                    <a:pt x="55931" y="53500"/>
                  </a:cubicBezTo>
                  <a:cubicBezTo>
                    <a:pt x="56173" y="53474"/>
                    <a:pt x="56347" y="53256"/>
                    <a:pt x="56318" y="53017"/>
                  </a:cubicBezTo>
                  <a:cubicBezTo>
                    <a:pt x="56308" y="52902"/>
                    <a:pt x="56295" y="52780"/>
                    <a:pt x="56282" y="52640"/>
                  </a:cubicBezTo>
                  <a:cubicBezTo>
                    <a:pt x="56262" y="52411"/>
                    <a:pt x="56070" y="52240"/>
                    <a:pt x="55845" y="52240"/>
                  </a:cubicBezTo>
                  <a:close/>
                  <a:moveTo>
                    <a:pt x="643" y="53107"/>
                  </a:moveTo>
                  <a:cubicBezTo>
                    <a:pt x="615" y="53107"/>
                    <a:pt x="587" y="53110"/>
                    <a:pt x="559" y="53116"/>
                  </a:cubicBezTo>
                  <a:cubicBezTo>
                    <a:pt x="320" y="53160"/>
                    <a:pt x="164" y="53389"/>
                    <a:pt x="208" y="53628"/>
                  </a:cubicBezTo>
                  <a:cubicBezTo>
                    <a:pt x="234" y="53758"/>
                    <a:pt x="260" y="53890"/>
                    <a:pt x="289" y="54020"/>
                  </a:cubicBezTo>
                  <a:cubicBezTo>
                    <a:pt x="336" y="54226"/>
                    <a:pt x="518" y="54364"/>
                    <a:pt x="718" y="54364"/>
                  </a:cubicBezTo>
                  <a:cubicBezTo>
                    <a:pt x="749" y="54364"/>
                    <a:pt x="783" y="54361"/>
                    <a:pt x="814" y="54353"/>
                  </a:cubicBezTo>
                  <a:cubicBezTo>
                    <a:pt x="1051" y="54301"/>
                    <a:pt x="1199" y="54065"/>
                    <a:pt x="1147" y="53828"/>
                  </a:cubicBezTo>
                  <a:cubicBezTo>
                    <a:pt x="1118" y="53708"/>
                    <a:pt x="1095" y="53586"/>
                    <a:pt x="1071" y="53464"/>
                  </a:cubicBezTo>
                  <a:cubicBezTo>
                    <a:pt x="1032" y="53255"/>
                    <a:pt x="848" y="53107"/>
                    <a:pt x="643" y="53107"/>
                  </a:cubicBezTo>
                  <a:close/>
                  <a:moveTo>
                    <a:pt x="56110" y="54857"/>
                  </a:moveTo>
                  <a:cubicBezTo>
                    <a:pt x="55892" y="54857"/>
                    <a:pt x="55704" y="55017"/>
                    <a:pt x="55673" y="55237"/>
                  </a:cubicBezTo>
                  <a:cubicBezTo>
                    <a:pt x="55658" y="55352"/>
                    <a:pt x="55640" y="55471"/>
                    <a:pt x="55616" y="55599"/>
                  </a:cubicBezTo>
                  <a:cubicBezTo>
                    <a:pt x="55572" y="55838"/>
                    <a:pt x="55731" y="56067"/>
                    <a:pt x="55970" y="56111"/>
                  </a:cubicBezTo>
                  <a:cubicBezTo>
                    <a:pt x="55996" y="56113"/>
                    <a:pt x="56022" y="56116"/>
                    <a:pt x="56048" y="56116"/>
                  </a:cubicBezTo>
                  <a:cubicBezTo>
                    <a:pt x="56256" y="56116"/>
                    <a:pt x="56440" y="55968"/>
                    <a:pt x="56479" y="55757"/>
                  </a:cubicBezTo>
                  <a:cubicBezTo>
                    <a:pt x="56505" y="55617"/>
                    <a:pt x="56526" y="55482"/>
                    <a:pt x="56544" y="55354"/>
                  </a:cubicBezTo>
                  <a:cubicBezTo>
                    <a:pt x="56576" y="55112"/>
                    <a:pt x="56407" y="54894"/>
                    <a:pt x="56167" y="54860"/>
                  </a:cubicBezTo>
                  <a:cubicBezTo>
                    <a:pt x="56148" y="54858"/>
                    <a:pt x="56129" y="54857"/>
                    <a:pt x="56110" y="54857"/>
                  </a:cubicBezTo>
                  <a:close/>
                  <a:moveTo>
                    <a:pt x="18824" y="55491"/>
                  </a:moveTo>
                  <a:cubicBezTo>
                    <a:pt x="18606" y="55491"/>
                    <a:pt x="18419" y="55652"/>
                    <a:pt x="18390" y="55874"/>
                  </a:cubicBezTo>
                  <a:cubicBezTo>
                    <a:pt x="18359" y="56113"/>
                    <a:pt x="18528" y="56334"/>
                    <a:pt x="18769" y="56366"/>
                  </a:cubicBezTo>
                  <a:cubicBezTo>
                    <a:pt x="18892" y="56381"/>
                    <a:pt x="19016" y="56399"/>
                    <a:pt x="19144" y="56418"/>
                  </a:cubicBezTo>
                  <a:cubicBezTo>
                    <a:pt x="19165" y="56420"/>
                    <a:pt x="19188" y="56423"/>
                    <a:pt x="19209" y="56423"/>
                  </a:cubicBezTo>
                  <a:cubicBezTo>
                    <a:pt x="19422" y="56423"/>
                    <a:pt x="19609" y="56267"/>
                    <a:pt x="19643" y="56048"/>
                  </a:cubicBezTo>
                  <a:cubicBezTo>
                    <a:pt x="19679" y="55809"/>
                    <a:pt x="19513" y="55586"/>
                    <a:pt x="19274" y="55549"/>
                  </a:cubicBezTo>
                  <a:cubicBezTo>
                    <a:pt x="19141" y="55531"/>
                    <a:pt x="19009" y="55510"/>
                    <a:pt x="18881" y="55495"/>
                  </a:cubicBezTo>
                  <a:cubicBezTo>
                    <a:pt x="18862" y="55492"/>
                    <a:pt x="18843" y="55491"/>
                    <a:pt x="18824" y="55491"/>
                  </a:cubicBezTo>
                  <a:close/>
                  <a:moveTo>
                    <a:pt x="24480" y="55700"/>
                  </a:moveTo>
                  <a:cubicBezTo>
                    <a:pt x="24431" y="55700"/>
                    <a:pt x="24380" y="55708"/>
                    <a:pt x="24331" y="55726"/>
                  </a:cubicBezTo>
                  <a:cubicBezTo>
                    <a:pt x="24300" y="55736"/>
                    <a:pt x="24219" y="55760"/>
                    <a:pt x="24050" y="55781"/>
                  </a:cubicBezTo>
                  <a:cubicBezTo>
                    <a:pt x="23808" y="55809"/>
                    <a:pt x="23637" y="56030"/>
                    <a:pt x="23665" y="56269"/>
                  </a:cubicBezTo>
                  <a:cubicBezTo>
                    <a:pt x="23694" y="56493"/>
                    <a:pt x="23884" y="56654"/>
                    <a:pt x="24102" y="56654"/>
                  </a:cubicBezTo>
                  <a:cubicBezTo>
                    <a:pt x="24118" y="56654"/>
                    <a:pt x="24136" y="56654"/>
                    <a:pt x="24154" y="56652"/>
                  </a:cubicBezTo>
                  <a:cubicBezTo>
                    <a:pt x="24354" y="56628"/>
                    <a:pt x="24510" y="56594"/>
                    <a:pt x="24630" y="56550"/>
                  </a:cubicBezTo>
                  <a:cubicBezTo>
                    <a:pt x="24859" y="56470"/>
                    <a:pt x="24976" y="56217"/>
                    <a:pt x="24892" y="55989"/>
                  </a:cubicBezTo>
                  <a:cubicBezTo>
                    <a:pt x="24829" y="55811"/>
                    <a:pt x="24661" y="55700"/>
                    <a:pt x="24480" y="55700"/>
                  </a:cubicBezTo>
                  <a:close/>
                  <a:moveTo>
                    <a:pt x="21453" y="55777"/>
                  </a:moveTo>
                  <a:cubicBezTo>
                    <a:pt x="21223" y="55777"/>
                    <a:pt x="21031" y="55957"/>
                    <a:pt x="21018" y="56189"/>
                  </a:cubicBezTo>
                  <a:cubicBezTo>
                    <a:pt x="21005" y="56431"/>
                    <a:pt x="21190" y="56639"/>
                    <a:pt x="21432" y="56652"/>
                  </a:cubicBezTo>
                  <a:cubicBezTo>
                    <a:pt x="21559" y="56659"/>
                    <a:pt x="21692" y="56667"/>
                    <a:pt x="21824" y="56672"/>
                  </a:cubicBezTo>
                  <a:lnTo>
                    <a:pt x="21843" y="56672"/>
                  </a:lnTo>
                  <a:cubicBezTo>
                    <a:pt x="22077" y="56672"/>
                    <a:pt x="22272" y="56490"/>
                    <a:pt x="22282" y="56254"/>
                  </a:cubicBezTo>
                  <a:cubicBezTo>
                    <a:pt x="22292" y="56012"/>
                    <a:pt x="22105" y="55807"/>
                    <a:pt x="21863" y="55796"/>
                  </a:cubicBezTo>
                  <a:cubicBezTo>
                    <a:pt x="21736" y="55791"/>
                    <a:pt x="21606" y="55783"/>
                    <a:pt x="21481" y="55778"/>
                  </a:cubicBezTo>
                  <a:cubicBezTo>
                    <a:pt x="21472" y="55777"/>
                    <a:pt x="21462" y="55777"/>
                    <a:pt x="21453" y="55777"/>
                  </a:cubicBezTo>
                  <a:close/>
                  <a:moveTo>
                    <a:pt x="1456" y="55614"/>
                  </a:moveTo>
                  <a:cubicBezTo>
                    <a:pt x="1392" y="55614"/>
                    <a:pt x="1326" y="55628"/>
                    <a:pt x="1264" y="55658"/>
                  </a:cubicBezTo>
                  <a:cubicBezTo>
                    <a:pt x="1048" y="55765"/>
                    <a:pt x="957" y="56030"/>
                    <a:pt x="1064" y="56246"/>
                  </a:cubicBezTo>
                  <a:cubicBezTo>
                    <a:pt x="1123" y="56368"/>
                    <a:pt x="1186" y="56490"/>
                    <a:pt x="1251" y="56607"/>
                  </a:cubicBezTo>
                  <a:cubicBezTo>
                    <a:pt x="1331" y="56753"/>
                    <a:pt x="1482" y="56836"/>
                    <a:pt x="1636" y="56836"/>
                  </a:cubicBezTo>
                  <a:cubicBezTo>
                    <a:pt x="1708" y="56836"/>
                    <a:pt x="1779" y="56818"/>
                    <a:pt x="1846" y="56784"/>
                  </a:cubicBezTo>
                  <a:cubicBezTo>
                    <a:pt x="2059" y="56667"/>
                    <a:pt x="2137" y="56399"/>
                    <a:pt x="2020" y="56189"/>
                  </a:cubicBezTo>
                  <a:cubicBezTo>
                    <a:pt x="1963" y="56082"/>
                    <a:pt x="1906" y="55970"/>
                    <a:pt x="1851" y="55861"/>
                  </a:cubicBezTo>
                  <a:cubicBezTo>
                    <a:pt x="1775" y="55705"/>
                    <a:pt x="1619" y="55614"/>
                    <a:pt x="1456" y="55614"/>
                  </a:cubicBezTo>
                  <a:close/>
                  <a:moveTo>
                    <a:pt x="16735" y="55823"/>
                  </a:moveTo>
                  <a:cubicBezTo>
                    <a:pt x="16601" y="55823"/>
                    <a:pt x="16469" y="55885"/>
                    <a:pt x="16383" y="55999"/>
                  </a:cubicBezTo>
                  <a:cubicBezTo>
                    <a:pt x="16354" y="56035"/>
                    <a:pt x="16325" y="56077"/>
                    <a:pt x="16294" y="56121"/>
                  </a:cubicBezTo>
                  <a:cubicBezTo>
                    <a:pt x="16253" y="56176"/>
                    <a:pt x="16206" y="56241"/>
                    <a:pt x="16154" y="56311"/>
                  </a:cubicBezTo>
                  <a:cubicBezTo>
                    <a:pt x="16008" y="56503"/>
                    <a:pt x="16047" y="56779"/>
                    <a:pt x="16240" y="56925"/>
                  </a:cubicBezTo>
                  <a:cubicBezTo>
                    <a:pt x="16320" y="56984"/>
                    <a:pt x="16411" y="57013"/>
                    <a:pt x="16502" y="57013"/>
                  </a:cubicBezTo>
                  <a:cubicBezTo>
                    <a:pt x="16637" y="57013"/>
                    <a:pt x="16770" y="56951"/>
                    <a:pt x="16856" y="56836"/>
                  </a:cubicBezTo>
                  <a:cubicBezTo>
                    <a:pt x="16908" y="56763"/>
                    <a:pt x="16957" y="56698"/>
                    <a:pt x="16999" y="56641"/>
                  </a:cubicBezTo>
                  <a:cubicBezTo>
                    <a:pt x="17030" y="56600"/>
                    <a:pt x="17059" y="56561"/>
                    <a:pt x="17085" y="56524"/>
                  </a:cubicBezTo>
                  <a:cubicBezTo>
                    <a:pt x="17230" y="56332"/>
                    <a:pt x="17191" y="56056"/>
                    <a:pt x="16996" y="55911"/>
                  </a:cubicBezTo>
                  <a:cubicBezTo>
                    <a:pt x="16917" y="55852"/>
                    <a:pt x="16826" y="55823"/>
                    <a:pt x="16735" y="55823"/>
                  </a:cubicBezTo>
                  <a:close/>
                  <a:moveTo>
                    <a:pt x="55466" y="57423"/>
                  </a:moveTo>
                  <a:cubicBezTo>
                    <a:pt x="55282" y="57423"/>
                    <a:pt x="55110" y="57542"/>
                    <a:pt x="55049" y="57728"/>
                  </a:cubicBezTo>
                  <a:cubicBezTo>
                    <a:pt x="55010" y="57845"/>
                    <a:pt x="54971" y="57967"/>
                    <a:pt x="54930" y="58089"/>
                  </a:cubicBezTo>
                  <a:cubicBezTo>
                    <a:pt x="54852" y="58321"/>
                    <a:pt x="54974" y="58568"/>
                    <a:pt x="55205" y="58646"/>
                  </a:cubicBezTo>
                  <a:cubicBezTo>
                    <a:pt x="55252" y="58661"/>
                    <a:pt x="55299" y="58669"/>
                    <a:pt x="55346" y="58669"/>
                  </a:cubicBezTo>
                  <a:cubicBezTo>
                    <a:pt x="55528" y="58669"/>
                    <a:pt x="55699" y="58555"/>
                    <a:pt x="55759" y="58370"/>
                  </a:cubicBezTo>
                  <a:cubicBezTo>
                    <a:pt x="55803" y="58245"/>
                    <a:pt x="55845" y="58118"/>
                    <a:pt x="55884" y="57998"/>
                  </a:cubicBezTo>
                  <a:cubicBezTo>
                    <a:pt x="55959" y="57767"/>
                    <a:pt x="55832" y="57520"/>
                    <a:pt x="55601" y="57445"/>
                  </a:cubicBezTo>
                  <a:cubicBezTo>
                    <a:pt x="55556" y="57430"/>
                    <a:pt x="55511" y="57423"/>
                    <a:pt x="55466" y="57423"/>
                  </a:cubicBezTo>
                  <a:close/>
                  <a:moveTo>
                    <a:pt x="2976" y="57767"/>
                  </a:moveTo>
                  <a:cubicBezTo>
                    <a:pt x="2864" y="57767"/>
                    <a:pt x="2753" y="57809"/>
                    <a:pt x="2668" y="57894"/>
                  </a:cubicBezTo>
                  <a:cubicBezTo>
                    <a:pt x="2496" y="58066"/>
                    <a:pt x="2496" y="58344"/>
                    <a:pt x="2665" y="58516"/>
                  </a:cubicBezTo>
                  <a:cubicBezTo>
                    <a:pt x="2761" y="58612"/>
                    <a:pt x="2863" y="58708"/>
                    <a:pt x="2962" y="58799"/>
                  </a:cubicBezTo>
                  <a:cubicBezTo>
                    <a:pt x="3047" y="58875"/>
                    <a:pt x="3151" y="58911"/>
                    <a:pt x="3258" y="58911"/>
                  </a:cubicBezTo>
                  <a:cubicBezTo>
                    <a:pt x="3378" y="58911"/>
                    <a:pt x="3497" y="58864"/>
                    <a:pt x="3583" y="58768"/>
                  </a:cubicBezTo>
                  <a:cubicBezTo>
                    <a:pt x="3744" y="58589"/>
                    <a:pt x="3731" y="58310"/>
                    <a:pt x="3552" y="58147"/>
                  </a:cubicBezTo>
                  <a:cubicBezTo>
                    <a:pt x="3461" y="58066"/>
                    <a:pt x="3372" y="57983"/>
                    <a:pt x="3287" y="57897"/>
                  </a:cubicBezTo>
                  <a:cubicBezTo>
                    <a:pt x="3201" y="57811"/>
                    <a:pt x="3089" y="57767"/>
                    <a:pt x="2976" y="57767"/>
                  </a:cubicBezTo>
                  <a:close/>
                  <a:moveTo>
                    <a:pt x="15057" y="57865"/>
                  </a:moveTo>
                  <a:cubicBezTo>
                    <a:pt x="14938" y="57865"/>
                    <a:pt x="14819" y="57914"/>
                    <a:pt x="14732" y="58009"/>
                  </a:cubicBezTo>
                  <a:cubicBezTo>
                    <a:pt x="14651" y="58100"/>
                    <a:pt x="14565" y="58193"/>
                    <a:pt x="14474" y="58292"/>
                  </a:cubicBezTo>
                  <a:cubicBezTo>
                    <a:pt x="14310" y="58469"/>
                    <a:pt x="14321" y="58747"/>
                    <a:pt x="14498" y="58911"/>
                  </a:cubicBezTo>
                  <a:cubicBezTo>
                    <a:pt x="14583" y="58989"/>
                    <a:pt x="14690" y="59028"/>
                    <a:pt x="14797" y="59028"/>
                  </a:cubicBezTo>
                  <a:cubicBezTo>
                    <a:pt x="14914" y="59028"/>
                    <a:pt x="15033" y="58981"/>
                    <a:pt x="15119" y="58888"/>
                  </a:cubicBezTo>
                  <a:cubicBezTo>
                    <a:pt x="15210" y="58789"/>
                    <a:pt x="15298" y="58693"/>
                    <a:pt x="15382" y="58599"/>
                  </a:cubicBezTo>
                  <a:cubicBezTo>
                    <a:pt x="15545" y="58420"/>
                    <a:pt x="15532" y="58141"/>
                    <a:pt x="15353" y="57980"/>
                  </a:cubicBezTo>
                  <a:cubicBezTo>
                    <a:pt x="15269" y="57903"/>
                    <a:pt x="15163" y="57865"/>
                    <a:pt x="15057" y="57865"/>
                  </a:cubicBezTo>
                  <a:close/>
                  <a:moveTo>
                    <a:pt x="5134" y="59279"/>
                  </a:moveTo>
                  <a:cubicBezTo>
                    <a:pt x="4972" y="59279"/>
                    <a:pt x="4816" y="59368"/>
                    <a:pt x="4740" y="59522"/>
                  </a:cubicBezTo>
                  <a:cubicBezTo>
                    <a:pt x="4633" y="59740"/>
                    <a:pt x="4722" y="60003"/>
                    <a:pt x="4938" y="60110"/>
                  </a:cubicBezTo>
                  <a:cubicBezTo>
                    <a:pt x="5057" y="60169"/>
                    <a:pt x="5179" y="60229"/>
                    <a:pt x="5299" y="60284"/>
                  </a:cubicBezTo>
                  <a:cubicBezTo>
                    <a:pt x="5359" y="60310"/>
                    <a:pt x="5421" y="60323"/>
                    <a:pt x="5481" y="60323"/>
                  </a:cubicBezTo>
                  <a:cubicBezTo>
                    <a:pt x="5647" y="60323"/>
                    <a:pt x="5809" y="60229"/>
                    <a:pt x="5881" y="60068"/>
                  </a:cubicBezTo>
                  <a:cubicBezTo>
                    <a:pt x="5983" y="59847"/>
                    <a:pt x="5887" y="59587"/>
                    <a:pt x="5666" y="59486"/>
                  </a:cubicBezTo>
                  <a:cubicBezTo>
                    <a:pt x="5551" y="59434"/>
                    <a:pt x="5439" y="59379"/>
                    <a:pt x="5328" y="59324"/>
                  </a:cubicBezTo>
                  <a:cubicBezTo>
                    <a:pt x="5266" y="59294"/>
                    <a:pt x="5199" y="59279"/>
                    <a:pt x="5134" y="59279"/>
                  </a:cubicBezTo>
                  <a:close/>
                  <a:moveTo>
                    <a:pt x="13118" y="59648"/>
                  </a:moveTo>
                  <a:cubicBezTo>
                    <a:pt x="13041" y="59648"/>
                    <a:pt x="12962" y="59669"/>
                    <a:pt x="12891" y="59712"/>
                  </a:cubicBezTo>
                  <a:cubicBezTo>
                    <a:pt x="12790" y="59772"/>
                    <a:pt x="12686" y="59831"/>
                    <a:pt x="12582" y="59883"/>
                  </a:cubicBezTo>
                  <a:cubicBezTo>
                    <a:pt x="12366" y="59995"/>
                    <a:pt x="12280" y="60258"/>
                    <a:pt x="12389" y="60474"/>
                  </a:cubicBezTo>
                  <a:cubicBezTo>
                    <a:pt x="12467" y="60627"/>
                    <a:pt x="12621" y="60713"/>
                    <a:pt x="12779" y="60713"/>
                  </a:cubicBezTo>
                  <a:cubicBezTo>
                    <a:pt x="12847" y="60713"/>
                    <a:pt x="12914" y="60700"/>
                    <a:pt x="12979" y="60666"/>
                  </a:cubicBezTo>
                  <a:cubicBezTo>
                    <a:pt x="13104" y="60604"/>
                    <a:pt x="13226" y="60533"/>
                    <a:pt x="13346" y="60463"/>
                  </a:cubicBezTo>
                  <a:cubicBezTo>
                    <a:pt x="13551" y="60336"/>
                    <a:pt x="13619" y="60068"/>
                    <a:pt x="13494" y="59860"/>
                  </a:cubicBezTo>
                  <a:cubicBezTo>
                    <a:pt x="13410" y="59723"/>
                    <a:pt x="13266" y="59648"/>
                    <a:pt x="13118" y="59648"/>
                  </a:cubicBezTo>
                  <a:close/>
                  <a:moveTo>
                    <a:pt x="7612" y="60193"/>
                  </a:moveTo>
                  <a:cubicBezTo>
                    <a:pt x="7414" y="60193"/>
                    <a:pt x="7235" y="60327"/>
                    <a:pt x="7184" y="60528"/>
                  </a:cubicBezTo>
                  <a:cubicBezTo>
                    <a:pt x="7127" y="60762"/>
                    <a:pt x="7270" y="61001"/>
                    <a:pt x="7506" y="61059"/>
                  </a:cubicBezTo>
                  <a:cubicBezTo>
                    <a:pt x="7636" y="61090"/>
                    <a:pt x="7769" y="61121"/>
                    <a:pt x="7899" y="61150"/>
                  </a:cubicBezTo>
                  <a:cubicBezTo>
                    <a:pt x="7928" y="61155"/>
                    <a:pt x="7959" y="61157"/>
                    <a:pt x="7987" y="61157"/>
                  </a:cubicBezTo>
                  <a:cubicBezTo>
                    <a:pt x="8193" y="61157"/>
                    <a:pt x="8375" y="61017"/>
                    <a:pt x="8416" y="60809"/>
                  </a:cubicBezTo>
                  <a:cubicBezTo>
                    <a:pt x="8468" y="60572"/>
                    <a:pt x="8315" y="60338"/>
                    <a:pt x="8078" y="60289"/>
                  </a:cubicBezTo>
                  <a:cubicBezTo>
                    <a:pt x="7959" y="60266"/>
                    <a:pt x="7837" y="60237"/>
                    <a:pt x="7717" y="60206"/>
                  </a:cubicBezTo>
                  <a:cubicBezTo>
                    <a:pt x="7682" y="60197"/>
                    <a:pt x="7647" y="60193"/>
                    <a:pt x="7612" y="60193"/>
                  </a:cubicBezTo>
                  <a:close/>
                  <a:moveTo>
                    <a:pt x="54573" y="59919"/>
                  </a:moveTo>
                  <a:cubicBezTo>
                    <a:pt x="54386" y="59919"/>
                    <a:pt x="54212" y="60040"/>
                    <a:pt x="54155" y="60229"/>
                  </a:cubicBezTo>
                  <a:cubicBezTo>
                    <a:pt x="54113" y="60367"/>
                    <a:pt x="54080" y="60515"/>
                    <a:pt x="54056" y="60669"/>
                  </a:cubicBezTo>
                  <a:cubicBezTo>
                    <a:pt x="54020" y="60910"/>
                    <a:pt x="54186" y="61134"/>
                    <a:pt x="54425" y="61170"/>
                  </a:cubicBezTo>
                  <a:cubicBezTo>
                    <a:pt x="54446" y="61173"/>
                    <a:pt x="54470" y="61173"/>
                    <a:pt x="54490" y="61173"/>
                  </a:cubicBezTo>
                  <a:cubicBezTo>
                    <a:pt x="54704" y="61173"/>
                    <a:pt x="54891" y="61017"/>
                    <a:pt x="54925" y="60801"/>
                  </a:cubicBezTo>
                  <a:cubicBezTo>
                    <a:pt x="54940" y="60689"/>
                    <a:pt x="54964" y="60583"/>
                    <a:pt x="54995" y="60487"/>
                  </a:cubicBezTo>
                  <a:cubicBezTo>
                    <a:pt x="55065" y="60253"/>
                    <a:pt x="54932" y="60008"/>
                    <a:pt x="54701" y="59938"/>
                  </a:cubicBezTo>
                  <a:cubicBezTo>
                    <a:pt x="54659" y="59925"/>
                    <a:pt x="54616" y="59919"/>
                    <a:pt x="54573" y="59919"/>
                  </a:cubicBezTo>
                  <a:close/>
                  <a:moveTo>
                    <a:pt x="10620" y="60451"/>
                  </a:moveTo>
                  <a:cubicBezTo>
                    <a:pt x="10606" y="60451"/>
                    <a:pt x="10591" y="60451"/>
                    <a:pt x="10577" y="60453"/>
                  </a:cubicBezTo>
                  <a:cubicBezTo>
                    <a:pt x="10457" y="60463"/>
                    <a:pt x="10335" y="60474"/>
                    <a:pt x="10213" y="60479"/>
                  </a:cubicBezTo>
                  <a:cubicBezTo>
                    <a:pt x="9971" y="60489"/>
                    <a:pt x="9784" y="60695"/>
                    <a:pt x="9794" y="60936"/>
                  </a:cubicBezTo>
                  <a:cubicBezTo>
                    <a:pt x="9805" y="61170"/>
                    <a:pt x="10000" y="61355"/>
                    <a:pt x="10234" y="61355"/>
                  </a:cubicBezTo>
                  <a:lnTo>
                    <a:pt x="10252" y="61355"/>
                  </a:lnTo>
                  <a:cubicBezTo>
                    <a:pt x="10390" y="61350"/>
                    <a:pt x="10528" y="61339"/>
                    <a:pt x="10663" y="61326"/>
                  </a:cubicBezTo>
                  <a:cubicBezTo>
                    <a:pt x="10905" y="61303"/>
                    <a:pt x="11079" y="61087"/>
                    <a:pt x="11055" y="60845"/>
                  </a:cubicBezTo>
                  <a:cubicBezTo>
                    <a:pt x="11033" y="60618"/>
                    <a:pt x="10842" y="60451"/>
                    <a:pt x="10620" y="60451"/>
                  </a:cubicBezTo>
                  <a:close/>
                  <a:moveTo>
                    <a:pt x="54602" y="62545"/>
                  </a:moveTo>
                  <a:cubicBezTo>
                    <a:pt x="54585" y="62545"/>
                    <a:pt x="54568" y="62546"/>
                    <a:pt x="54550" y="62548"/>
                  </a:cubicBezTo>
                  <a:cubicBezTo>
                    <a:pt x="54308" y="62577"/>
                    <a:pt x="54137" y="62795"/>
                    <a:pt x="54165" y="63037"/>
                  </a:cubicBezTo>
                  <a:cubicBezTo>
                    <a:pt x="54184" y="63183"/>
                    <a:pt x="54194" y="63300"/>
                    <a:pt x="54204" y="63409"/>
                  </a:cubicBezTo>
                  <a:cubicBezTo>
                    <a:pt x="54225" y="63638"/>
                    <a:pt x="54415" y="63809"/>
                    <a:pt x="54641" y="63809"/>
                  </a:cubicBezTo>
                  <a:cubicBezTo>
                    <a:pt x="54654" y="63809"/>
                    <a:pt x="54667" y="63809"/>
                    <a:pt x="54680" y="63807"/>
                  </a:cubicBezTo>
                  <a:cubicBezTo>
                    <a:pt x="54922" y="63786"/>
                    <a:pt x="55099" y="63573"/>
                    <a:pt x="55078" y="63331"/>
                  </a:cubicBezTo>
                  <a:cubicBezTo>
                    <a:pt x="55068" y="63214"/>
                    <a:pt x="55055" y="63089"/>
                    <a:pt x="55036" y="62933"/>
                  </a:cubicBezTo>
                  <a:cubicBezTo>
                    <a:pt x="55010" y="62709"/>
                    <a:pt x="54820" y="62545"/>
                    <a:pt x="54602" y="625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7"/>
            <p:cNvSpPr/>
            <p:nvPr/>
          </p:nvSpPr>
          <p:spPr>
            <a:xfrm>
              <a:off x="3887350" y="2569325"/>
              <a:ext cx="27200" cy="26375"/>
            </a:xfrm>
            <a:custGeom>
              <a:rect b="b" l="l" r="r" t="t"/>
              <a:pathLst>
                <a:path extrusionOk="0" h="1055" w="1088">
                  <a:moveTo>
                    <a:pt x="447" y="0"/>
                  </a:moveTo>
                  <a:cubicBezTo>
                    <a:pt x="244" y="0"/>
                    <a:pt x="60" y="143"/>
                    <a:pt x="19" y="350"/>
                  </a:cubicBezTo>
                  <a:cubicBezTo>
                    <a:pt x="1" y="438"/>
                    <a:pt x="11" y="527"/>
                    <a:pt x="43" y="602"/>
                  </a:cubicBezTo>
                  <a:cubicBezTo>
                    <a:pt x="40" y="704"/>
                    <a:pt x="71" y="802"/>
                    <a:pt x="136" y="888"/>
                  </a:cubicBezTo>
                  <a:cubicBezTo>
                    <a:pt x="222" y="997"/>
                    <a:pt x="352" y="1055"/>
                    <a:pt x="482" y="1055"/>
                  </a:cubicBezTo>
                  <a:cubicBezTo>
                    <a:pt x="576" y="1055"/>
                    <a:pt x="672" y="1023"/>
                    <a:pt x="752" y="958"/>
                  </a:cubicBezTo>
                  <a:cubicBezTo>
                    <a:pt x="843" y="886"/>
                    <a:pt x="898" y="847"/>
                    <a:pt x="898" y="847"/>
                  </a:cubicBezTo>
                  <a:cubicBezTo>
                    <a:pt x="1020" y="753"/>
                    <a:pt x="1088" y="602"/>
                    <a:pt x="1070" y="449"/>
                  </a:cubicBezTo>
                  <a:cubicBezTo>
                    <a:pt x="1054" y="295"/>
                    <a:pt x="958" y="160"/>
                    <a:pt x="817" y="98"/>
                  </a:cubicBezTo>
                  <a:cubicBezTo>
                    <a:pt x="797" y="87"/>
                    <a:pt x="687" y="41"/>
                    <a:pt x="537" y="9"/>
                  </a:cubicBezTo>
                  <a:cubicBezTo>
                    <a:pt x="507" y="3"/>
                    <a:pt x="477"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7"/>
            <p:cNvSpPr/>
            <p:nvPr/>
          </p:nvSpPr>
          <p:spPr>
            <a:xfrm>
              <a:off x="3617950" y="2610925"/>
              <a:ext cx="569075" cy="1314075"/>
            </a:xfrm>
            <a:custGeom>
              <a:rect b="b" l="l" r="r" t="t"/>
              <a:pathLst>
                <a:path extrusionOk="0" h="52563" w="22763">
                  <a:moveTo>
                    <a:pt x="9569" y="0"/>
                  </a:moveTo>
                  <a:cubicBezTo>
                    <a:pt x="9459" y="0"/>
                    <a:pt x="9349" y="41"/>
                    <a:pt x="9264" y="124"/>
                  </a:cubicBezTo>
                  <a:cubicBezTo>
                    <a:pt x="9170" y="215"/>
                    <a:pt x="9077" y="308"/>
                    <a:pt x="8983" y="402"/>
                  </a:cubicBezTo>
                  <a:cubicBezTo>
                    <a:pt x="8814" y="574"/>
                    <a:pt x="8814" y="849"/>
                    <a:pt x="8986" y="1021"/>
                  </a:cubicBezTo>
                  <a:cubicBezTo>
                    <a:pt x="9071" y="1107"/>
                    <a:pt x="9183" y="1148"/>
                    <a:pt x="9295" y="1148"/>
                  </a:cubicBezTo>
                  <a:cubicBezTo>
                    <a:pt x="9409" y="1148"/>
                    <a:pt x="9521" y="1107"/>
                    <a:pt x="9607" y="1021"/>
                  </a:cubicBezTo>
                  <a:cubicBezTo>
                    <a:pt x="9695" y="930"/>
                    <a:pt x="9786" y="841"/>
                    <a:pt x="9875" y="753"/>
                  </a:cubicBezTo>
                  <a:cubicBezTo>
                    <a:pt x="10049" y="584"/>
                    <a:pt x="10054" y="306"/>
                    <a:pt x="9885" y="134"/>
                  </a:cubicBezTo>
                  <a:cubicBezTo>
                    <a:pt x="9799" y="45"/>
                    <a:pt x="9684" y="0"/>
                    <a:pt x="9569" y="0"/>
                  </a:cubicBezTo>
                  <a:close/>
                  <a:moveTo>
                    <a:pt x="7803" y="1953"/>
                  </a:moveTo>
                  <a:cubicBezTo>
                    <a:pt x="7672" y="1953"/>
                    <a:pt x="7543" y="2011"/>
                    <a:pt x="7457" y="2123"/>
                  </a:cubicBezTo>
                  <a:cubicBezTo>
                    <a:pt x="7374" y="2230"/>
                    <a:pt x="7293" y="2336"/>
                    <a:pt x="7218" y="2440"/>
                  </a:cubicBezTo>
                  <a:cubicBezTo>
                    <a:pt x="7072" y="2635"/>
                    <a:pt x="7114" y="2911"/>
                    <a:pt x="7309" y="3054"/>
                  </a:cubicBezTo>
                  <a:cubicBezTo>
                    <a:pt x="7387" y="3111"/>
                    <a:pt x="7480" y="3140"/>
                    <a:pt x="7569" y="3140"/>
                  </a:cubicBezTo>
                  <a:cubicBezTo>
                    <a:pt x="7704" y="3140"/>
                    <a:pt x="7836" y="3077"/>
                    <a:pt x="7922" y="2960"/>
                  </a:cubicBezTo>
                  <a:cubicBezTo>
                    <a:pt x="7995" y="2862"/>
                    <a:pt x="8070" y="2760"/>
                    <a:pt x="8148" y="2661"/>
                  </a:cubicBezTo>
                  <a:cubicBezTo>
                    <a:pt x="8297" y="2472"/>
                    <a:pt x="8263" y="2196"/>
                    <a:pt x="8073" y="2045"/>
                  </a:cubicBezTo>
                  <a:cubicBezTo>
                    <a:pt x="7993" y="1983"/>
                    <a:pt x="7897" y="1953"/>
                    <a:pt x="7803" y="1953"/>
                  </a:cubicBezTo>
                  <a:close/>
                  <a:moveTo>
                    <a:pt x="6420" y="4192"/>
                  </a:moveTo>
                  <a:cubicBezTo>
                    <a:pt x="6253" y="4192"/>
                    <a:pt x="6094" y="4288"/>
                    <a:pt x="6022" y="4450"/>
                  </a:cubicBezTo>
                  <a:cubicBezTo>
                    <a:pt x="5967" y="4567"/>
                    <a:pt x="5915" y="4684"/>
                    <a:pt x="5863" y="4799"/>
                  </a:cubicBezTo>
                  <a:cubicBezTo>
                    <a:pt x="5762" y="5020"/>
                    <a:pt x="5858" y="5280"/>
                    <a:pt x="6079" y="5381"/>
                  </a:cubicBezTo>
                  <a:cubicBezTo>
                    <a:pt x="6139" y="5410"/>
                    <a:pt x="6201" y="5420"/>
                    <a:pt x="6261" y="5420"/>
                  </a:cubicBezTo>
                  <a:cubicBezTo>
                    <a:pt x="6427" y="5420"/>
                    <a:pt x="6586" y="5326"/>
                    <a:pt x="6661" y="5165"/>
                  </a:cubicBezTo>
                  <a:cubicBezTo>
                    <a:pt x="6713" y="5048"/>
                    <a:pt x="6768" y="4929"/>
                    <a:pt x="6820" y="4812"/>
                  </a:cubicBezTo>
                  <a:cubicBezTo>
                    <a:pt x="6921" y="4591"/>
                    <a:pt x="6822" y="4331"/>
                    <a:pt x="6601" y="4232"/>
                  </a:cubicBezTo>
                  <a:cubicBezTo>
                    <a:pt x="6542" y="4205"/>
                    <a:pt x="6481" y="4192"/>
                    <a:pt x="6420" y="4192"/>
                  </a:cubicBezTo>
                  <a:close/>
                  <a:moveTo>
                    <a:pt x="5294" y="6576"/>
                  </a:moveTo>
                  <a:cubicBezTo>
                    <a:pt x="5132" y="6576"/>
                    <a:pt x="4977" y="6666"/>
                    <a:pt x="4901" y="6821"/>
                  </a:cubicBezTo>
                  <a:cubicBezTo>
                    <a:pt x="4844" y="6936"/>
                    <a:pt x="4787" y="7050"/>
                    <a:pt x="4729" y="7165"/>
                  </a:cubicBezTo>
                  <a:cubicBezTo>
                    <a:pt x="4620" y="7380"/>
                    <a:pt x="4709" y="7643"/>
                    <a:pt x="4924" y="7752"/>
                  </a:cubicBezTo>
                  <a:cubicBezTo>
                    <a:pt x="4989" y="7783"/>
                    <a:pt x="5054" y="7799"/>
                    <a:pt x="5122" y="7799"/>
                  </a:cubicBezTo>
                  <a:cubicBezTo>
                    <a:pt x="5283" y="7799"/>
                    <a:pt x="5437" y="7711"/>
                    <a:pt x="5515" y="7557"/>
                  </a:cubicBezTo>
                  <a:cubicBezTo>
                    <a:pt x="5572" y="7443"/>
                    <a:pt x="5629" y="7326"/>
                    <a:pt x="5686" y="7209"/>
                  </a:cubicBezTo>
                  <a:cubicBezTo>
                    <a:pt x="5795" y="6993"/>
                    <a:pt x="5704" y="6728"/>
                    <a:pt x="5489" y="6621"/>
                  </a:cubicBezTo>
                  <a:cubicBezTo>
                    <a:pt x="5426" y="6591"/>
                    <a:pt x="5360" y="6576"/>
                    <a:pt x="5294" y="6576"/>
                  </a:cubicBezTo>
                  <a:close/>
                  <a:moveTo>
                    <a:pt x="4086" y="8919"/>
                  </a:moveTo>
                  <a:cubicBezTo>
                    <a:pt x="3930" y="8919"/>
                    <a:pt x="3779" y="9003"/>
                    <a:pt x="3700" y="9151"/>
                  </a:cubicBezTo>
                  <a:cubicBezTo>
                    <a:pt x="3635" y="9273"/>
                    <a:pt x="3575" y="9385"/>
                    <a:pt x="3518" y="9489"/>
                  </a:cubicBezTo>
                  <a:cubicBezTo>
                    <a:pt x="3401" y="9702"/>
                    <a:pt x="3481" y="9970"/>
                    <a:pt x="3695" y="10084"/>
                  </a:cubicBezTo>
                  <a:cubicBezTo>
                    <a:pt x="3760" y="10121"/>
                    <a:pt x="3832" y="10139"/>
                    <a:pt x="3903" y="10139"/>
                  </a:cubicBezTo>
                  <a:cubicBezTo>
                    <a:pt x="4059" y="10139"/>
                    <a:pt x="4209" y="10056"/>
                    <a:pt x="4287" y="9907"/>
                  </a:cubicBezTo>
                  <a:cubicBezTo>
                    <a:pt x="4347" y="9801"/>
                    <a:pt x="4407" y="9686"/>
                    <a:pt x="4472" y="9567"/>
                  </a:cubicBezTo>
                  <a:cubicBezTo>
                    <a:pt x="4586" y="9354"/>
                    <a:pt x="4506" y="9086"/>
                    <a:pt x="4293" y="8972"/>
                  </a:cubicBezTo>
                  <a:cubicBezTo>
                    <a:pt x="4227" y="8936"/>
                    <a:pt x="4156" y="8919"/>
                    <a:pt x="4086" y="8919"/>
                  </a:cubicBezTo>
                  <a:close/>
                  <a:moveTo>
                    <a:pt x="2978" y="11307"/>
                  </a:moveTo>
                  <a:cubicBezTo>
                    <a:pt x="2796" y="11307"/>
                    <a:pt x="2625" y="11422"/>
                    <a:pt x="2564" y="11603"/>
                  </a:cubicBezTo>
                  <a:cubicBezTo>
                    <a:pt x="2522" y="11722"/>
                    <a:pt x="2480" y="11844"/>
                    <a:pt x="2436" y="11964"/>
                  </a:cubicBezTo>
                  <a:cubicBezTo>
                    <a:pt x="2356" y="12190"/>
                    <a:pt x="2473" y="12442"/>
                    <a:pt x="2701" y="12523"/>
                  </a:cubicBezTo>
                  <a:cubicBezTo>
                    <a:pt x="2751" y="12541"/>
                    <a:pt x="2800" y="12549"/>
                    <a:pt x="2850" y="12549"/>
                  </a:cubicBezTo>
                  <a:cubicBezTo>
                    <a:pt x="3029" y="12549"/>
                    <a:pt x="3198" y="12437"/>
                    <a:pt x="3263" y="12258"/>
                  </a:cubicBezTo>
                  <a:cubicBezTo>
                    <a:pt x="3307" y="12136"/>
                    <a:pt x="3351" y="12013"/>
                    <a:pt x="3393" y="11889"/>
                  </a:cubicBezTo>
                  <a:cubicBezTo>
                    <a:pt x="3471" y="11660"/>
                    <a:pt x="3351" y="11410"/>
                    <a:pt x="3123" y="11332"/>
                  </a:cubicBezTo>
                  <a:cubicBezTo>
                    <a:pt x="3075" y="11315"/>
                    <a:pt x="3026" y="11307"/>
                    <a:pt x="2978" y="11307"/>
                  </a:cubicBezTo>
                  <a:close/>
                  <a:moveTo>
                    <a:pt x="1799" y="13656"/>
                  </a:moveTo>
                  <a:cubicBezTo>
                    <a:pt x="1654" y="13656"/>
                    <a:pt x="1511" y="13727"/>
                    <a:pt x="1427" y="13859"/>
                  </a:cubicBezTo>
                  <a:cubicBezTo>
                    <a:pt x="1355" y="13976"/>
                    <a:pt x="1287" y="14086"/>
                    <a:pt x="1219" y="14192"/>
                  </a:cubicBezTo>
                  <a:cubicBezTo>
                    <a:pt x="1095" y="14400"/>
                    <a:pt x="1160" y="14668"/>
                    <a:pt x="1365" y="14795"/>
                  </a:cubicBezTo>
                  <a:cubicBezTo>
                    <a:pt x="1438" y="14840"/>
                    <a:pt x="1516" y="14860"/>
                    <a:pt x="1594" y="14860"/>
                  </a:cubicBezTo>
                  <a:cubicBezTo>
                    <a:pt x="1742" y="14860"/>
                    <a:pt x="1885" y="14785"/>
                    <a:pt x="1968" y="14650"/>
                  </a:cubicBezTo>
                  <a:cubicBezTo>
                    <a:pt x="2033" y="14548"/>
                    <a:pt x="2098" y="14442"/>
                    <a:pt x="2168" y="14330"/>
                  </a:cubicBezTo>
                  <a:cubicBezTo>
                    <a:pt x="2298" y="14125"/>
                    <a:pt x="2239" y="13854"/>
                    <a:pt x="2033" y="13724"/>
                  </a:cubicBezTo>
                  <a:cubicBezTo>
                    <a:pt x="1961" y="13678"/>
                    <a:pt x="1879" y="13656"/>
                    <a:pt x="1799" y="13656"/>
                  </a:cubicBezTo>
                  <a:close/>
                  <a:moveTo>
                    <a:pt x="587" y="15994"/>
                  </a:moveTo>
                  <a:cubicBezTo>
                    <a:pt x="404" y="15994"/>
                    <a:pt x="234" y="16111"/>
                    <a:pt x="172" y="16293"/>
                  </a:cubicBezTo>
                  <a:cubicBezTo>
                    <a:pt x="122" y="16439"/>
                    <a:pt x="83" y="16576"/>
                    <a:pt x="55" y="16706"/>
                  </a:cubicBezTo>
                  <a:cubicBezTo>
                    <a:pt x="0" y="16943"/>
                    <a:pt x="151" y="17180"/>
                    <a:pt x="387" y="17232"/>
                  </a:cubicBezTo>
                  <a:cubicBezTo>
                    <a:pt x="419" y="17239"/>
                    <a:pt x="450" y="17242"/>
                    <a:pt x="484" y="17242"/>
                  </a:cubicBezTo>
                  <a:cubicBezTo>
                    <a:pt x="684" y="17242"/>
                    <a:pt x="866" y="17104"/>
                    <a:pt x="910" y="16899"/>
                  </a:cubicBezTo>
                  <a:cubicBezTo>
                    <a:pt x="933" y="16797"/>
                    <a:pt x="965" y="16688"/>
                    <a:pt x="1004" y="16571"/>
                  </a:cubicBezTo>
                  <a:cubicBezTo>
                    <a:pt x="1082" y="16342"/>
                    <a:pt x="957" y="16093"/>
                    <a:pt x="728" y="16017"/>
                  </a:cubicBezTo>
                  <a:cubicBezTo>
                    <a:pt x="681" y="16002"/>
                    <a:pt x="634" y="15994"/>
                    <a:pt x="587" y="15994"/>
                  </a:cubicBezTo>
                  <a:close/>
                  <a:moveTo>
                    <a:pt x="936" y="18530"/>
                  </a:moveTo>
                  <a:cubicBezTo>
                    <a:pt x="883" y="18530"/>
                    <a:pt x="829" y="18540"/>
                    <a:pt x="777" y="18560"/>
                  </a:cubicBezTo>
                  <a:cubicBezTo>
                    <a:pt x="551" y="18649"/>
                    <a:pt x="439" y="18903"/>
                    <a:pt x="528" y="19130"/>
                  </a:cubicBezTo>
                  <a:cubicBezTo>
                    <a:pt x="575" y="19247"/>
                    <a:pt x="621" y="19369"/>
                    <a:pt x="673" y="19494"/>
                  </a:cubicBezTo>
                  <a:cubicBezTo>
                    <a:pt x="741" y="19663"/>
                    <a:pt x="907" y="19767"/>
                    <a:pt x="1079" y="19767"/>
                  </a:cubicBezTo>
                  <a:cubicBezTo>
                    <a:pt x="1134" y="19767"/>
                    <a:pt x="1191" y="19756"/>
                    <a:pt x="1243" y="19733"/>
                  </a:cubicBezTo>
                  <a:cubicBezTo>
                    <a:pt x="1469" y="19642"/>
                    <a:pt x="1576" y="19387"/>
                    <a:pt x="1485" y="19163"/>
                  </a:cubicBezTo>
                  <a:cubicBezTo>
                    <a:pt x="1438" y="19041"/>
                    <a:pt x="1388" y="18924"/>
                    <a:pt x="1344" y="18810"/>
                  </a:cubicBezTo>
                  <a:cubicBezTo>
                    <a:pt x="1276" y="18636"/>
                    <a:pt x="1111" y="18530"/>
                    <a:pt x="936" y="18530"/>
                  </a:cubicBezTo>
                  <a:close/>
                  <a:moveTo>
                    <a:pt x="1997" y="20946"/>
                  </a:moveTo>
                  <a:cubicBezTo>
                    <a:pt x="1932" y="20946"/>
                    <a:pt x="1866" y="20961"/>
                    <a:pt x="1804" y="20991"/>
                  </a:cubicBezTo>
                  <a:cubicBezTo>
                    <a:pt x="1586" y="21098"/>
                    <a:pt x="1498" y="21360"/>
                    <a:pt x="1604" y="21579"/>
                  </a:cubicBezTo>
                  <a:cubicBezTo>
                    <a:pt x="1667" y="21704"/>
                    <a:pt x="1726" y="21823"/>
                    <a:pt x="1781" y="21932"/>
                  </a:cubicBezTo>
                  <a:cubicBezTo>
                    <a:pt x="1862" y="22083"/>
                    <a:pt x="2012" y="22169"/>
                    <a:pt x="2171" y="22169"/>
                  </a:cubicBezTo>
                  <a:cubicBezTo>
                    <a:pt x="2241" y="22169"/>
                    <a:pt x="2309" y="22153"/>
                    <a:pt x="2374" y="22120"/>
                  </a:cubicBezTo>
                  <a:cubicBezTo>
                    <a:pt x="2590" y="22008"/>
                    <a:pt x="2673" y="21743"/>
                    <a:pt x="2561" y="21527"/>
                  </a:cubicBezTo>
                  <a:cubicBezTo>
                    <a:pt x="2506" y="21423"/>
                    <a:pt x="2449" y="21311"/>
                    <a:pt x="2392" y="21191"/>
                  </a:cubicBezTo>
                  <a:cubicBezTo>
                    <a:pt x="2314" y="21036"/>
                    <a:pt x="2158" y="20946"/>
                    <a:pt x="1997" y="20946"/>
                  </a:cubicBezTo>
                  <a:close/>
                  <a:moveTo>
                    <a:pt x="3273" y="23251"/>
                  </a:moveTo>
                  <a:cubicBezTo>
                    <a:pt x="3213" y="23251"/>
                    <a:pt x="3152" y="23264"/>
                    <a:pt x="3094" y="23290"/>
                  </a:cubicBezTo>
                  <a:cubicBezTo>
                    <a:pt x="2873" y="23388"/>
                    <a:pt x="2774" y="23648"/>
                    <a:pt x="2876" y="23869"/>
                  </a:cubicBezTo>
                  <a:cubicBezTo>
                    <a:pt x="2928" y="23986"/>
                    <a:pt x="2980" y="24103"/>
                    <a:pt x="3029" y="24218"/>
                  </a:cubicBezTo>
                  <a:cubicBezTo>
                    <a:pt x="3102" y="24384"/>
                    <a:pt x="3263" y="24480"/>
                    <a:pt x="3432" y="24480"/>
                  </a:cubicBezTo>
                  <a:cubicBezTo>
                    <a:pt x="3489" y="24480"/>
                    <a:pt x="3549" y="24470"/>
                    <a:pt x="3606" y="24444"/>
                  </a:cubicBezTo>
                  <a:cubicBezTo>
                    <a:pt x="3830" y="24348"/>
                    <a:pt x="3931" y="24088"/>
                    <a:pt x="3832" y="23867"/>
                  </a:cubicBezTo>
                  <a:cubicBezTo>
                    <a:pt x="3780" y="23750"/>
                    <a:pt x="3728" y="23630"/>
                    <a:pt x="3674" y="23511"/>
                  </a:cubicBezTo>
                  <a:cubicBezTo>
                    <a:pt x="3601" y="23348"/>
                    <a:pt x="3441" y="23251"/>
                    <a:pt x="3273" y="23251"/>
                  </a:cubicBezTo>
                  <a:close/>
                  <a:moveTo>
                    <a:pt x="4526" y="25570"/>
                  </a:moveTo>
                  <a:cubicBezTo>
                    <a:pt x="4450" y="25570"/>
                    <a:pt x="4373" y="25590"/>
                    <a:pt x="4303" y="25632"/>
                  </a:cubicBezTo>
                  <a:cubicBezTo>
                    <a:pt x="4095" y="25754"/>
                    <a:pt x="4025" y="26025"/>
                    <a:pt x="4150" y="26233"/>
                  </a:cubicBezTo>
                  <a:cubicBezTo>
                    <a:pt x="4212" y="26337"/>
                    <a:pt x="4277" y="26449"/>
                    <a:pt x="4345" y="26563"/>
                  </a:cubicBezTo>
                  <a:cubicBezTo>
                    <a:pt x="4428" y="26703"/>
                    <a:pt x="4573" y="26781"/>
                    <a:pt x="4724" y="26781"/>
                  </a:cubicBezTo>
                  <a:cubicBezTo>
                    <a:pt x="4800" y="26781"/>
                    <a:pt x="4875" y="26761"/>
                    <a:pt x="4945" y="26719"/>
                  </a:cubicBezTo>
                  <a:cubicBezTo>
                    <a:pt x="5156" y="26597"/>
                    <a:pt x="5223" y="26329"/>
                    <a:pt x="5101" y="26118"/>
                  </a:cubicBezTo>
                  <a:cubicBezTo>
                    <a:pt x="5034" y="26001"/>
                    <a:pt x="4966" y="25890"/>
                    <a:pt x="4904" y="25786"/>
                  </a:cubicBezTo>
                  <a:cubicBezTo>
                    <a:pt x="4823" y="25648"/>
                    <a:pt x="4676" y="25570"/>
                    <a:pt x="4526" y="25570"/>
                  </a:cubicBezTo>
                  <a:close/>
                  <a:moveTo>
                    <a:pt x="5857" y="27852"/>
                  </a:moveTo>
                  <a:cubicBezTo>
                    <a:pt x="5782" y="27852"/>
                    <a:pt x="5706" y="27872"/>
                    <a:pt x="5637" y="27912"/>
                  </a:cubicBezTo>
                  <a:cubicBezTo>
                    <a:pt x="5426" y="28032"/>
                    <a:pt x="5356" y="28302"/>
                    <a:pt x="5476" y="28510"/>
                  </a:cubicBezTo>
                  <a:lnTo>
                    <a:pt x="5671" y="28846"/>
                  </a:lnTo>
                  <a:cubicBezTo>
                    <a:pt x="5751" y="28986"/>
                    <a:pt x="5899" y="29064"/>
                    <a:pt x="6050" y="29064"/>
                  </a:cubicBezTo>
                  <a:cubicBezTo>
                    <a:pt x="6126" y="29064"/>
                    <a:pt x="6201" y="29046"/>
                    <a:pt x="6271" y="29004"/>
                  </a:cubicBezTo>
                  <a:cubicBezTo>
                    <a:pt x="6479" y="28885"/>
                    <a:pt x="6552" y="28614"/>
                    <a:pt x="6430" y="28406"/>
                  </a:cubicBezTo>
                  <a:lnTo>
                    <a:pt x="6235" y="28071"/>
                  </a:lnTo>
                  <a:cubicBezTo>
                    <a:pt x="6155" y="27930"/>
                    <a:pt x="6008" y="27852"/>
                    <a:pt x="5857" y="27852"/>
                  </a:cubicBezTo>
                  <a:close/>
                  <a:moveTo>
                    <a:pt x="7194" y="30130"/>
                  </a:moveTo>
                  <a:cubicBezTo>
                    <a:pt x="7116" y="30130"/>
                    <a:pt x="7037" y="30151"/>
                    <a:pt x="6965" y="30195"/>
                  </a:cubicBezTo>
                  <a:cubicBezTo>
                    <a:pt x="6760" y="30322"/>
                    <a:pt x="6695" y="30593"/>
                    <a:pt x="6822" y="30798"/>
                  </a:cubicBezTo>
                  <a:cubicBezTo>
                    <a:pt x="6913" y="30946"/>
                    <a:pt x="6986" y="31061"/>
                    <a:pt x="7041" y="31141"/>
                  </a:cubicBezTo>
                  <a:cubicBezTo>
                    <a:pt x="7127" y="31266"/>
                    <a:pt x="7264" y="31334"/>
                    <a:pt x="7405" y="31334"/>
                  </a:cubicBezTo>
                  <a:cubicBezTo>
                    <a:pt x="7488" y="31334"/>
                    <a:pt x="7574" y="31310"/>
                    <a:pt x="7649" y="31258"/>
                  </a:cubicBezTo>
                  <a:cubicBezTo>
                    <a:pt x="7849" y="31123"/>
                    <a:pt x="7904" y="30850"/>
                    <a:pt x="7766" y="30650"/>
                  </a:cubicBezTo>
                  <a:cubicBezTo>
                    <a:pt x="7719" y="30580"/>
                    <a:pt x="7652" y="30476"/>
                    <a:pt x="7569" y="30338"/>
                  </a:cubicBezTo>
                  <a:cubicBezTo>
                    <a:pt x="7485" y="30204"/>
                    <a:pt x="7341" y="30130"/>
                    <a:pt x="7194" y="30130"/>
                  </a:cubicBezTo>
                  <a:close/>
                  <a:moveTo>
                    <a:pt x="17172" y="30114"/>
                  </a:moveTo>
                  <a:cubicBezTo>
                    <a:pt x="17156" y="30114"/>
                    <a:pt x="17140" y="30115"/>
                    <a:pt x="17123" y="30117"/>
                  </a:cubicBezTo>
                  <a:cubicBezTo>
                    <a:pt x="16882" y="30143"/>
                    <a:pt x="16707" y="30359"/>
                    <a:pt x="16733" y="30601"/>
                  </a:cubicBezTo>
                  <a:cubicBezTo>
                    <a:pt x="16746" y="30718"/>
                    <a:pt x="16759" y="30829"/>
                    <a:pt x="16772" y="30931"/>
                  </a:cubicBezTo>
                  <a:cubicBezTo>
                    <a:pt x="16775" y="30952"/>
                    <a:pt x="16778" y="30975"/>
                    <a:pt x="16780" y="30998"/>
                  </a:cubicBezTo>
                  <a:cubicBezTo>
                    <a:pt x="16811" y="31217"/>
                    <a:pt x="16999" y="31375"/>
                    <a:pt x="17214" y="31375"/>
                  </a:cubicBezTo>
                  <a:cubicBezTo>
                    <a:pt x="17235" y="31375"/>
                    <a:pt x="17256" y="31373"/>
                    <a:pt x="17277" y="31370"/>
                  </a:cubicBezTo>
                  <a:cubicBezTo>
                    <a:pt x="17516" y="31334"/>
                    <a:pt x="17682" y="31113"/>
                    <a:pt x="17649" y="30874"/>
                  </a:cubicBezTo>
                  <a:cubicBezTo>
                    <a:pt x="17646" y="30861"/>
                    <a:pt x="17646" y="30850"/>
                    <a:pt x="17643" y="30840"/>
                  </a:cubicBezTo>
                  <a:cubicBezTo>
                    <a:pt x="17643" y="30837"/>
                    <a:pt x="17643" y="30835"/>
                    <a:pt x="17643" y="30832"/>
                  </a:cubicBezTo>
                  <a:cubicBezTo>
                    <a:pt x="17633" y="30731"/>
                    <a:pt x="17620" y="30621"/>
                    <a:pt x="17607" y="30504"/>
                  </a:cubicBezTo>
                  <a:cubicBezTo>
                    <a:pt x="17583" y="30279"/>
                    <a:pt x="17393" y="30114"/>
                    <a:pt x="17172" y="30114"/>
                  </a:cubicBezTo>
                  <a:close/>
                  <a:moveTo>
                    <a:pt x="8398" y="32428"/>
                  </a:moveTo>
                  <a:cubicBezTo>
                    <a:pt x="8286" y="32428"/>
                    <a:pt x="8175" y="32471"/>
                    <a:pt x="8089" y="32556"/>
                  </a:cubicBezTo>
                  <a:cubicBezTo>
                    <a:pt x="7917" y="32725"/>
                    <a:pt x="7914" y="33003"/>
                    <a:pt x="8086" y="33175"/>
                  </a:cubicBezTo>
                  <a:cubicBezTo>
                    <a:pt x="8182" y="33273"/>
                    <a:pt x="8284" y="33370"/>
                    <a:pt x="8390" y="33463"/>
                  </a:cubicBezTo>
                  <a:cubicBezTo>
                    <a:pt x="8473" y="33536"/>
                    <a:pt x="8577" y="33570"/>
                    <a:pt x="8679" y="33570"/>
                  </a:cubicBezTo>
                  <a:cubicBezTo>
                    <a:pt x="8801" y="33570"/>
                    <a:pt x="8923" y="33520"/>
                    <a:pt x="9009" y="33422"/>
                  </a:cubicBezTo>
                  <a:cubicBezTo>
                    <a:pt x="9168" y="33237"/>
                    <a:pt x="9149" y="32961"/>
                    <a:pt x="8967" y="32800"/>
                  </a:cubicBezTo>
                  <a:cubicBezTo>
                    <a:pt x="8876" y="32722"/>
                    <a:pt x="8791" y="32642"/>
                    <a:pt x="8710" y="32558"/>
                  </a:cubicBezTo>
                  <a:cubicBezTo>
                    <a:pt x="8624" y="32472"/>
                    <a:pt x="8511" y="32428"/>
                    <a:pt x="8398" y="32428"/>
                  </a:cubicBezTo>
                  <a:close/>
                  <a:moveTo>
                    <a:pt x="17866" y="32653"/>
                  </a:moveTo>
                  <a:cubicBezTo>
                    <a:pt x="17818" y="32653"/>
                    <a:pt x="17769" y="32661"/>
                    <a:pt x="17721" y="32678"/>
                  </a:cubicBezTo>
                  <a:cubicBezTo>
                    <a:pt x="17493" y="32759"/>
                    <a:pt x="17373" y="33008"/>
                    <a:pt x="17454" y="33237"/>
                  </a:cubicBezTo>
                  <a:cubicBezTo>
                    <a:pt x="17495" y="33359"/>
                    <a:pt x="17539" y="33481"/>
                    <a:pt x="17584" y="33604"/>
                  </a:cubicBezTo>
                  <a:cubicBezTo>
                    <a:pt x="17646" y="33783"/>
                    <a:pt x="17815" y="33895"/>
                    <a:pt x="17994" y="33895"/>
                  </a:cubicBezTo>
                  <a:cubicBezTo>
                    <a:pt x="18044" y="33895"/>
                    <a:pt x="18093" y="33887"/>
                    <a:pt x="18143" y="33869"/>
                  </a:cubicBezTo>
                  <a:cubicBezTo>
                    <a:pt x="18371" y="33788"/>
                    <a:pt x="18491" y="33536"/>
                    <a:pt x="18408" y="33310"/>
                  </a:cubicBezTo>
                  <a:cubicBezTo>
                    <a:pt x="18366" y="33188"/>
                    <a:pt x="18322" y="33065"/>
                    <a:pt x="18280" y="32946"/>
                  </a:cubicBezTo>
                  <a:cubicBezTo>
                    <a:pt x="18217" y="32767"/>
                    <a:pt x="18047" y="32653"/>
                    <a:pt x="17866" y="32653"/>
                  </a:cubicBezTo>
                  <a:close/>
                  <a:moveTo>
                    <a:pt x="10120" y="34360"/>
                  </a:moveTo>
                  <a:cubicBezTo>
                    <a:pt x="10045" y="34360"/>
                    <a:pt x="9968" y="34379"/>
                    <a:pt x="9898" y="34420"/>
                  </a:cubicBezTo>
                  <a:cubicBezTo>
                    <a:pt x="9690" y="34542"/>
                    <a:pt x="9617" y="34810"/>
                    <a:pt x="9740" y="35021"/>
                  </a:cubicBezTo>
                  <a:cubicBezTo>
                    <a:pt x="9799" y="35122"/>
                    <a:pt x="9867" y="35236"/>
                    <a:pt x="9940" y="35356"/>
                  </a:cubicBezTo>
                  <a:cubicBezTo>
                    <a:pt x="10020" y="35494"/>
                    <a:pt x="10166" y="35572"/>
                    <a:pt x="10317" y="35572"/>
                  </a:cubicBezTo>
                  <a:cubicBezTo>
                    <a:pt x="10392" y="35572"/>
                    <a:pt x="10470" y="35551"/>
                    <a:pt x="10540" y="35509"/>
                  </a:cubicBezTo>
                  <a:cubicBezTo>
                    <a:pt x="10748" y="35385"/>
                    <a:pt x="10816" y="35117"/>
                    <a:pt x="10694" y="34909"/>
                  </a:cubicBezTo>
                  <a:cubicBezTo>
                    <a:pt x="10624" y="34789"/>
                    <a:pt x="10556" y="34677"/>
                    <a:pt x="10499" y="34579"/>
                  </a:cubicBezTo>
                  <a:cubicBezTo>
                    <a:pt x="10417" y="34438"/>
                    <a:pt x="10271" y="34360"/>
                    <a:pt x="10120" y="34360"/>
                  </a:cubicBezTo>
                  <a:close/>
                  <a:moveTo>
                    <a:pt x="18781" y="35130"/>
                  </a:moveTo>
                  <a:cubicBezTo>
                    <a:pt x="18729" y="35130"/>
                    <a:pt x="18675" y="35139"/>
                    <a:pt x="18624" y="35158"/>
                  </a:cubicBezTo>
                  <a:cubicBezTo>
                    <a:pt x="18397" y="35247"/>
                    <a:pt x="18286" y="35502"/>
                    <a:pt x="18374" y="35728"/>
                  </a:cubicBezTo>
                  <a:cubicBezTo>
                    <a:pt x="18426" y="35860"/>
                    <a:pt x="18475" y="35983"/>
                    <a:pt x="18517" y="36092"/>
                  </a:cubicBezTo>
                  <a:cubicBezTo>
                    <a:pt x="18585" y="36263"/>
                    <a:pt x="18751" y="36367"/>
                    <a:pt x="18925" y="36367"/>
                  </a:cubicBezTo>
                  <a:cubicBezTo>
                    <a:pt x="18980" y="36367"/>
                    <a:pt x="19034" y="36357"/>
                    <a:pt x="19086" y="36336"/>
                  </a:cubicBezTo>
                  <a:cubicBezTo>
                    <a:pt x="19313" y="36245"/>
                    <a:pt x="19422" y="35990"/>
                    <a:pt x="19333" y="35764"/>
                  </a:cubicBezTo>
                  <a:cubicBezTo>
                    <a:pt x="19289" y="35660"/>
                    <a:pt x="19242" y="35541"/>
                    <a:pt x="19193" y="35408"/>
                  </a:cubicBezTo>
                  <a:cubicBezTo>
                    <a:pt x="19125" y="35236"/>
                    <a:pt x="18958" y="35130"/>
                    <a:pt x="18781" y="35130"/>
                  </a:cubicBezTo>
                  <a:close/>
                  <a:moveTo>
                    <a:pt x="11431" y="36652"/>
                  </a:moveTo>
                  <a:cubicBezTo>
                    <a:pt x="11366" y="36652"/>
                    <a:pt x="11300" y="36667"/>
                    <a:pt x="11237" y="36698"/>
                  </a:cubicBezTo>
                  <a:cubicBezTo>
                    <a:pt x="11019" y="36804"/>
                    <a:pt x="10930" y="37067"/>
                    <a:pt x="11037" y="37285"/>
                  </a:cubicBezTo>
                  <a:cubicBezTo>
                    <a:pt x="11097" y="37410"/>
                    <a:pt x="11146" y="37517"/>
                    <a:pt x="11180" y="37602"/>
                  </a:cubicBezTo>
                  <a:cubicBezTo>
                    <a:pt x="11248" y="37777"/>
                    <a:pt x="11414" y="37883"/>
                    <a:pt x="11588" y="37883"/>
                  </a:cubicBezTo>
                  <a:cubicBezTo>
                    <a:pt x="11640" y="37883"/>
                    <a:pt x="11695" y="37873"/>
                    <a:pt x="11749" y="37852"/>
                  </a:cubicBezTo>
                  <a:cubicBezTo>
                    <a:pt x="11973" y="37766"/>
                    <a:pt x="12085" y="37511"/>
                    <a:pt x="11999" y="37285"/>
                  </a:cubicBezTo>
                  <a:cubicBezTo>
                    <a:pt x="11955" y="37173"/>
                    <a:pt x="11898" y="37046"/>
                    <a:pt x="11825" y="36898"/>
                  </a:cubicBezTo>
                  <a:cubicBezTo>
                    <a:pt x="11749" y="36742"/>
                    <a:pt x="11593" y="36652"/>
                    <a:pt x="11431" y="36652"/>
                  </a:cubicBezTo>
                  <a:close/>
                  <a:moveTo>
                    <a:pt x="19591" y="37642"/>
                  </a:moveTo>
                  <a:cubicBezTo>
                    <a:pt x="19553" y="37642"/>
                    <a:pt x="19515" y="37647"/>
                    <a:pt x="19476" y="37657"/>
                  </a:cubicBezTo>
                  <a:cubicBezTo>
                    <a:pt x="19242" y="37719"/>
                    <a:pt x="19102" y="37959"/>
                    <a:pt x="19164" y="38193"/>
                  </a:cubicBezTo>
                  <a:cubicBezTo>
                    <a:pt x="19201" y="38323"/>
                    <a:pt x="19235" y="38450"/>
                    <a:pt x="19266" y="38567"/>
                  </a:cubicBezTo>
                  <a:cubicBezTo>
                    <a:pt x="19320" y="38765"/>
                    <a:pt x="19497" y="38892"/>
                    <a:pt x="19690" y="38892"/>
                  </a:cubicBezTo>
                  <a:cubicBezTo>
                    <a:pt x="19729" y="38892"/>
                    <a:pt x="19768" y="38887"/>
                    <a:pt x="19804" y="38876"/>
                  </a:cubicBezTo>
                  <a:cubicBezTo>
                    <a:pt x="20038" y="38811"/>
                    <a:pt x="20176" y="38572"/>
                    <a:pt x="20113" y="38338"/>
                  </a:cubicBezTo>
                  <a:cubicBezTo>
                    <a:pt x="20082" y="38221"/>
                    <a:pt x="20048" y="38096"/>
                    <a:pt x="20015" y="37966"/>
                  </a:cubicBezTo>
                  <a:cubicBezTo>
                    <a:pt x="19962" y="37770"/>
                    <a:pt x="19784" y="37642"/>
                    <a:pt x="19591" y="37642"/>
                  </a:cubicBezTo>
                  <a:close/>
                  <a:moveTo>
                    <a:pt x="12371" y="39114"/>
                  </a:moveTo>
                  <a:cubicBezTo>
                    <a:pt x="12312" y="39114"/>
                    <a:pt x="12251" y="39126"/>
                    <a:pt x="12194" y="39152"/>
                  </a:cubicBezTo>
                  <a:cubicBezTo>
                    <a:pt x="11970" y="39251"/>
                    <a:pt x="11872" y="39511"/>
                    <a:pt x="11970" y="39732"/>
                  </a:cubicBezTo>
                  <a:lnTo>
                    <a:pt x="11973" y="39740"/>
                  </a:lnTo>
                  <a:cubicBezTo>
                    <a:pt x="12013" y="39827"/>
                    <a:pt x="12058" y="39926"/>
                    <a:pt x="12070" y="39959"/>
                  </a:cubicBezTo>
                  <a:lnTo>
                    <a:pt x="12070" y="39959"/>
                  </a:lnTo>
                  <a:cubicBezTo>
                    <a:pt x="12070" y="39959"/>
                    <a:pt x="12069" y="39958"/>
                    <a:pt x="12069" y="39958"/>
                  </a:cubicBezTo>
                  <a:lnTo>
                    <a:pt x="12069" y="39958"/>
                  </a:lnTo>
                  <a:cubicBezTo>
                    <a:pt x="12069" y="39958"/>
                    <a:pt x="12069" y="39961"/>
                    <a:pt x="12072" y="39963"/>
                  </a:cubicBezTo>
                  <a:cubicBezTo>
                    <a:pt x="12071" y="39962"/>
                    <a:pt x="12071" y="39961"/>
                    <a:pt x="12070" y="39959"/>
                  </a:cubicBezTo>
                  <a:lnTo>
                    <a:pt x="12070" y="39959"/>
                  </a:lnTo>
                  <a:cubicBezTo>
                    <a:pt x="12071" y="39960"/>
                    <a:pt x="12072" y="39962"/>
                    <a:pt x="12072" y="39963"/>
                  </a:cubicBezTo>
                  <a:cubicBezTo>
                    <a:pt x="12077" y="39976"/>
                    <a:pt x="12082" y="39992"/>
                    <a:pt x="12087" y="40005"/>
                  </a:cubicBezTo>
                  <a:cubicBezTo>
                    <a:pt x="12095" y="40018"/>
                    <a:pt x="12106" y="40046"/>
                    <a:pt x="12124" y="40083"/>
                  </a:cubicBezTo>
                  <a:cubicBezTo>
                    <a:pt x="12194" y="40249"/>
                    <a:pt x="12355" y="40348"/>
                    <a:pt x="12524" y="40348"/>
                  </a:cubicBezTo>
                  <a:cubicBezTo>
                    <a:pt x="12584" y="40348"/>
                    <a:pt x="12644" y="40335"/>
                    <a:pt x="12698" y="40312"/>
                  </a:cubicBezTo>
                  <a:cubicBezTo>
                    <a:pt x="12922" y="40215"/>
                    <a:pt x="13023" y="39955"/>
                    <a:pt x="12927" y="39734"/>
                  </a:cubicBezTo>
                  <a:cubicBezTo>
                    <a:pt x="12914" y="39703"/>
                    <a:pt x="12904" y="39677"/>
                    <a:pt x="12896" y="39659"/>
                  </a:cubicBezTo>
                  <a:cubicBezTo>
                    <a:pt x="12878" y="39612"/>
                    <a:pt x="12847" y="39539"/>
                    <a:pt x="12776" y="39383"/>
                  </a:cubicBezTo>
                  <a:lnTo>
                    <a:pt x="12771" y="39376"/>
                  </a:lnTo>
                  <a:cubicBezTo>
                    <a:pt x="12700" y="39212"/>
                    <a:pt x="12539" y="39114"/>
                    <a:pt x="12371" y="39114"/>
                  </a:cubicBezTo>
                  <a:close/>
                  <a:moveTo>
                    <a:pt x="20536" y="40004"/>
                  </a:moveTo>
                  <a:cubicBezTo>
                    <a:pt x="20435" y="40004"/>
                    <a:pt x="20334" y="40039"/>
                    <a:pt x="20251" y="40109"/>
                  </a:cubicBezTo>
                  <a:cubicBezTo>
                    <a:pt x="20067" y="40267"/>
                    <a:pt x="20046" y="40543"/>
                    <a:pt x="20202" y="40728"/>
                  </a:cubicBezTo>
                  <a:cubicBezTo>
                    <a:pt x="20301" y="40845"/>
                    <a:pt x="20415" y="40956"/>
                    <a:pt x="20532" y="41053"/>
                  </a:cubicBezTo>
                  <a:cubicBezTo>
                    <a:pt x="20613" y="41120"/>
                    <a:pt x="20711" y="41151"/>
                    <a:pt x="20810" y="41151"/>
                  </a:cubicBezTo>
                  <a:cubicBezTo>
                    <a:pt x="20938" y="41151"/>
                    <a:pt x="21062" y="41097"/>
                    <a:pt x="21148" y="40993"/>
                  </a:cubicBezTo>
                  <a:cubicBezTo>
                    <a:pt x="21304" y="40806"/>
                    <a:pt x="21276" y="40527"/>
                    <a:pt x="21088" y="40374"/>
                  </a:cubicBezTo>
                  <a:cubicBezTo>
                    <a:pt x="21010" y="40312"/>
                    <a:pt x="20935" y="40236"/>
                    <a:pt x="20870" y="40158"/>
                  </a:cubicBezTo>
                  <a:cubicBezTo>
                    <a:pt x="20783" y="40056"/>
                    <a:pt x="20660" y="40004"/>
                    <a:pt x="20536" y="40004"/>
                  </a:cubicBezTo>
                  <a:close/>
                  <a:moveTo>
                    <a:pt x="12797" y="41580"/>
                  </a:moveTo>
                  <a:cubicBezTo>
                    <a:pt x="12626" y="41580"/>
                    <a:pt x="12462" y="41680"/>
                    <a:pt x="12392" y="41846"/>
                  </a:cubicBezTo>
                  <a:cubicBezTo>
                    <a:pt x="12345" y="41957"/>
                    <a:pt x="12295" y="42056"/>
                    <a:pt x="12249" y="42129"/>
                  </a:cubicBezTo>
                  <a:cubicBezTo>
                    <a:pt x="12121" y="42334"/>
                    <a:pt x="12184" y="42605"/>
                    <a:pt x="12389" y="42735"/>
                  </a:cubicBezTo>
                  <a:cubicBezTo>
                    <a:pt x="12462" y="42779"/>
                    <a:pt x="12540" y="42800"/>
                    <a:pt x="12620" y="42800"/>
                  </a:cubicBezTo>
                  <a:cubicBezTo>
                    <a:pt x="12766" y="42800"/>
                    <a:pt x="12909" y="42730"/>
                    <a:pt x="12992" y="42594"/>
                  </a:cubicBezTo>
                  <a:cubicBezTo>
                    <a:pt x="13065" y="42480"/>
                    <a:pt x="13133" y="42345"/>
                    <a:pt x="13200" y="42189"/>
                  </a:cubicBezTo>
                  <a:cubicBezTo>
                    <a:pt x="13294" y="41965"/>
                    <a:pt x="13190" y="41708"/>
                    <a:pt x="12966" y="41614"/>
                  </a:cubicBezTo>
                  <a:cubicBezTo>
                    <a:pt x="12911" y="41591"/>
                    <a:pt x="12853" y="41580"/>
                    <a:pt x="12797" y="41580"/>
                  </a:cubicBezTo>
                  <a:close/>
                  <a:moveTo>
                    <a:pt x="22005" y="42158"/>
                  </a:moveTo>
                  <a:cubicBezTo>
                    <a:pt x="21979" y="42158"/>
                    <a:pt x="21952" y="42160"/>
                    <a:pt x="21926" y="42165"/>
                  </a:cubicBezTo>
                  <a:cubicBezTo>
                    <a:pt x="21686" y="42207"/>
                    <a:pt x="21528" y="42436"/>
                    <a:pt x="21569" y="42672"/>
                  </a:cubicBezTo>
                  <a:cubicBezTo>
                    <a:pt x="21577" y="42722"/>
                    <a:pt x="21585" y="42776"/>
                    <a:pt x="21590" y="42834"/>
                  </a:cubicBezTo>
                  <a:cubicBezTo>
                    <a:pt x="21595" y="42878"/>
                    <a:pt x="21601" y="42940"/>
                    <a:pt x="21614" y="43034"/>
                  </a:cubicBezTo>
                  <a:cubicBezTo>
                    <a:pt x="21642" y="43257"/>
                    <a:pt x="21829" y="43419"/>
                    <a:pt x="22048" y="43419"/>
                  </a:cubicBezTo>
                  <a:cubicBezTo>
                    <a:pt x="22066" y="43419"/>
                    <a:pt x="22084" y="43419"/>
                    <a:pt x="22102" y="43416"/>
                  </a:cubicBezTo>
                  <a:cubicBezTo>
                    <a:pt x="22344" y="43385"/>
                    <a:pt x="22513" y="43166"/>
                    <a:pt x="22485" y="42925"/>
                  </a:cubicBezTo>
                  <a:cubicBezTo>
                    <a:pt x="22474" y="42844"/>
                    <a:pt x="22466" y="42789"/>
                    <a:pt x="22464" y="42758"/>
                  </a:cubicBezTo>
                  <a:cubicBezTo>
                    <a:pt x="22459" y="42675"/>
                    <a:pt x="22448" y="42594"/>
                    <a:pt x="22435" y="42519"/>
                  </a:cubicBezTo>
                  <a:cubicBezTo>
                    <a:pt x="22396" y="42309"/>
                    <a:pt x="22213" y="42158"/>
                    <a:pt x="22005" y="42158"/>
                  </a:cubicBezTo>
                  <a:close/>
                  <a:moveTo>
                    <a:pt x="10658" y="42989"/>
                  </a:moveTo>
                  <a:cubicBezTo>
                    <a:pt x="10594" y="42989"/>
                    <a:pt x="10529" y="43003"/>
                    <a:pt x="10468" y="43034"/>
                  </a:cubicBezTo>
                  <a:cubicBezTo>
                    <a:pt x="10353" y="43088"/>
                    <a:pt x="10236" y="43146"/>
                    <a:pt x="10117" y="43203"/>
                  </a:cubicBezTo>
                  <a:cubicBezTo>
                    <a:pt x="9898" y="43309"/>
                    <a:pt x="9810" y="43572"/>
                    <a:pt x="9916" y="43790"/>
                  </a:cubicBezTo>
                  <a:cubicBezTo>
                    <a:pt x="9992" y="43946"/>
                    <a:pt x="10148" y="44035"/>
                    <a:pt x="10309" y="44035"/>
                  </a:cubicBezTo>
                  <a:cubicBezTo>
                    <a:pt x="10374" y="44035"/>
                    <a:pt x="10439" y="44022"/>
                    <a:pt x="10501" y="43991"/>
                  </a:cubicBezTo>
                  <a:cubicBezTo>
                    <a:pt x="10621" y="43933"/>
                    <a:pt x="10735" y="43879"/>
                    <a:pt x="10847" y="43824"/>
                  </a:cubicBezTo>
                  <a:cubicBezTo>
                    <a:pt x="11066" y="43718"/>
                    <a:pt x="11157" y="43455"/>
                    <a:pt x="11053" y="43237"/>
                  </a:cubicBezTo>
                  <a:cubicBezTo>
                    <a:pt x="10976" y="43080"/>
                    <a:pt x="10820" y="42989"/>
                    <a:pt x="10658" y="42989"/>
                  </a:cubicBezTo>
                  <a:close/>
                  <a:moveTo>
                    <a:pt x="8297" y="44176"/>
                  </a:moveTo>
                  <a:cubicBezTo>
                    <a:pt x="8228" y="44176"/>
                    <a:pt x="8157" y="44192"/>
                    <a:pt x="8091" y="44227"/>
                  </a:cubicBezTo>
                  <a:cubicBezTo>
                    <a:pt x="7974" y="44290"/>
                    <a:pt x="7860" y="44352"/>
                    <a:pt x="7748" y="44414"/>
                  </a:cubicBezTo>
                  <a:cubicBezTo>
                    <a:pt x="7535" y="44529"/>
                    <a:pt x="7457" y="44797"/>
                    <a:pt x="7571" y="45010"/>
                  </a:cubicBezTo>
                  <a:cubicBezTo>
                    <a:pt x="7652" y="45155"/>
                    <a:pt x="7803" y="45236"/>
                    <a:pt x="7959" y="45236"/>
                  </a:cubicBezTo>
                  <a:cubicBezTo>
                    <a:pt x="8029" y="45236"/>
                    <a:pt x="8102" y="45220"/>
                    <a:pt x="8167" y="45184"/>
                  </a:cubicBezTo>
                  <a:cubicBezTo>
                    <a:pt x="8276" y="45124"/>
                    <a:pt x="8390" y="45064"/>
                    <a:pt x="8505" y="45002"/>
                  </a:cubicBezTo>
                  <a:cubicBezTo>
                    <a:pt x="8718" y="44890"/>
                    <a:pt x="8798" y="44622"/>
                    <a:pt x="8687" y="44409"/>
                  </a:cubicBezTo>
                  <a:cubicBezTo>
                    <a:pt x="8607" y="44261"/>
                    <a:pt x="8455" y="44176"/>
                    <a:pt x="8297" y="44176"/>
                  </a:cubicBezTo>
                  <a:close/>
                  <a:moveTo>
                    <a:pt x="22293" y="44780"/>
                  </a:moveTo>
                  <a:cubicBezTo>
                    <a:pt x="22283" y="44780"/>
                    <a:pt x="22273" y="44780"/>
                    <a:pt x="22264" y="44781"/>
                  </a:cubicBezTo>
                  <a:cubicBezTo>
                    <a:pt x="22022" y="44797"/>
                    <a:pt x="21840" y="45007"/>
                    <a:pt x="21855" y="45249"/>
                  </a:cubicBezTo>
                  <a:cubicBezTo>
                    <a:pt x="21863" y="45379"/>
                    <a:pt x="21871" y="45504"/>
                    <a:pt x="21876" y="45623"/>
                  </a:cubicBezTo>
                  <a:cubicBezTo>
                    <a:pt x="21887" y="45857"/>
                    <a:pt x="22082" y="46042"/>
                    <a:pt x="22316" y="46042"/>
                  </a:cubicBezTo>
                  <a:lnTo>
                    <a:pt x="22334" y="46042"/>
                  </a:lnTo>
                  <a:cubicBezTo>
                    <a:pt x="22576" y="46032"/>
                    <a:pt x="22763" y="45829"/>
                    <a:pt x="22752" y="45587"/>
                  </a:cubicBezTo>
                  <a:cubicBezTo>
                    <a:pt x="22747" y="45460"/>
                    <a:pt x="22742" y="45327"/>
                    <a:pt x="22732" y="45189"/>
                  </a:cubicBezTo>
                  <a:cubicBezTo>
                    <a:pt x="22717" y="44957"/>
                    <a:pt x="22522" y="44780"/>
                    <a:pt x="22293" y="44780"/>
                  </a:cubicBezTo>
                  <a:close/>
                  <a:moveTo>
                    <a:pt x="6113" y="45634"/>
                  </a:moveTo>
                  <a:cubicBezTo>
                    <a:pt x="6005" y="45634"/>
                    <a:pt x="5896" y="45673"/>
                    <a:pt x="5811" y="45753"/>
                  </a:cubicBezTo>
                  <a:cubicBezTo>
                    <a:pt x="5733" y="45826"/>
                    <a:pt x="5642" y="45904"/>
                    <a:pt x="5541" y="45987"/>
                  </a:cubicBezTo>
                  <a:cubicBezTo>
                    <a:pt x="5353" y="46143"/>
                    <a:pt x="5327" y="46419"/>
                    <a:pt x="5481" y="46606"/>
                  </a:cubicBezTo>
                  <a:cubicBezTo>
                    <a:pt x="5567" y="46710"/>
                    <a:pt x="5694" y="46765"/>
                    <a:pt x="5821" y="46765"/>
                  </a:cubicBezTo>
                  <a:cubicBezTo>
                    <a:pt x="5918" y="46765"/>
                    <a:pt x="6016" y="46734"/>
                    <a:pt x="6100" y="46666"/>
                  </a:cubicBezTo>
                  <a:cubicBezTo>
                    <a:pt x="6214" y="46570"/>
                    <a:pt x="6318" y="46479"/>
                    <a:pt x="6412" y="46393"/>
                  </a:cubicBezTo>
                  <a:cubicBezTo>
                    <a:pt x="6588" y="46227"/>
                    <a:pt x="6596" y="45948"/>
                    <a:pt x="6430" y="45772"/>
                  </a:cubicBezTo>
                  <a:cubicBezTo>
                    <a:pt x="6345" y="45680"/>
                    <a:pt x="6229" y="45634"/>
                    <a:pt x="6113" y="45634"/>
                  </a:cubicBezTo>
                  <a:close/>
                  <a:moveTo>
                    <a:pt x="21647" y="47131"/>
                  </a:moveTo>
                  <a:cubicBezTo>
                    <a:pt x="21577" y="47131"/>
                    <a:pt x="21506" y="47148"/>
                    <a:pt x="21439" y="47183"/>
                  </a:cubicBezTo>
                  <a:cubicBezTo>
                    <a:pt x="21346" y="47233"/>
                    <a:pt x="21242" y="47282"/>
                    <a:pt x="21122" y="47332"/>
                  </a:cubicBezTo>
                  <a:cubicBezTo>
                    <a:pt x="20901" y="47428"/>
                    <a:pt x="20797" y="47685"/>
                    <a:pt x="20893" y="47909"/>
                  </a:cubicBezTo>
                  <a:cubicBezTo>
                    <a:pt x="20966" y="48075"/>
                    <a:pt x="21127" y="48174"/>
                    <a:pt x="21296" y="48174"/>
                  </a:cubicBezTo>
                  <a:cubicBezTo>
                    <a:pt x="21356" y="48174"/>
                    <a:pt x="21413" y="48163"/>
                    <a:pt x="21471" y="48140"/>
                  </a:cubicBezTo>
                  <a:cubicBezTo>
                    <a:pt x="21611" y="48078"/>
                    <a:pt x="21738" y="48018"/>
                    <a:pt x="21853" y="47955"/>
                  </a:cubicBezTo>
                  <a:cubicBezTo>
                    <a:pt x="22066" y="47841"/>
                    <a:pt x="22147" y="47576"/>
                    <a:pt x="22032" y="47363"/>
                  </a:cubicBezTo>
                  <a:cubicBezTo>
                    <a:pt x="21953" y="47214"/>
                    <a:pt x="21803" y="47131"/>
                    <a:pt x="21647" y="47131"/>
                  </a:cubicBezTo>
                  <a:close/>
                  <a:moveTo>
                    <a:pt x="3982" y="47190"/>
                  </a:moveTo>
                  <a:cubicBezTo>
                    <a:pt x="3898" y="47190"/>
                    <a:pt x="3813" y="47214"/>
                    <a:pt x="3739" y="47264"/>
                  </a:cubicBezTo>
                  <a:cubicBezTo>
                    <a:pt x="3598" y="47355"/>
                    <a:pt x="3500" y="47425"/>
                    <a:pt x="3411" y="47485"/>
                  </a:cubicBezTo>
                  <a:cubicBezTo>
                    <a:pt x="3214" y="47623"/>
                    <a:pt x="3164" y="47896"/>
                    <a:pt x="3302" y="48096"/>
                  </a:cubicBezTo>
                  <a:cubicBezTo>
                    <a:pt x="3388" y="48218"/>
                    <a:pt x="3523" y="48283"/>
                    <a:pt x="3663" y="48283"/>
                  </a:cubicBezTo>
                  <a:cubicBezTo>
                    <a:pt x="3749" y="48283"/>
                    <a:pt x="3838" y="48257"/>
                    <a:pt x="3913" y="48205"/>
                  </a:cubicBezTo>
                  <a:cubicBezTo>
                    <a:pt x="3996" y="48148"/>
                    <a:pt x="4092" y="48083"/>
                    <a:pt x="4225" y="47992"/>
                  </a:cubicBezTo>
                  <a:cubicBezTo>
                    <a:pt x="4428" y="47857"/>
                    <a:pt x="4482" y="47586"/>
                    <a:pt x="4347" y="47384"/>
                  </a:cubicBezTo>
                  <a:cubicBezTo>
                    <a:pt x="4262" y="47258"/>
                    <a:pt x="4123" y="47190"/>
                    <a:pt x="3982" y="47190"/>
                  </a:cubicBezTo>
                  <a:close/>
                  <a:moveTo>
                    <a:pt x="19146" y="47961"/>
                  </a:moveTo>
                  <a:cubicBezTo>
                    <a:pt x="19112" y="47961"/>
                    <a:pt x="19077" y="47965"/>
                    <a:pt x="19042" y="47974"/>
                  </a:cubicBezTo>
                  <a:cubicBezTo>
                    <a:pt x="18923" y="48002"/>
                    <a:pt x="18798" y="48031"/>
                    <a:pt x="18673" y="48059"/>
                  </a:cubicBezTo>
                  <a:cubicBezTo>
                    <a:pt x="18436" y="48111"/>
                    <a:pt x="18288" y="48345"/>
                    <a:pt x="18340" y="48582"/>
                  </a:cubicBezTo>
                  <a:cubicBezTo>
                    <a:pt x="18384" y="48787"/>
                    <a:pt x="18566" y="48925"/>
                    <a:pt x="18767" y="48925"/>
                  </a:cubicBezTo>
                  <a:cubicBezTo>
                    <a:pt x="18800" y="48925"/>
                    <a:pt x="18832" y="48923"/>
                    <a:pt x="18863" y="48915"/>
                  </a:cubicBezTo>
                  <a:cubicBezTo>
                    <a:pt x="18993" y="48886"/>
                    <a:pt x="19123" y="48855"/>
                    <a:pt x="19248" y="48826"/>
                  </a:cubicBezTo>
                  <a:cubicBezTo>
                    <a:pt x="19482" y="48769"/>
                    <a:pt x="19627" y="48533"/>
                    <a:pt x="19573" y="48299"/>
                  </a:cubicBezTo>
                  <a:cubicBezTo>
                    <a:pt x="19524" y="48097"/>
                    <a:pt x="19345" y="47961"/>
                    <a:pt x="19146" y="47961"/>
                  </a:cubicBezTo>
                  <a:close/>
                  <a:moveTo>
                    <a:pt x="16553" y="48460"/>
                  </a:moveTo>
                  <a:cubicBezTo>
                    <a:pt x="16531" y="48460"/>
                    <a:pt x="16509" y="48462"/>
                    <a:pt x="16486" y="48465"/>
                  </a:cubicBezTo>
                  <a:cubicBezTo>
                    <a:pt x="16351" y="48483"/>
                    <a:pt x="16227" y="48501"/>
                    <a:pt x="16115" y="48514"/>
                  </a:cubicBezTo>
                  <a:cubicBezTo>
                    <a:pt x="15873" y="48546"/>
                    <a:pt x="15704" y="48764"/>
                    <a:pt x="15733" y="49006"/>
                  </a:cubicBezTo>
                  <a:cubicBezTo>
                    <a:pt x="15761" y="49227"/>
                    <a:pt x="15948" y="49391"/>
                    <a:pt x="16167" y="49391"/>
                  </a:cubicBezTo>
                  <a:cubicBezTo>
                    <a:pt x="16185" y="49391"/>
                    <a:pt x="16203" y="49388"/>
                    <a:pt x="16221" y="49385"/>
                  </a:cubicBezTo>
                  <a:cubicBezTo>
                    <a:pt x="16341" y="49372"/>
                    <a:pt x="16473" y="49354"/>
                    <a:pt x="16614" y="49333"/>
                  </a:cubicBezTo>
                  <a:cubicBezTo>
                    <a:pt x="16853" y="49297"/>
                    <a:pt x="17019" y="49073"/>
                    <a:pt x="16986" y="48834"/>
                  </a:cubicBezTo>
                  <a:cubicBezTo>
                    <a:pt x="16953" y="48617"/>
                    <a:pt x="16768" y="48460"/>
                    <a:pt x="16553" y="48460"/>
                  </a:cubicBezTo>
                  <a:close/>
                  <a:moveTo>
                    <a:pt x="13988" y="49034"/>
                  </a:moveTo>
                  <a:cubicBezTo>
                    <a:pt x="13933" y="49034"/>
                    <a:pt x="13878" y="49044"/>
                    <a:pt x="13824" y="49066"/>
                  </a:cubicBezTo>
                  <a:cubicBezTo>
                    <a:pt x="13699" y="49115"/>
                    <a:pt x="13575" y="49167"/>
                    <a:pt x="13455" y="49222"/>
                  </a:cubicBezTo>
                  <a:cubicBezTo>
                    <a:pt x="13234" y="49320"/>
                    <a:pt x="13133" y="49578"/>
                    <a:pt x="13231" y="49799"/>
                  </a:cubicBezTo>
                  <a:cubicBezTo>
                    <a:pt x="13302" y="49965"/>
                    <a:pt x="13463" y="50061"/>
                    <a:pt x="13632" y="50061"/>
                  </a:cubicBezTo>
                  <a:cubicBezTo>
                    <a:pt x="13692" y="50061"/>
                    <a:pt x="13751" y="50048"/>
                    <a:pt x="13809" y="50025"/>
                  </a:cubicBezTo>
                  <a:cubicBezTo>
                    <a:pt x="13920" y="49976"/>
                    <a:pt x="14035" y="49926"/>
                    <a:pt x="14152" y="49879"/>
                  </a:cubicBezTo>
                  <a:cubicBezTo>
                    <a:pt x="14375" y="49788"/>
                    <a:pt x="14485" y="49534"/>
                    <a:pt x="14394" y="49310"/>
                  </a:cubicBezTo>
                  <a:cubicBezTo>
                    <a:pt x="14326" y="49138"/>
                    <a:pt x="14161" y="49034"/>
                    <a:pt x="13988" y="49034"/>
                  </a:cubicBezTo>
                  <a:close/>
                  <a:moveTo>
                    <a:pt x="2292" y="49144"/>
                  </a:moveTo>
                  <a:cubicBezTo>
                    <a:pt x="2102" y="49144"/>
                    <a:pt x="1926" y="49270"/>
                    <a:pt x="1872" y="49463"/>
                  </a:cubicBezTo>
                  <a:cubicBezTo>
                    <a:pt x="1823" y="49632"/>
                    <a:pt x="1797" y="49801"/>
                    <a:pt x="1797" y="49963"/>
                  </a:cubicBezTo>
                  <a:cubicBezTo>
                    <a:pt x="1797" y="50204"/>
                    <a:pt x="1992" y="50402"/>
                    <a:pt x="2233" y="50402"/>
                  </a:cubicBezTo>
                  <a:lnTo>
                    <a:pt x="2236" y="50402"/>
                  </a:lnTo>
                  <a:cubicBezTo>
                    <a:pt x="2478" y="50402"/>
                    <a:pt x="2673" y="50207"/>
                    <a:pt x="2673" y="49965"/>
                  </a:cubicBezTo>
                  <a:cubicBezTo>
                    <a:pt x="2675" y="49885"/>
                    <a:pt x="2688" y="49796"/>
                    <a:pt x="2714" y="49705"/>
                  </a:cubicBezTo>
                  <a:cubicBezTo>
                    <a:pt x="2782" y="49471"/>
                    <a:pt x="2647" y="49229"/>
                    <a:pt x="2413" y="49162"/>
                  </a:cubicBezTo>
                  <a:cubicBezTo>
                    <a:pt x="2372" y="49150"/>
                    <a:pt x="2332" y="49144"/>
                    <a:pt x="2292" y="49144"/>
                  </a:cubicBezTo>
                  <a:close/>
                  <a:moveTo>
                    <a:pt x="11672" y="50290"/>
                  </a:moveTo>
                  <a:cubicBezTo>
                    <a:pt x="11600" y="50290"/>
                    <a:pt x="11526" y="50308"/>
                    <a:pt x="11458" y="50345"/>
                  </a:cubicBezTo>
                  <a:cubicBezTo>
                    <a:pt x="11349" y="50407"/>
                    <a:pt x="11240" y="50467"/>
                    <a:pt x="11128" y="50527"/>
                  </a:cubicBezTo>
                  <a:cubicBezTo>
                    <a:pt x="10915" y="50639"/>
                    <a:pt x="10832" y="50906"/>
                    <a:pt x="10946" y="51120"/>
                  </a:cubicBezTo>
                  <a:cubicBezTo>
                    <a:pt x="11024" y="51268"/>
                    <a:pt x="11177" y="51354"/>
                    <a:pt x="11333" y="51354"/>
                  </a:cubicBezTo>
                  <a:cubicBezTo>
                    <a:pt x="11404" y="51354"/>
                    <a:pt x="11474" y="51335"/>
                    <a:pt x="11539" y="51302"/>
                  </a:cubicBezTo>
                  <a:cubicBezTo>
                    <a:pt x="11656" y="51239"/>
                    <a:pt x="11773" y="51174"/>
                    <a:pt x="11887" y="51112"/>
                  </a:cubicBezTo>
                  <a:cubicBezTo>
                    <a:pt x="12098" y="50992"/>
                    <a:pt x="12173" y="50727"/>
                    <a:pt x="12056" y="50514"/>
                  </a:cubicBezTo>
                  <a:cubicBezTo>
                    <a:pt x="11975" y="50370"/>
                    <a:pt x="11826" y="50290"/>
                    <a:pt x="11672" y="50290"/>
                  </a:cubicBezTo>
                  <a:close/>
                  <a:moveTo>
                    <a:pt x="3762" y="50978"/>
                  </a:moveTo>
                  <a:cubicBezTo>
                    <a:pt x="3588" y="50978"/>
                    <a:pt x="3422" y="51083"/>
                    <a:pt x="3354" y="51255"/>
                  </a:cubicBezTo>
                  <a:cubicBezTo>
                    <a:pt x="3263" y="51481"/>
                    <a:pt x="3375" y="51736"/>
                    <a:pt x="3601" y="51824"/>
                  </a:cubicBezTo>
                  <a:cubicBezTo>
                    <a:pt x="3721" y="51874"/>
                    <a:pt x="3848" y="51920"/>
                    <a:pt x="3981" y="51965"/>
                  </a:cubicBezTo>
                  <a:cubicBezTo>
                    <a:pt x="4027" y="51980"/>
                    <a:pt x="4077" y="51988"/>
                    <a:pt x="4124" y="51988"/>
                  </a:cubicBezTo>
                  <a:cubicBezTo>
                    <a:pt x="4306" y="51988"/>
                    <a:pt x="4475" y="51876"/>
                    <a:pt x="4537" y="51694"/>
                  </a:cubicBezTo>
                  <a:cubicBezTo>
                    <a:pt x="4618" y="51465"/>
                    <a:pt x="4495" y="51216"/>
                    <a:pt x="4267" y="51135"/>
                  </a:cubicBezTo>
                  <a:cubicBezTo>
                    <a:pt x="4147" y="51094"/>
                    <a:pt x="4033" y="51052"/>
                    <a:pt x="3921" y="51008"/>
                  </a:cubicBezTo>
                  <a:cubicBezTo>
                    <a:pt x="3869" y="50987"/>
                    <a:pt x="3815" y="50978"/>
                    <a:pt x="3762" y="50978"/>
                  </a:cubicBezTo>
                  <a:close/>
                  <a:moveTo>
                    <a:pt x="9284" y="51400"/>
                  </a:moveTo>
                  <a:cubicBezTo>
                    <a:pt x="9234" y="51400"/>
                    <a:pt x="9183" y="51408"/>
                    <a:pt x="9134" y="51426"/>
                  </a:cubicBezTo>
                  <a:cubicBezTo>
                    <a:pt x="9014" y="51468"/>
                    <a:pt x="8897" y="51510"/>
                    <a:pt x="8783" y="51546"/>
                  </a:cubicBezTo>
                  <a:cubicBezTo>
                    <a:pt x="8551" y="51621"/>
                    <a:pt x="8427" y="51871"/>
                    <a:pt x="8502" y="52100"/>
                  </a:cubicBezTo>
                  <a:cubicBezTo>
                    <a:pt x="8562" y="52284"/>
                    <a:pt x="8733" y="52404"/>
                    <a:pt x="8918" y="52404"/>
                  </a:cubicBezTo>
                  <a:cubicBezTo>
                    <a:pt x="8962" y="52404"/>
                    <a:pt x="9009" y="52396"/>
                    <a:pt x="9053" y="52381"/>
                  </a:cubicBezTo>
                  <a:cubicBezTo>
                    <a:pt x="9178" y="52342"/>
                    <a:pt x="9305" y="52297"/>
                    <a:pt x="9433" y="52251"/>
                  </a:cubicBezTo>
                  <a:cubicBezTo>
                    <a:pt x="9662" y="52167"/>
                    <a:pt x="9779" y="51915"/>
                    <a:pt x="9695" y="51689"/>
                  </a:cubicBezTo>
                  <a:cubicBezTo>
                    <a:pt x="9630" y="51510"/>
                    <a:pt x="9462" y="51400"/>
                    <a:pt x="9284" y="51400"/>
                  </a:cubicBezTo>
                  <a:close/>
                  <a:moveTo>
                    <a:pt x="6307" y="51637"/>
                  </a:moveTo>
                  <a:cubicBezTo>
                    <a:pt x="6094" y="51637"/>
                    <a:pt x="5907" y="51795"/>
                    <a:pt x="5876" y="52014"/>
                  </a:cubicBezTo>
                  <a:cubicBezTo>
                    <a:pt x="5840" y="52253"/>
                    <a:pt x="6006" y="52477"/>
                    <a:pt x="6248" y="52511"/>
                  </a:cubicBezTo>
                  <a:cubicBezTo>
                    <a:pt x="6383" y="52529"/>
                    <a:pt x="6516" y="52547"/>
                    <a:pt x="6646" y="52560"/>
                  </a:cubicBezTo>
                  <a:cubicBezTo>
                    <a:pt x="6661" y="52563"/>
                    <a:pt x="6677" y="52563"/>
                    <a:pt x="6692" y="52563"/>
                  </a:cubicBezTo>
                  <a:cubicBezTo>
                    <a:pt x="6916" y="52563"/>
                    <a:pt x="7106" y="52396"/>
                    <a:pt x="7129" y="52173"/>
                  </a:cubicBezTo>
                  <a:cubicBezTo>
                    <a:pt x="7155" y="51931"/>
                    <a:pt x="6981" y="51715"/>
                    <a:pt x="6739" y="51689"/>
                  </a:cubicBezTo>
                  <a:cubicBezTo>
                    <a:pt x="6620" y="51676"/>
                    <a:pt x="6497" y="51660"/>
                    <a:pt x="6373" y="51642"/>
                  </a:cubicBezTo>
                  <a:cubicBezTo>
                    <a:pt x="6351" y="51639"/>
                    <a:pt x="6329" y="51637"/>
                    <a:pt x="6307" y="5163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7"/>
            <p:cNvSpPr/>
            <p:nvPr/>
          </p:nvSpPr>
          <p:spPr>
            <a:xfrm>
              <a:off x="4015075" y="3311000"/>
              <a:ext cx="30125" cy="26600"/>
            </a:xfrm>
            <a:custGeom>
              <a:rect b="b" l="l" r="r" t="t"/>
              <a:pathLst>
                <a:path extrusionOk="0" h="1064" w="1205">
                  <a:moveTo>
                    <a:pt x="495" y="0"/>
                  </a:moveTo>
                  <a:cubicBezTo>
                    <a:pt x="449" y="0"/>
                    <a:pt x="401" y="8"/>
                    <a:pt x="355" y="24"/>
                  </a:cubicBezTo>
                  <a:cubicBezTo>
                    <a:pt x="126" y="99"/>
                    <a:pt x="1" y="349"/>
                    <a:pt x="76" y="577"/>
                  </a:cubicBezTo>
                  <a:cubicBezTo>
                    <a:pt x="115" y="692"/>
                    <a:pt x="136" y="757"/>
                    <a:pt x="136" y="757"/>
                  </a:cubicBezTo>
                  <a:cubicBezTo>
                    <a:pt x="196" y="941"/>
                    <a:pt x="360" y="1064"/>
                    <a:pt x="547" y="1064"/>
                  </a:cubicBezTo>
                  <a:cubicBezTo>
                    <a:pt x="570" y="1064"/>
                    <a:pt x="596" y="1061"/>
                    <a:pt x="622" y="1058"/>
                  </a:cubicBezTo>
                  <a:cubicBezTo>
                    <a:pt x="631" y="1057"/>
                    <a:pt x="654" y="1055"/>
                    <a:pt x="679" y="1055"/>
                  </a:cubicBezTo>
                  <a:cubicBezTo>
                    <a:pt x="689" y="1055"/>
                    <a:pt x="700" y="1055"/>
                    <a:pt x="711" y="1056"/>
                  </a:cubicBezTo>
                  <a:cubicBezTo>
                    <a:pt x="724" y="1057"/>
                    <a:pt x="737" y="1058"/>
                    <a:pt x="749" y="1058"/>
                  </a:cubicBezTo>
                  <a:cubicBezTo>
                    <a:pt x="975" y="1058"/>
                    <a:pt x="1167" y="887"/>
                    <a:pt x="1186" y="658"/>
                  </a:cubicBezTo>
                  <a:cubicBezTo>
                    <a:pt x="1205" y="440"/>
                    <a:pt x="1062" y="247"/>
                    <a:pt x="859" y="195"/>
                  </a:cubicBezTo>
                  <a:cubicBezTo>
                    <a:pt x="776" y="73"/>
                    <a:pt x="640" y="0"/>
                    <a:pt x="4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7"/>
            <p:cNvSpPr/>
            <p:nvPr/>
          </p:nvSpPr>
          <p:spPr>
            <a:xfrm>
              <a:off x="3886000" y="2773375"/>
              <a:ext cx="896225" cy="1607475"/>
            </a:xfrm>
            <a:custGeom>
              <a:rect b="b" l="l" r="r" t="t"/>
              <a:pathLst>
                <a:path extrusionOk="0" h="64299" w="35849">
                  <a:moveTo>
                    <a:pt x="14268" y="1"/>
                  </a:moveTo>
                  <a:cubicBezTo>
                    <a:pt x="14160" y="1"/>
                    <a:pt x="14052" y="40"/>
                    <a:pt x="13967" y="121"/>
                  </a:cubicBezTo>
                  <a:cubicBezTo>
                    <a:pt x="13882" y="199"/>
                    <a:pt x="13788" y="287"/>
                    <a:pt x="13684" y="383"/>
                  </a:cubicBezTo>
                  <a:cubicBezTo>
                    <a:pt x="13505" y="547"/>
                    <a:pt x="13494" y="823"/>
                    <a:pt x="13658" y="1002"/>
                  </a:cubicBezTo>
                  <a:cubicBezTo>
                    <a:pt x="13744" y="1096"/>
                    <a:pt x="13863" y="1145"/>
                    <a:pt x="13980" y="1145"/>
                  </a:cubicBezTo>
                  <a:cubicBezTo>
                    <a:pt x="14087" y="1145"/>
                    <a:pt x="14194" y="1106"/>
                    <a:pt x="14277" y="1028"/>
                  </a:cubicBezTo>
                  <a:cubicBezTo>
                    <a:pt x="14383" y="932"/>
                    <a:pt x="14482" y="841"/>
                    <a:pt x="14568" y="758"/>
                  </a:cubicBezTo>
                  <a:cubicBezTo>
                    <a:pt x="14745" y="591"/>
                    <a:pt x="14753" y="316"/>
                    <a:pt x="14586" y="139"/>
                  </a:cubicBezTo>
                  <a:cubicBezTo>
                    <a:pt x="14500" y="47"/>
                    <a:pt x="14384" y="1"/>
                    <a:pt x="14268" y="1"/>
                  </a:cubicBezTo>
                  <a:close/>
                  <a:moveTo>
                    <a:pt x="15366" y="455"/>
                  </a:moveTo>
                  <a:cubicBezTo>
                    <a:pt x="15134" y="455"/>
                    <a:pt x="14939" y="636"/>
                    <a:pt x="14927" y="869"/>
                  </a:cubicBezTo>
                  <a:cubicBezTo>
                    <a:pt x="14919" y="979"/>
                    <a:pt x="14911" y="1101"/>
                    <a:pt x="14898" y="1252"/>
                  </a:cubicBezTo>
                  <a:cubicBezTo>
                    <a:pt x="14880" y="1493"/>
                    <a:pt x="15062" y="1704"/>
                    <a:pt x="15304" y="1722"/>
                  </a:cubicBezTo>
                  <a:cubicBezTo>
                    <a:pt x="15317" y="1722"/>
                    <a:pt x="15327" y="1725"/>
                    <a:pt x="15338" y="1725"/>
                  </a:cubicBezTo>
                  <a:cubicBezTo>
                    <a:pt x="15564" y="1725"/>
                    <a:pt x="15756" y="1548"/>
                    <a:pt x="15774" y="1317"/>
                  </a:cubicBezTo>
                  <a:cubicBezTo>
                    <a:pt x="15785" y="1161"/>
                    <a:pt x="15795" y="1036"/>
                    <a:pt x="15800" y="921"/>
                  </a:cubicBezTo>
                  <a:cubicBezTo>
                    <a:pt x="15816" y="680"/>
                    <a:pt x="15631" y="472"/>
                    <a:pt x="15390" y="456"/>
                  </a:cubicBezTo>
                  <a:cubicBezTo>
                    <a:pt x="15382" y="455"/>
                    <a:pt x="15374" y="455"/>
                    <a:pt x="15366" y="455"/>
                  </a:cubicBezTo>
                  <a:close/>
                  <a:moveTo>
                    <a:pt x="12275" y="1782"/>
                  </a:moveTo>
                  <a:cubicBezTo>
                    <a:pt x="12173" y="1782"/>
                    <a:pt x="12070" y="1818"/>
                    <a:pt x="11986" y="1891"/>
                  </a:cubicBezTo>
                  <a:cubicBezTo>
                    <a:pt x="11887" y="1977"/>
                    <a:pt x="11789" y="2063"/>
                    <a:pt x="11692" y="2146"/>
                  </a:cubicBezTo>
                  <a:cubicBezTo>
                    <a:pt x="11510" y="2305"/>
                    <a:pt x="11490" y="2580"/>
                    <a:pt x="11648" y="2765"/>
                  </a:cubicBezTo>
                  <a:cubicBezTo>
                    <a:pt x="11734" y="2866"/>
                    <a:pt x="11856" y="2915"/>
                    <a:pt x="11978" y="2915"/>
                  </a:cubicBezTo>
                  <a:cubicBezTo>
                    <a:pt x="12082" y="2915"/>
                    <a:pt x="12184" y="2882"/>
                    <a:pt x="12264" y="2809"/>
                  </a:cubicBezTo>
                  <a:cubicBezTo>
                    <a:pt x="12363" y="2726"/>
                    <a:pt x="12462" y="2640"/>
                    <a:pt x="12563" y="2552"/>
                  </a:cubicBezTo>
                  <a:cubicBezTo>
                    <a:pt x="12745" y="2393"/>
                    <a:pt x="12766" y="2117"/>
                    <a:pt x="12605" y="1933"/>
                  </a:cubicBezTo>
                  <a:cubicBezTo>
                    <a:pt x="12519" y="1833"/>
                    <a:pt x="12397" y="1782"/>
                    <a:pt x="12275" y="1782"/>
                  </a:cubicBezTo>
                  <a:close/>
                  <a:moveTo>
                    <a:pt x="15208" y="3123"/>
                  </a:moveTo>
                  <a:cubicBezTo>
                    <a:pt x="14968" y="3123"/>
                    <a:pt x="14773" y="3313"/>
                    <a:pt x="14768" y="3552"/>
                  </a:cubicBezTo>
                  <a:cubicBezTo>
                    <a:pt x="14768" y="3656"/>
                    <a:pt x="14763" y="3781"/>
                    <a:pt x="14753" y="3927"/>
                  </a:cubicBezTo>
                  <a:cubicBezTo>
                    <a:pt x="14740" y="4169"/>
                    <a:pt x="14924" y="4377"/>
                    <a:pt x="15166" y="4390"/>
                  </a:cubicBezTo>
                  <a:cubicBezTo>
                    <a:pt x="15174" y="4390"/>
                    <a:pt x="15184" y="4392"/>
                    <a:pt x="15192" y="4392"/>
                  </a:cubicBezTo>
                  <a:cubicBezTo>
                    <a:pt x="15423" y="4392"/>
                    <a:pt x="15616" y="4213"/>
                    <a:pt x="15629" y="3979"/>
                  </a:cubicBezTo>
                  <a:cubicBezTo>
                    <a:pt x="15639" y="3823"/>
                    <a:pt x="15644" y="3685"/>
                    <a:pt x="15647" y="3571"/>
                  </a:cubicBezTo>
                  <a:cubicBezTo>
                    <a:pt x="15650" y="3326"/>
                    <a:pt x="15457" y="3126"/>
                    <a:pt x="15215" y="3123"/>
                  </a:cubicBezTo>
                  <a:close/>
                  <a:moveTo>
                    <a:pt x="10210" y="3481"/>
                  </a:moveTo>
                  <a:cubicBezTo>
                    <a:pt x="10120" y="3481"/>
                    <a:pt x="10029" y="3508"/>
                    <a:pt x="9950" y="3565"/>
                  </a:cubicBezTo>
                  <a:cubicBezTo>
                    <a:pt x="9852" y="3638"/>
                    <a:pt x="9748" y="3714"/>
                    <a:pt x="9638" y="3792"/>
                  </a:cubicBezTo>
                  <a:cubicBezTo>
                    <a:pt x="9441" y="3935"/>
                    <a:pt x="9397" y="4208"/>
                    <a:pt x="9537" y="4405"/>
                  </a:cubicBezTo>
                  <a:cubicBezTo>
                    <a:pt x="9623" y="4525"/>
                    <a:pt x="9758" y="4587"/>
                    <a:pt x="9893" y="4587"/>
                  </a:cubicBezTo>
                  <a:cubicBezTo>
                    <a:pt x="9982" y="4587"/>
                    <a:pt x="10073" y="4561"/>
                    <a:pt x="10151" y="4507"/>
                  </a:cubicBezTo>
                  <a:cubicBezTo>
                    <a:pt x="10260" y="4426"/>
                    <a:pt x="10369" y="4348"/>
                    <a:pt x="10470" y="4273"/>
                  </a:cubicBezTo>
                  <a:cubicBezTo>
                    <a:pt x="10665" y="4130"/>
                    <a:pt x="10707" y="3857"/>
                    <a:pt x="10564" y="3662"/>
                  </a:cubicBezTo>
                  <a:cubicBezTo>
                    <a:pt x="10478" y="3543"/>
                    <a:pt x="10346" y="3481"/>
                    <a:pt x="10210" y="3481"/>
                  </a:cubicBezTo>
                  <a:close/>
                  <a:moveTo>
                    <a:pt x="8018" y="5012"/>
                  </a:moveTo>
                  <a:cubicBezTo>
                    <a:pt x="7933" y="5012"/>
                    <a:pt x="7847" y="5037"/>
                    <a:pt x="7772" y="5089"/>
                  </a:cubicBezTo>
                  <a:cubicBezTo>
                    <a:pt x="7665" y="5162"/>
                    <a:pt x="7556" y="5235"/>
                    <a:pt x="7449" y="5307"/>
                  </a:cubicBezTo>
                  <a:cubicBezTo>
                    <a:pt x="7249" y="5443"/>
                    <a:pt x="7194" y="5716"/>
                    <a:pt x="7332" y="5916"/>
                  </a:cubicBezTo>
                  <a:cubicBezTo>
                    <a:pt x="7415" y="6041"/>
                    <a:pt x="7553" y="6108"/>
                    <a:pt x="7696" y="6108"/>
                  </a:cubicBezTo>
                  <a:cubicBezTo>
                    <a:pt x="7779" y="6108"/>
                    <a:pt x="7865" y="6085"/>
                    <a:pt x="7941" y="6033"/>
                  </a:cubicBezTo>
                  <a:cubicBezTo>
                    <a:pt x="8047" y="5960"/>
                    <a:pt x="8156" y="5887"/>
                    <a:pt x="8266" y="5814"/>
                  </a:cubicBezTo>
                  <a:cubicBezTo>
                    <a:pt x="8466" y="5679"/>
                    <a:pt x="8518" y="5406"/>
                    <a:pt x="8383" y="5206"/>
                  </a:cubicBezTo>
                  <a:cubicBezTo>
                    <a:pt x="8297" y="5080"/>
                    <a:pt x="8159" y="5012"/>
                    <a:pt x="8018" y="5012"/>
                  </a:cubicBezTo>
                  <a:close/>
                  <a:moveTo>
                    <a:pt x="14975" y="5786"/>
                  </a:moveTo>
                  <a:cubicBezTo>
                    <a:pt x="14753" y="5786"/>
                    <a:pt x="14561" y="5950"/>
                    <a:pt x="14534" y="6173"/>
                  </a:cubicBezTo>
                  <a:cubicBezTo>
                    <a:pt x="14521" y="6301"/>
                    <a:pt x="14506" y="6431"/>
                    <a:pt x="14487" y="6561"/>
                  </a:cubicBezTo>
                  <a:cubicBezTo>
                    <a:pt x="14459" y="6800"/>
                    <a:pt x="14630" y="7021"/>
                    <a:pt x="14870" y="7049"/>
                  </a:cubicBezTo>
                  <a:cubicBezTo>
                    <a:pt x="14888" y="7052"/>
                    <a:pt x="14906" y="7052"/>
                    <a:pt x="14924" y="7052"/>
                  </a:cubicBezTo>
                  <a:cubicBezTo>
                    <a:pt x="15143" y="7052"/>
                    <a:pt x="15332" y="6891"/>
                    <a:pt x="15358" y="6667"/>
                  </a:cubicBezTo>
                  <a:cubicBezTo>
                    <a:pt x="15377" y="6537"/>
                    <a:pt x="15392" y="6407"/>
                    <a:pt x="15408" y="6277"/>
                  </a:cubicBezTo>
                  <a:cubicBezTo>
                    <a:pt x="15434" y="6035"/>
                    <a:pt x="15262" y="5817"/>
                    <a:pt x="15023" y="5788"/>
                  </a:cubicBezTo>
                  <a:cubicBezTo>
                    <a:pt x="15007" y="5787"/>
                    <a:pt x="14991" y="5786"/>
                    <a:pt x="14975" y="5786"/>
                  </a:cubicBezTo>
                  <a:close/>
                  <a:moveTo>
                    <a:pt x="5792" y="6492"/>
                  </a:moveTo>
                  <a:cubicBezTo>
                    <a:pt x="5710" y="6492"/>
                    <a:pt x="5628" y="6515"/>
                    <a:pt x="5554" y="6563"/>
                  </a:cubicBezTo>
                  <a:cubicBezTo>
                    <a:pt x="5434" y="6639"/>
                    <a:pt x="5325" y="6709"/>
                    <a:pt x="5226" y="6774"/>
                  </a:cubicBezTo>
                  <a:cubicBezTo>
                    <a:pt x="5021" y="6904"/>
                    <a:pt x="4961" y="7174"/>
                    <a:pt x="5091" y="7380"/>
                  </a:cubicBezTo>
                  <a:cubicBezTo>
                    <a:pt x="5177" y="7510"/>
                    <a:pt x="5317" y="7582"/>
                    <a:pt x="5463" y="7582"/>
                  </a:cubicBezTo>
                  <a:cubicBezTo>
                    <a:pt x="5544" y="7582"/>
                    <a:pt x="5624" y="7559"/>
                    <a:pt x="5699" y="7512"/>
                  </a:cubicBezTo>
                  <a:cubicBezTo>
                    <a:pt x="5798" y="7450"/>
                    <a:pt x="5910" y="7377"/>
                    <a:pt x="6030" y="7299"/>
                  </a:cubicBezTo>
                  <a:cubicBezTo>
                    <a:pt x="6232" y="7166"/>
                    <a:pt x="6292" y="6896"/>
                    <a:pt x="6160" y="6693"/>
                  </a:cubicBezTo>
                  <a:cubicBezTo>
                    <a:pt x="6075" y="6563"/>
                    <a:pt x="5935" y="6492"/>
                    <a:pt x="5792" y="6492"/>
                  </a:cubicBezTo>
                  <a:close/>
                  <a:moveTo>
                    <a:pt x="3681" y="8123"/>
                  </a:moveTo>
                  <a:cubicBezTo>
                    <a:pt x="3572" y="8123"/>
                    <a:pt x="3463" y="8162"/>
                    <a:pt x="3378" y="8243"/>
                  </a:cubicBezTo>
                  <a:cubicBezTo>
                    <a:pt x="3284" y="8331"/>
                    <a:pt x="3188" y="8422"/>
                    <a:pt x="3092" y="8516"/>
                  </a:cubicBezTo>
                  <a:cubicBezTo>
                    <a:pt x="2918" y="8685"/>
                    <a:pt x="2912" y="8963"/>
                    <a:pt x="3081" y="9137"/>
                  </a:cubicBezTo>
                  <a:cubicBezTo>
                    <a:pt x="3167" y="9226"/>
                    <a:pt x="3282" y="9270"/>
                    <a:pt x="3396" y="9270"/>
                  </a:cubicBezTo>
                  <a:cubicBezTo>
                    <a:pt x="3505" y="9270"/>
                    <a:pt x="3617" y="9228"/>
                    <a:pt x="3700" y="9148"/>
                  </a:cubicBezTo>
                  <a:cubicBezTo>
                    <a:pt x="3796" y="9057"/>
                    <a:pt x="3890" y="8966"/>
                    <a:pt x="3981" y="8880"/>
                  </a:cubicBezTo>
                  <a:cubicBezTo>
                    <a:pt x="4158" y="8713"/>
                    <a:pt x="4166" y="8435"/>
                    <a:pt x="3999" y="8258"/>
                  </a:cubicBezTo>
                  <a:cubicBezTo>
                    <a:pt x="3913" y="8168"/>
                    <a:pt x="3797" y="8123"/>
                    <a:pt x="3681" y="8123"/>
                  </a:cubicBezTo>
                  <a:close/>
                  <a:moveTo>
                    <a:pt x="14607" y="8437"/>
                  </a:moveTo>
                  <a:cubicBezTo>
                    <a:pt x="14395" y="8437"/>
                    <a:pt x="14211" y="8592"/>
                    <a:pt x="14175" y="8807"/>
                  </a:cubicBezTo>
                  <a:cubicBezTo>
                    <a:pt x="14155" y="8940"/>
                    <a:pt x="14136" y="9067"/>
                    <a:pt x="14116" y="9189"/>
                  </a:cubicBezTo>
                  <a:cubicBezTo>
                    <a:pt x="14074" y="9428"/>
                    <a:pt x="14238" y="9655"/>
                    <a:pt x="14474" y="9694"/>
                  </a:cubicBezTo>
                  <a:cubicBezTo>
                    <a:pt x="14500" y="9699"/>
                    <a:pt x="14524" y="9701"/>
                    <a:pt x="14547" y="9701"/>
                  </a:cubicBezTo>
                  <a:cubicBezTo>
                    <a:pt x="14758" y="9701"/>
                    <a:pt x="14945" y="9548"/>
                    <a:pt x="14981" y="9335"/>
                  </a:cubicBezTo>
                  <a:cubicBezTo>
                    <a:pt x="15002" y="9210"/>
                    <a:pt x="15023" y="9077"/>
                    <a:pt x="15044" y="8942"/>
                  </a:cubicBezTo>
                  <a:cubicBezTo>
                    <a:pt x="15080" y="8703"/>
                    <a:pt x="14916" y="8479"/>
                    <a:pt x="14677" y="8443"/>
                  </a:cubicBezTo>
                  <a:cubicBezTo>
                    <a:pt x="14653" y="8439"/>
                    <a:pt x="14630" y="8437"/>
                    <a:pt x="14607" y="8437"/>
                  </a:cubicBezTo>
                  <a:close/>
                  <a:moveTo>
                    <a:pt x="1791" y="10016"/>
                  </a:moveTo>
                  <a:cubicBezTo>
                    <a:pt x="1675" y="10016"/>
                    <a:pt x="1558" y="10062"/>
                    <a:pt x="1472" y="10154"/>
                  </a:cubicBezTo>
                  <a:cubicBezTo>
                    <a:pt x="1373" y="10255"/>
                    <a:pt x="1282" y="10354"/>
                    <a:pt x="1202" y="10442"/>
                  </a:cubicBezTo>
                  <a:cubicBezTo>
                    <a:pt x="1038" y="10622"/>
                    <a:pt x="1048" y="10900"/>
                    <a:pt x="1225" y="11064"/>
                  </a:cubicBezTo>
                  <a:cubicBezTo>
                    <a:pt x="1311" y="11142"/>
                    <a:pt x="1417" y="11178"/>
                    <a:pt x="1524" y="11178"/>
                  </a:cubicBezTo>
                  <a:cubicBezTo>
                    <a:pt x="1641" y="11178"/>
                    <a:pt x="1761" y="11131"/>
                    <a:pt x="1846" y="11038"/>
                  </a:cubicBezTo>
                  <a:cubicBezTo>
                    <a:pt x="1927" y="10952"/>
                    <a:pt x="2015" y="10856"/>
                    <a:pt x="2109" y="10754"/>
                  </a:cubicBezTo>
                  <a:cubicBezTo>
                    <a:pt x="2275" y="10580"/>
                    <a:pt x="2268" y="10302"/>
                    <a:pt x="2091" y="10136"/>
                  </a:cubicBezTo>
                  <a:cubicBezTo>
                    <a:pt x="2007" y="10056"/>
                    <a:pt x="1899" y="10016"/>
                    <a:pt x="1791" y="10016"/>
                  </a:cubicBezTo>
                  <a:close/>
                  <a:moveTo>
                    <a:pt x="14048" y="11051"/>
                  </a:moveTo>
                  <a:cubicBezTo>
                    <a:pt x="13846" y="11051"/>
                    <a:pt x="13664" y="11192"/>
                    <a:pt x="13619" y="11397"/>
                  </a:cubicBezTo>
                  <a:cubicBezTo>
                    <a:pt x="13593" y="11521"/>
                    <a:pt x="13567" y="11654"/>
                    <a:pt x="13538" y="11787"/>
                  </a:cubicBezTo>
                  <a:cubicBezTo>
                    <a:pt x="13494" y="12026"/>
                    <a:pt x="13648" y="12257"/>
                    <a:pt x="13887" y="12304"/>
                  </a:cubicBezTo>
                  <a:cubicBezTo>
                    <a:pt x="13913" y="12309"/>
                    <a:pt x="13941" y="12312"/>
                    <a:pt x="13970" y="12312"/>
                  </a:cubicBezTo>
                  <a:cubicBezTo>
                    <a:pt x="14175" y="12312"/>
                    <a:pt x="14360" y="12166"/>
                    <a:pt x="14402" y="11956"/>
                  </a:cubicBezTo>
                  <a:cubicBezTo>
                    <a:pt x="14425" y="11828"/>
                    <a:pt x="14451" y="11701"/>
                    <a:pt x="14477" y="11581"/>
                  </a:cubicBezTo>
                  <a:cubicBezTo>
                    <a:pt x="14529" y="11345"/>
                    <a:pt x="14378" y="11111"/>
                    <a:pt x="14142" y="11061"/>
                  </a:cubicBezTo>
                  <a:cubicBezTo>
                    <a:pt x="14110" y="11054"/>
                    <a:pt x="14079" y="11051"/>
                    <a:pt x="14048" y="11051"/>
                  </a:cubicBezTo>
                  <a:close/>
                  <a:moveTo>
                    <a:pt x="462" y="12266"/>
                  </a:moveTo>
                  <a:cubicBezTo>
                    <a:pt x="448" y="12266"/>
                    <a:pt x="433" y="12266"/>
                    <a:pt x="419" y="12268"/>
                  </a:cubicBezTo>
                  <a:cubicBezTo>
                    <a:pt x="177" y="12291"/>
                    <a:pt x="0" y="12504"/>
                    <a:pt x="24" y="12746"/>
                  </a:cubicBezTo>
                  <a:cubicBezTo>
                    <a:pt x="45" y="12954"/>
                    <a:pt x="128" y="13136"/>
                    <a:pt x="263" y="13271"/>
                  </a:cubicBezTo>
                  <a:cubicBezTo>
                    <a:pt x="273" y="13279"/>
                    <a:pt x="289" y="13297"/>
                    <a:pt x="312" y="13326"/>
                  </a:cubicBezTo>
                  <a:cubicBezTo>
                    <a:pt x="401" y="13425"/>
                    <a:pt x="523" y="13477"/>
                    <a:pt x="645" y="13477"/>
                  </a:cubicBezTo>
                  <a:cubicBezTo>
                    <a:pt x="747" y="13477"/>
                    <a:pt x="848" y="13440"/>
                    <a:pt x="931" y="13367"/>
                  </a:cubicBezTo>
                  <a:cubicBezTo>
                    <a:pt x="1116" y="13209"/>
                    <a:pt x="1134" y="12931"/>
                    <a:pt x="975" y="12749"/>
                  </a:cubicBezTo>
                  <a:cubicBezTo>
                    <a:pt x="944" y="12715"/>
                    <a:pt x="921" y="12689"/>
                    <a:pt x="897" y="12665"/>
                  </a:cubicBezTo>
                  <a:cubicBezTo>
                    <a:pt x="897" y="12663"/>
                    <a:pt x="897" y="12663"/>
                    <a:pt x="897" y="12663"/>
                  </a:cubicBezTo>
                  <a:cubicBezTo>
                    <a:pt x="875" y="12435"/>
                    <a:pt x="686" y="12266"/>
                    <a:pt x="462" y="12266"/>
                  </a:cubicBezTo>
                  <a:close/>
                  <a:moveTo>
                    <a:pt x="13636" y="13688"/>
                  </a:moveTo>
                  <a:cubicBezTo>
                    <a:pt x="13412" y="13688"/>
                    <a:pt x="13220" y="13858"/>
                    <a:pt x="13198" y="14085"/>
                  </a:cubicBezTo>
                  <a:cubicBezTo>
                    <a:pt x="13185" y="14220"/>
                    <a:pt x="13174" y="14353"/>
                    <a:pt x="13164" y="14483"/>
                  </a:cubicBezTo>
                  <a:cubicBezTo>
                    <a:pt x="13146" y="14725"/>
                    <a:pt x="13328" y="14935"/>
                    <a:pt x="13567" y="14953"/>
                  </a:cubicBezTo>
                  <a:cubicBezTo>
                    <a:pt x="13580" y="14956"/>
                    <a:pt x="13590" y="14956"/>
                    <a:pt x="13601" y="14956"/>
                  </a:cubicBezTo>
                  <a:cubicBezTo>
                    <a:pt x="13830" y="14956"/>
                    <a:pt x="14022" y="14782"/>
                    <a:pt x="14038" y="14550"/>
                  </a:cubicBezTo>
                  <a:cubicBezTo>
                    <a:pt x="14048" y="14426"/>
                    <a:pt x="14058" y="14298"/>
                    <a:pt x="14071" y="14171"/>
                  </a:cubicBezTo>
                  <a:cubicBezTo>
                    <a:pt x="14095" y="13929"/>
                    <a:pt x="13921" y="13716"/>
                    <a:pt x="13679" y="13690"/>
                  </a:cubicBezTo>
                  <a:cubicBezTo>
                    <a:pt x="13664" y="13688"/>
                    <a:pt x="13650" y="13688"/>
                    <a:pt x="13636" y="13688"/>
                  </a:cubicBezTo>
                  <a:close/>
                  <a:moveTo>
                    <a:pt x="2032" y="14409"/>
                  </a:moveTo>
                  <a:cubicBezTo>
                    <a:pt x="1942" y="14409"/>
                    <a:pt x="1852" y="14436"/>
                    <a:pt x="1774" y="14493"/>
                  </a:cubicBezTo>
                  <a:cubicBezTo>
                    <a:pt x="1579" y="14634"/>
                    <a:pt x="1534" y="14909"/>
                    <a:pt x="1677" y="15104"/>
                  </a:cubicBezTo>
                  <a:cubicBezTo>
                    <a:pt x="1750" y="15208"/>
                    <a:pt x="1828" y="15312"/>
                    <a:pt x="1904" y="15419"/>
                  </a:cubicBezTo>
                  <a:cubicBezTo>
                    <a:pt x="1989" y="15538"/>
                    <a:pt x="2125" y="15603"/>
                    <a:pt x="2260" y="15603"/>
                  </a:cubicBezTo>
                  <a:cubicBezTo>
                    <a:pt x="2348" y="15603"/>
                    <a:pt x="2439" y="15577"/>
                    <a:pt x="2515" y="15523"/>
                  </a:cubicBezTo>
                  <a:cubicBezTo>
                    <a:pt x="2712" y="15380"/>
                    <a:pt x="2759" y="15107"/>
                    <a:pt x="2616" y="14909"/>
                  </a:cubicBezTo>
                  <a:cubicBezTo>
                    <a:pt x="2541" y="14800"/>
                    <a:pt x="2463" y="14693"/>
                    <a:pt x="2387" y="14589"/>
                  </a:cubicBezTo>
                  <a:cubicBezTo>
                    <a:pt x="2301" y="14472"/>
                    <a:pt x="2168" y="14409"/>
                    <a:pt x="2032" y="14409"/>
                  </a:cubicBezTo>
                  <a:close/>
                  <a:moveTo>
                    <a:pt x="13657" y="16351"/>
                  </a:moveTo>
                  <a:cubicBezTo>
                    <a:pt x="13631" y="16351"/>
                    <a:pt x="13606" y="16353"/>
                    <a:pt x="13580" y="16357"/>
                  </a:cubicBezTo>
                  <a:cubicBezTo>
                    <a:pt x="13341" y="16402"/>
                    <a:pt x="13182" y="16630"/>
                    <a:pt x="13226" y="16870"/>
                  </a:cubicBezTo>
                  <a:cubicBezTo>
                    <a:pt x="13252" y="17002"/>
                    <a:pt x="13278" y="17137"/>
                    <a:pt x="13310" y="17270"/>
                  </a:cubicBezTo>
                  <a:cubicBezTo>
                    <a:pt x="13356" y="17473"/>
                    <a:pt x="13536" y="17611"/>
                    <a:pt x="13736" y="17611"/>
                  </a:cubicBezTo>
                  <a:cubicBezTo>
                    <a:pt x="13770" y="17611"/>
                    <a:pt x="13801" y="17608"/>
                    <a:pt x="13835" y="17600"/>
                  </a:cubicBezTo>
                  <a:cubicBezTo>
                    <a:pt x="14071" y="17546"/>
                    <a:pt x="14220" y="17312"/>
                    <a:pt x="14165" y="17075"/>
                  </a:cubicBezTo>
                  <a:cubicBezTo>
                    <a:pt x="14136" y="16955"/>
                    <a:pt x="14113" y="16831"/>
                    <a:pt x="14090" y="16711"/>
                  </a:cubicBezTo>
                  <a:cubicBezTo>
                    <a:pt x="14050" y="16498"/>
                    <a:pt x="13864" y="16351"/>
                    <a:pt x="13657" y="16351"/>
                  </a:cubicBezTo>
                  <a:close/>
                  <a:moveTo>
                    <a:pt x="3541" y="16611"/>
                  </a:moveTo>
                  <a:cubicBezTo>
                    <a:pt x="3460" y="16611"/>
                    <a:pt x="3378" y="16633"/>
                    <a:pt x="3305" y="16680"/>
                  </a:cubicBezTo>
                  <a:cubicBezTo>
                    <a:pt x="3102" y="16812"/>
                    <a:pt x="3042" y="17083"/>
                    <a:pt x="3172" y="17286"/>
                  </a:cubicBezTo>
                  <a:lnTo>
                    <a:pt x="3180" y="17299"/>
                  </a:lnTo>
                  <a:cubicBezTo>
                    <a:pt x="3240" y="17395"/>
                    <a:pt x="3300" y="17496"/>
                    <a:pt x="3362" y="17603"/>
                  </a:cubicBezTo>
                  <a:cubicBezTo>
                    <a:pt x="3443" y="17746"/>
                    <a:pt x="3591" y="17824"/>
                    <a:pt x="3744" y="17824"/>
                  </a:cubicBezTo>
                  <a:cubicBezTo>
                    <a:pt x="3817" y="17824"/>
                    <a:pt x="3893" y="17806"/>
                    <a:pt x="3960" y="17767"/>
                  </a:cubicBezTo>
                  <a:cubicBezTo>
                    <a:pt x="4171" y="17647"/>
                    <a:pt x="4244" y="17379"/>
                    <a:pt x="4124" y="17169"/>
                  </a:cubicBezTo>
                  <a:cubicBezTo>
                    <a:pt x="4056" y="17049"/>
                    <a:pt x="3989" y="16937"/>
                    <a:pt x="3921" y="16828"/>
                  </a:cubicBezTo>
                  <a:lnTo>
                    <a:pt x="3911" y="16815"/>
                  </a:lnTo>
                  <a:cubicBezTo>
                    <a:pt x="3827" y="16683"/>
                    <a:pt x="3686" y="16611"/>
                    <a:pt x="3541" y="16611"/>
                  </a:cubicBezTo>
                  <a:close/>
                  <a:moveTo>
                    <a:pt x="14490" y="18881"/>
                  </a:moveTo>
                  <a:cubicBezTo>
                    <a:pt x="14427" y="18881"/>
                    <a:pt x="14363" y="18895"/>
                    <a:pt x="14303" y="18924"/>
                  </a:cubicBezTo>
                  <a:cubicBezTo>
                    <a:pt x="14084" y="19028"/>
                    <a:pt x="13991" y="19290"/>
                    <a:pt x="14095" y="19509"/>
                  </a:cubicBezTo>
                  <a:cubicBezTo>
                    <a:pt x="14152" y="19628"/>
                    <a:pt x="14212" y="19750"/>
                    <a:pt x="14274" y="19873"/>
                  </a:cubicBezTo>
                  <a:cubicBezTo>
                    <a:pt x="14352" y="20021"/>
                    <a:pt x="14506" y="20109"/>
                    <a:pt x="14664" y="20109"/>
                  </a:cubicBezTo>
                  <a:cubicBezTo>
                    <a:pt x="14734" y="20109"/>
                    <a:pt x="14802" y="20091"/>
                    <a:pt x="14867" y="20060"/>
                  </a:cubicBezTo>
                  <a:cubicBezTo>
                    <a:pt x="15083" y="19948"/>
                    <a:pt x="15166" y="19683"/>
                    <a:pt x="15054" y="19467"/>
                  </a:cubicBezTo>
                  <a:cubicBezTo>
                    <a:pt x="14997" y="19355"/>
                    <a:pt x="14940" y="19243"/>
                    <a:pt x="14888" y="19132"/>
                  </a:cubicBezTo>
                  <a:cubicBezTo>
                    <a:pt x="14813" y="18974"/>
                    <a:pt x="14655" y="18881"/>
                    <a:pt x="14490" y="18881"/>
                  </a:cubicBezTo>
                  <a:close/>
                  <a:moveTo>
                    <a:pt x="4725" y="19004"/>
                  </a:moveTo>
                  <a:cubicBezTo>
                    <a:pt x="4669" y="19004"/>
                    <a:pt x="4611" y="19015"/>
                    <a:pt x="4556" y="19038"/>
                  </a:cubicBezTo>
                  <a:cubicBezTo>
                    <a:pt x="4332" y="19129"/>
                    <a:pt x="4228" y="19386"/>
                    <a:pt x="4319" y="19610"/>
                  </a:cubicBezTo>
                  <a:cubicBezTo>
                    <a:pt x="4368" y="19727"/>
                    <a:pt x="4418" y="19847"/>
                    <a:pt x="4465" y="19966"/>
                  </a:cubicBezTo>
                  <a:cubicBezTo>
                    <a:pt x="4535" y="20138"/>
                    <a:pt x="4699" y="20242"/>
                    <a:pt x="4873" y="20242"/>
                  </a:cubicBezTo>
                  <a:cubicBezTo>
                    <a:pt x="4927" y="20242"/>
                    <a:pt x="4982" y="20234"/>
                    <a:pt x="5037" y="20211"/>
                  </a:cubicBezTo>
                  <a:cubicBezTo>
                    <a:pt x="5260" y="20122"/>
                    <a:pt x="5369" y="19865"/>
                    <a:pt x="5281" y="19641"/>
                  </a:cubicBezTo>
                  <a:cubicBezTo>
                    <a:pt x="5229" y="19516"/>
                    <a:pt x="5180" y="19392"/>
                    <a:pt x="5130" y="19275"/>
                  </a:cubicBezTo>
                  <a:cubicBezTo>
                    <a:pt x="5060" y="19106"/>
                    <a:pt x="4897" y="19004"/>
                    <a:pt x="4725" y="19004"/>
                  </a:cubicBezTo>
                  <a:close/>
                  <a:moveTo>
                    <a:pt x="15901" y="21140"/>
                  </a:moveTo>
                  <a:cubicBezTo>
                    <a:pt x="15806" y="21140"/>
                    <a:pt x="15710" y="21171"/>
                    <a:pt x="15629" y="21235"/>
                  </a:cubicBezTo>
                  <a:cubicBezTo>
                    <a:pt x="15439" y="21386"/>
                    <a:pt x="15405" y="21661"/>
                    <a:pt x="15556" y="21851"/>
                  </a:cubicBezTo>
                  <a:cubicBezTo>
                    <a:pt x="15624" y="21937"/>
                    <a:pt x="15699" y="22038"/>
                    <a:pt x="15780" y="22150"/>
                  </a:cubicBezTo>
                  <a:cubicBezTo>
                    <a:pt x="15865" y="22270"/>
                    <a:pt x="16001" y="22332"/>
                    <a:pt x="16136" y="22332"/>
                  </a:cubicBezTo>
                  <a:cubicBezTo>
                    <a:pt x="16224" y="22332"/>
                    <a:pt x="16315" y="22306"/>
                    <a:pt x="16393" y="22249"/>
                  </a:cubicBezTo>
                  <a:cubicBezTo>
                    <a:pt x="16588" y="22106"/>
                    <a:pt x="16632" y="21833"/>
                    <a:pt x="16492" y="21635"/>
                  </a:cubicBezTo>
                  <a:cubicBezTo>
                    <a:pt x="16404" y="21516"/>
                    <a:pt x="16320" y="21404"/>
                    <a:pt x="16245" y="21308"/>
                  </a:cubicBezTo>
                  <a:cubicBezTo>
                    <a:pt x="16159" y="21198"/>
                    <a:pt x="16031" y="21140"/>
                    <a:pt x="15901" y="21140"/>
                  </a:cubicBezTo>
                  <a:close/>
                  <a:moveTo>
                    <a:pt x="17382" y="23367"/>
                  </a:moveTo>
                  <a:cubicBezTo>
                    <a:pt x="17304" y="23367"/>
                    <a:pt x="17224" y="23388"/>
                    <a:pt x="17152" y="23432"/>
                  </a:cubicBezTo>
                  <a:cubicBezTo>
                    <a:pt x="16944" y="23557"/>
                    <a:pt x="16879" y="23827"/>
                    <a:pt x="17007" y="24035"/>
                  </a:cubicBezTo>
                  <a:cubicBezTo>
                    <a:pt x="17074" y="24144"/>
                    <a:pt x="17139" y="24256"/>
                    <a:pt x="17207" y="24365"/>
                  </a:cubicBezTo>
                  <a:cubicBezTo>
                    <a:pt x="17290" y="24503"/>
                    <a:pt x="17436" y="24578"/>
                    <a:pt x="17584" y="24578"/>
                  </a:cubicBezTo>
                  <a:cubicBezTo>
                    <a:pt x="17662" y="24578"/>
                    <a:pt x="17740" y="24558"/>
                    <a:pt x="17810" y="24516"/>
                  </a:cubicBezTo>
                  <a:cubicBezTo>
                    <a:pt x="18018" y="24391"/>
                    <a:pt x="18083" y="24121"/>
                    <a:pt x="17958" y="23915"/>
                  </a:cubicBezTo>
                  <a:cubicBezTo>
                    <a:pt x="17891" y="23801"/>
                    <a:pt x="17823" y="23689"/>
                    <a:pt x="17756" y="23577"/>
                  </a:cubicBezTo>
                  <a:cubicBezTo>
                    <a:pt x="17672" y="23442"/>
                    <a:pt x="17529" y="23367"/>
                    <a:pt x="17382" y="23367"/>
                  </a:cubicBezTo>
                  <a:close/>
                  <a:moveTo>
                    <a:pt x="18719" y="25682"/>
                  </a:moveTo>
                  <a:cubicBezTo>
                    <a:pt x="18648" y="25682"/>
                    <a:pt x="18576" y="25699"/>
                    <a:pt x="18510" y="25735"/>
                  </a:cubicBezTo>
                  <a:cubicBezTo>
                    <a:pt x="18296" y="25850"/>
                    <a:pt x="18218" y="26118"/>
                    <a:pt x="18333" y="26331"/>
                  </a:cubicBezTo>
                  <a:cubicBezTo>
                    <a:pt x="18398" y="26448"/>
                    <a:pt x="18460" y="26562"/>
                    <a:pt x="18517" y="26671"/>
                  </a:cubicBezTo>
                  <a:cubicBezTo>
                    <a:pt x="18595" y="26820"/>
                    <a:pt x="18746" y="26903"/>
                    <a:pt x="18905" y="26903"/>
                  </a:cubicBezTo>
                  <a:cubicBezTo>
                    <a:pt x="18975" y="26903"/>
                    <a:pt x="19043" y="26887"/>
                    <a:pt x="19110" y="26853"/>
                  </a:cubicBezTo>
                  <a:cubicBezTo>
                    <a:pt x="19323" y="26739"/>
                    <a:pt x="19404" y="26474"/>
                    <a:pt x="19292" y="26261"/>
                  </a:cubicBezTo>
                  <a:cubicBezTo>
                    <a:pt x="19232" y="26149"/>
                    <a:pt x="19170" y="26032"/>
                    <a:pt x="19105" y="25910"/>
                  </a:cubicBezTo>
                  <a:cubicBezTo>
                    <a:pt x="19025" y="25765"/>
                    <a:pt x="18874" y="25682"/>
                    <a:pt x="18719" y="25682"/>
                  </a:cubicBezTo>
                  <a:close/>
                  <a:moveTo>
                    <a:pt x="19870" y="28095"/>
                  </a:moveTo>
                  <a:cubicBezTo>
                    <a:pt x="19807" y="28095"/>
                    <a:pt x="19743" y="28109"/>
                    <a:pt x="19682" y="28138"/>
                  </a:cubicBezTo>
                  <a:cubicBezTo>
                    <a:pt x="19464" y="28242"/>
                    <a:pt x="19370" y="28504"/>
                    <a:pt x="19474" y="28723"/>
                  </a:cubicBezTo>
                  <a:cubicBezTo>
                    <a:pt x="19529" y="28837"/>
                    <a:pt x="19586" y="28954"/>
                    <a:pt x="19646" y="29076"/>
                  </a:cubicBezTo>
                  <a:cubicBezTo>
                    <a:pt x="19721" y="29235"/>
                    <a:pt x="19877" y="29326"/>
                    <a:pt x="20041" y="29326"/>
                  </a:cubicBezTo>
                  <a:cubicBezTo>
                    <a:pt x="20106" y="29326"/>
                    <a:pt x="20171" y="29310"/>
                    <a:pt x="20231" y="29282"/>
                  </a:cubicBezTo>
                  <a:cubicBezTo>
                    <a:pt x="20449" y="29178"/>
                    <a:pt x="20540" y="28915"/>
                    <a:pt x="20436" y="28697"/>
                  </a:cubicBezTo>
                  <a:cubicBezTo>
                    <a:pt x="20376" y="28575"/>
                    <a:pt x="20319" y="28458"/>
                    <a:pt x="20267" y="28346"/>
                  </a:cubicBezTo>
                  <a:cubicBezTo>
                    <a:pt x="20192" y="28188"/>
                    <a:pt x="20034" y="28095"/>
                    <a:pt x="19870" y="28095"/>
                  </a:cubicBezTo>
                  <a:close/>
                  <a:moveTo>
                    <a:pt x="21044" y="30498"/>
                  </a:moveTo>
                  <a:cubicBezTo>
                    <a:pt x="20979" y="30498"/>
                    <a:pt x="20912" y="30512"/>
                    <a:pt x="20850" y="30543"/>
                  </a:cubicBezTo>
                  <a:cubicBezTo>
                    <a:pt x="20631" y="30649"/>
                    <a:pt x="20543" y="30912"/>
                    <a:pt x="20649" y="31130"/>
                  </a:cubicBezTo>
                  <a:lnTo>
                    <a:pt x="20821" y="31481"/>
                  </a:lnTo>
                  <a:cubicBezTo>
                    <a:pt x="20899" y="31635"/>
                    <a:pt x="21052" y="31726"/>
                    <a:pt x="21216" y="31726"/>
                  </a:cubicBezTo>
                  <a:cubicBezTo>
                    <a:pt x="21281" y="31726"/>
                    <a:pt x="21346" y="31713"/>
                    <a:pt x="21409" y="31682"/>
                  </a:cubicBezTo>
                  <a:cubicBezTo>
                    <a:pt x="21627" y="31575"/>
                    <a:pt x="21715" y="31312"/>
                    <a:pt x="21609" y="31094"/>
                  </a:cubicBezTo>
                  <a:lnTo>
                    <a:pt x="21437" y="30743"/>
                  </a:lnTo>
                  <a:cubicBezTo>
                    <a:pt x="21361" y="30587"/>
                    <a:pt x="21206" y="30498"/>
                    <a:pt x="21044" y="30498"/>
                  </a:cubicBezTo>
                  <a:close/>
                  <a:moveTo>
                    <a:pt x="22214" y="32901"/>
                  </a:moveTo>
                  <a:cubicBezTo>
                    <a:pt x="22151" y="32901"/>
                    <a:pt x="22086" y="32915"/>
                    <a:pt x="22025" y="32945"/>
                  </a:cubicBezTo>
                  <a:cubicBezTo>
                    <a:pt x="21806" y="33049"/>
                    <a:pt x="21713" y="33309"/>
                    <a:pt x="21817" y="33530"/>
                  </a:cubicBezTo>
                  <a:cubicBezTo>
                    <a:pt x="21874" y="33650"/>
                    <a:pt x="21931" y="33767"/>
                    <a:pt x="21983" y="33881"/>
                  </a:cubicBezTo>
                  <a:cubicBezTo>
                    <a:pt x="22059" y="34040"/>
                    <a:pt x="22217" y="34133"/>
                    <a:pt x="22381" y="34133"/>
                  </a:cubicBezTo>
                  <a:cubicBezTo>
                    <a:pt x="22443" y="34133"/>
                    <a:pt x="22506" y="34120"/>
                    <a:pt x="22568" y="34089"/>
                  </a:cubicBezTo>
                  <a:cubicBezTo>
                    <a:pt x="22786" y="33988"/>
                    <a:pt x="22880" y="33725"/>
                    <a:pt x="22776" y="33507"/>
                  </a:cubicBezTo>
                  <a:cubicBezTo>
                    <a:pt x="22724" y="33392"/>
                    <a:pt x="22667" y="33273"/>
                    <a:pt x="22610" y="33151"/>
                  </a:cubicBezTo>
                  <a:cubicBezTo>
                    <a:pt x="22533" y="32994"/>
                    <a:pt x="22377" y="32901"/>
                    <a:pt x="22214" y="32901"/>
                  </a:cubicBezTo>
                  <a:close/>
                  <a:moveTo>
                    <a:pt x="23278" y="35351"/>
                  </a:moveTo>
                  <a:cubicBezTo>
                    <a:pt x="23227" y="35351"/>
                    <a:pt x="23175" y="35360"/>
                    <a:pt x="23124" y="35379"/>
                  </a:cubicBezTo>
                  <a:cubicBezTo>
                    <a:pt x="22896" y="35462"/>
                    <a:pt x="22781" y="35714"/>
                    <a:pt x="22864" y="35943"/>
                  </a:cubicBezTo>
                  <a:cubicBezTo>
                    <a:pt x="22909" y="36063"/>
                    <a:pt x="22953" y="36185"/>
                    <a:pt x="22994" y="36302"/>
                  </a:cubicBezTo>
                  <a:cubicBezTo>
                    <a:pt x="23057" y="36484"/>
                    <a:pt x="23228" y="36596"/>
                    <a:pt x="23408" y="36596"/>
                  </a:cubicBezTo>
                  <a:cubicBezTo>
                    <a:pt x="23457" y="36596"/>
                    <a:pt x="23507" y="36588"/>
                    <a:pt x="23553" y="36572"/>
                  </a:cubicBezTo>
                  <a:cubicBezTo>
                    <a:pt x="23782" y="36492"/>
                    <a:pt x="23902" y="36242"/>
                    <a:pt x="23824" y="36013"/>
                  </a:cubicBezTo>
                  <a:cubicBezTo>
                    <a:pt x="23780" y="35888"/>
                    <a:pt x="23735" y="35764"/>
                    <a:pt x="23689" y="35636"/>
                  </a:cubicBezTo>
                  <a:cubicBezTo>
                    <a:pt x="23622" y="35460"/>
                    <a:pt x="23455" y="35351"/>
                    <a:pt x="23278" y="35351"/>
                  </a:cubicBezTo>
                  <a:close/>
                  <a:moveTo>
                    <a:pt x="23810" y="37932"/>
                  </a:moveTo>
                  <a:cubicBezTo>
                    <a:pt x="23590" y="37932"/>
                    <a:pt x="23398" y="38096"/>
                    <a:pt x="23371" y="38322"/>
                  </a:cubicBezTo>
                  <a:cubicBezTo>
                    <a:pt x="23356" y="38462"/>
                    <a:pt x="23343" y="38600"/>
                    <a:pt x="23335" y="38728"/>
                  </a:cubicBezTo>
                  <a:cubicBezTo>
                    <a:pt x="23317" y="38969"/>
                    <a:pt x="23499" y="39180"/>
                    <a:pt x="23741" y="39198"/>
                  </a:cubicBezTo>
                  <a:lnTo>
                    <a:pt x="23772" y="39198"/>
                  </a:lnTo>
                  <a:cubicBezTo>
                    <a:pt x="24001" y="39198"/>
                    <a:pt x="24193" y="39024"/>
                    <a:pt x="24209" y="38793"/>
                  </a:cubicBezTo>
                  <a:cubicBezTo>
                    <a:pt x="24216" y="38676"/>
                    <a:pt x="24229" y="38551"/>
                    <a:pt x="24245" y="38421"/>
                  </a:cubicBezTo>
                  <a:cubicBezTo>
                    <a:pt x="24271" y="38182"/>
                    <a:pt x="24099" y="37963"/>
                    <a:pt x="23858" y="37935"/>
                  </a:cubicBezTo>
                  <a:cubicBezTo>
                    <a:pt x="23842" y="37933"/>
                    <a:pt x="23826" y="37932"/>
                    <a:pt x="23810" y="37932"/>
                  </a:cubicBezTo>
                  <a:close/>
                  <a:moveTo>
                    <a:pt x="24230" y="40513"/>
                  </a:moveTo>
                  <a:cubicBezTo>
                    <a:pt x="24162" y="40513"/>
                    <a:pt x="24093" y="40529"/>
                    <a:pt x="24029" y="40563"/>
                  </a:cubicBezTo>
                  <a:cubicBezTo>
                    <a:pt x="23813" y="40675"/>
                    <a:pt x="23730" y="40940"/>
                    <a:pt x="23842" y="41156"/>
                  </a:cubicBezTo>
                  <a:cubicBezTo>
                    <a:pt x="23902" y="41273"/>
                    <a:pt x="23967" y="41392"/>
                    <a:pt x="24037" y="41515"/>
                  </a:cubicBezTo>
                  <a:cubicBezTo>
                    <a:pt x="24118" y="41655"/>
                    <a:pt x="24266" y="41736"/>
                    <a:pt x="24419" y="41736"/>
                  </a:cubicBezTo>
                  <a:cubicBezTo>
                    <a:pt x="24492" y="41736"/>
                    <a:pt x="24567" y="41715"/>
                    <a:pt x="24638" y="41676"/>
                  </a:cubicBezTo>
                  <a:cubicBezTo>
                    <a:pt x="24846" y="41556"/>
                    <a:pt x="24918" y="41288"/>
                    <a:pt x="24799" y="41078"/>
                  </a:cubicBezTo>
                  <a:cubicBezTo>
                    <a:pt x="24736" y="40966"/>
                    <a:pt x="24674" y="40857"/>
                    <a:pt x="24619" y="40750"/>
                  </a:cubicBezTo>
                  <a:cubicBezTo>
                    <a:pt x="24541" y="40599"/>
                    <a:pt x="24388" y="40513"/>
                    <a:pt x="24230" y="40513"/>
                  </a:cubicBezTo>
                  <a:close/>
                  <a:moveTo>
                    <a:pt x="25448" y="42867"/>
                  </a:moveTo>
                  <a:cubicBezTo>
                    <a:pt x="25416" y="42867"/>
                    <a:pt x="25385" y="42870"/>
                    <a:pt x="25353" y="42877"/>
                  </a:cubicBezTo>
                  <a:cubicBezTo>
                    <a:pt x="25116" y="42932"/>
                    <a:pt x="24968" y="43166"/>
                    <a:pt x="25022" y="43402"/>
                  </a:cubicBezTo>
                  <a:cubicBezTo>
                    <a:pt x="25048" y="43517"/>
                    <a:pt x="25072" y="43639"/>
                    <a:pt x="25098" y="43769"/>
                  </a:cubicBezTo>
                  <a:cubicBezTo>
                    <a:pt x="25137" y="43979"/>
                    <a:pt x="25321" y="44128"/>
                    <a:pt x="25529" y="44128"/>
                  </a:cubicBezTo>
                  <a:cubicBezTo>
                    <a:pt x="25555" y="44128"/>
                    <a:pt x="25581" y="44125"/>
                    <a:pt x="25610" y="44120"/>
                  </a:cubicBezTo>
                  <a:cubicBezTo>
                    <a:pt x="25847" y="44076"/>
                    <a:pt x="26005" y="43847"/>
                    <a:pt x="25961" y="43610"/>
                  </a:cubicBezTo>
                  <a:cubicBezTo>
                    <a:pt x="25935" y="43467"/>
                    <a:pt x="25906" y="43332"/>
                    <a:pt x="25878" y="43210"/>
                  </a:cubicBezTo>
                  <a:cubicBezTo>
                    <a:pt x="25831" y="43005"/>
                    <a:pt x="25649" y="42867"/>
                    <a:pt x="25448" y="42867"/>
                  </a:cubicBezTo>
                  <a:close/>
                  <a:moveTo>
                    <a:pt x="25850" y="45510"/>
                  </a:moveTo>
                  <a:cubicBezTo>
                    <a:pt x="25833" y="45510"/>
                    <a:pt x="25815" y="45511"/>
                    <a:pt x="25797" y="45513"/>
                  </a:cubicBezTo>
                  <a:cubicBezTo>
                    <a:pt x="25555" y="45542"/>
                    <a:pt x="25384" y="45760"/>
                    <a:pt x="25412" y="46000"/>
                  </a:cubicBezTo>
                  <a:cubicBezTo>
                    <a:pt x="25425" y="46096"/>
                    <a:pt x="25431" y="46210"/>
                    <a:pt x="25433" y="46343"/>
                  </a:cubicBezTo>
                  <a:cubicBezTo>
                    <a:pt x="25436" y="46585"/>
                    <a:pt x="25633" y="46777"/>
                    <a:pt x="25873" y="46777"/>
                  </a:cubicBezTo>
                  <a:lnTo>
                    <a:pt x="25878" y="46777"/>
                  </a:lnTo>
                  <a:cubicBezTo>
                    <a:pt x="26120" y="46774"/>
                    <a:pt x="26315" y="46574"/>
                    <a:pt x="26309" y="46332"/>
                  </a:cubicBezTo>
                  <a:cubicBezTo>
                    <a:pt x="26309" y="46166"/>
                    <a:pt x="26299" y="46023"/>
                    <a:pt x="26283" y="45896"/>
                  </a:cubicBezTo>
                  <a:cubicBezTo>
                    <a:pt x="26257" y="45674"/>
                    <a:pt x="26070" y="45510"/>
                    <a:pt x="25850" y="45510"/>
                  </a:cubicBezTo>
                  <a:close/>
                  <a:moveTo>
                    <a:pt x="26247" y="48068"/>
                  </a:moveTo>
                  <a:cubicBezTo>
                    <a:pt x="26211" y="48068"/>
                    <a:pt x="26174" y="48073"/>
                    <a:pt x="26138" y="48082"/>
                  </a:cubicBezTo>
                  <a:cubicBezTo>
                    <a:pt x="25901" y="48142"/>
                    <a:pt x="25761" y="48381"/>
                    <a:pt x="25821" y="48615"/>
                  </a:cubicBezTo>
                  <a:cubicBezTo>
                    <a:pt x="25834" y="48670"/>
                    <a:pt x="25836" y="48763"/>
                    <a:pt x="25839" y="48896"/>
                  </a:cubicBezTo>
                  <a:cubicBezTo>
                    <a:pt x="25839" y="49138"/>
                    <a:pt x="26036" y="49333"/>
                    <a:pt x="26276" y="49333"/>
                  </a:cubicBezTo>
                  <a:lnTo>
                    <a:pt x="26278" y="49333"/>
                  </a:lnTo>
                  <a:cubicBezTo>
                    <a:pt x="26520" y="49333"/>
                    <a:pt x="26718" y="49135"/>
                    <a:pt x="26715" y="48893"/>
                  </a:cubicBezTo>
                  <a:cubicBezTo>
                    <a:pt x="26715" y="48717"/>
                    <a:pt x="26710" y="48555"/>
                    <a:pt x="26671" y="48397"/>
                  </a:cubicBezTo>
                  <a:cubicBezTo>
                    <a:pt x="26620" y="48199"/>
                    <a:pt x="26442" y="48068"/>
                    <a:pt x="26247" y="48068"/>
                  </a:cubicBezTo>
                  <a:close/>
                  <a:moveTo>
                    <a:pt x="35262" y="50219"/>
                  </a:moveTo>
                  <a:cubicBezTo>
                    <a:pt x="35223" y="50219"/>
                    <a:pt x="35183" y="50224"/>
                    <a:pt x="35144" y="50235"/>
                  </a:cubicBezTo>
                  <a:cubicBezTo>
                    <a:pt x="34910" y="50303"/>
                    <a:pt x="34775" y="50547"/>
                    <a:pt x="34843" y="50778"/>
                  </a:cubicBezTo>
                  <a:cubicBezTo>
                    <a:pt x="34879" y="50906"/>
                    <a:pt x="34910" y="51028"/>
                    <a:pt x="34939" y="51137"/>
                  </a:cubicBezTo>
                  <a:cubicBezTo>
                    <a:pt x="34986" y="51340"/>
                    <a:pt x="35165" y="51475"/>
                    <a:pt x="35365" y="51475"/>
                  </a:cubicBezTo>
                  <a:cubicBezTo>
                    <a:pt x="35399" y="51475"/>
                    <a:pt x="35433" y="51470"/>
                    <a:pt x="35467" y="51462"/>
                  </a:cubicBezTo>
                  <a:cubicBezTo>
                    <a:pt x="35703" y="51405"/>
                    <a:pt x="35849" y="51168"/>
                    <a:pt x="35792" y="50934"/>
                  </a:cubicBezTo>
                  <a:cubicBezTo>
                    <a:pt x="35763" y="50810"/>
                    <a:pt x="35727" y="50677"/>
                    <a:pt x="35688" y="50537"/>
                  </a:cubicBezTo>
                  <a:cubicBezTo>
                    <a:pt x="35631" y="50345"/>
                    <a:pt x="35453" y="50219"/>
                    <a:pt x="35262" y="50219"/>
                  </a:cubicBezTo>
                  <a:close/>
                  <a:moveTo>
                    <a:pt x="26084" y="50724"/>
                  </a:moveTo>
                  <a:cubicBezTo>
                    <a:pt x="25875" y="50724"/>
                    <a:pt x="25691" y="50873"/>
                    <a:pt x="25654" y="51085"/>
                  </a:cubicBezTo>
                  <a:cubicBezTo>
                    <a:pt x="25631" y="51207"/>
                    <a:pt x="25607" y="51332"/>
                    <a:pt x="25581" y="51457"/>
                  </a:cubicBezTo>
                  <a:cubicBezTo>
                    <a:pt x="25532" y="51694"/>
                    <a:pt x="25683" y="51925"/>
                    <a:pt x="25922" y="51974"/>
                  </a:cubicBezTo>
                  <a:cubicBezTo>
                    <a:pt x="25951" y="51982"/>
                    <a:pt x="25982" y="51985"/>
                    <a:pt x="26010" y="51985"/>
                  </a:cubicBezTo>
                  <a:cubicBezTo>
                    <a:pt x="26216" y="51985"/>
                    <a:pt x="26398" y="51842"/>
                    <a:pt x="26439" y="51636"/>
                  </a:cubicBezTo>
                  <a:cubicBezTo>
                    <a:pt x="26468" y="51504"/>
                    <a:pt x="26494" y="51371"/>
                    <a:pt x="26517" y="51241"/>
                  </a:cubicBezTo>
                  <a:cubicBezTo>
                    <a:pt x="26559" y="51002"/>
                    <a:pt x="26403" y="50773"/>
                    <a:pt x="26164" y="50732"/>
                  </a:cubicBezTo>
                  <a:cubicBezTo>
                    <a:pt x="26137" y="50727"/>
                    <a:pt x="26110" y="50724"/>
                    <a:pt x="26084" y="50724"/>
                  </a:cubicBezTo>
                  <a:close/>
                  <a:moveTo>
                    <a:pt x="35167" y="52839"/>
                  </a:moveTo>
                  <a:cubicBezTo>
                    <a:pt x="34970" y="52839"/>
                    <a:pt x="34792" y="52970"/>
                    <a:pt x="34741" y="53168"/>
                  </a:cubicBezTo>
                  <a:cubicBezTo>
                    <a:pt x="34710" y="53287"/>
                    <a:pt x="34676" y="53412"/>
                    <a:pt x="34642" y="53540"/>
                  </a:cubicBezTo>
                  <a:cubicBezTo>
                    <a:pt x="34577" y="53774"/>
                    <a:pt x="34715" y="54015"/>
                    <a:pt x="34949" y="54078"/>
                  </a:cubicBezTo>
                  <a:cubicBezTo>
                    <a:pt x="34988" y="54088"/>
                    <a:pt x="35027" y="54093"/>
                    <a:pt x="35066" y="54093"/>
                  </a:cubicBezTo>
                  <a:cubicBezTo>
                    <a:pt x="35259" y="54093"/>
                    <a:pt x="35435" y="53966"/>
                    <a:pt x="35487" y="53771"/>
                  </a:cubicBezTo>
                  <a:cubicBezTo>
                    <a:pt x="35524" y="53638"/>
                    <a:pt x="35558" y="53511"/>
                    <a:pt x="35591" y="53389"/>
                  </a:cubicBezTo>
                  <a:cubicBezTo>
                    <a:pt x="35651" y="53152"/>
                    <a:pt x="35511" y="52913"/>
                    <a:pt x="35277" y="52853"/>
                  </a:cubicBezTo>
                  <a:cubicBezTo>
                    <a:pt x="35240" y="52844"/>
                    <a:pt x="35203" y="52839"/>
                    <a:pt x="35167" y="52839"/>
                  </a:cubicBezTo>
                  <a:close/>
                  <a:moveTo>
                    <a:pt x="25360" y="53292"/>
                  </a:moveTo>
                  <a:cubicBezTo>
                    <a:pt x="25180" y="53292"/>
                    <a:pt x="25012" y="53402"/>
                    <a:pt x="24947" y="53581"/>
                  </a:cubicBezTo>
                  <a:cubicBezTo>
                    <a:pt x="24905" y="53698"/>
                    <a:pt x="24861" y="53820"/>
                    <a:pt x="24814" y="53945"/>
                  </a:cubicBezTo>
                  <a:cubicBezTo>
                    <a:pt x="24729" y="54171"/>
                    <a:pt x="24846" y="54424"/>
                    <a:pt x="25072" y="54509"/>
                  </a:cubicBezTo>
                  <a:cubicBezTo>
                    <a:pt x="25121" y="54528"/>
                    <a:pt x="25173" y="54535"/>
                    <a:pt x="25225" y="54535"/>
                  </a:cubicBezTo>
                  <a:cubicBezTo>
                    <a:pt x="25402" y="54535"/>
                    <a:pt x="25571" y="54429"/>
                    <a:pt x="25636" y="54252"/>
                  </a:cubicBezTo>
                  <a:cubicBezTo>
                    <a:pt x="25683" y="54125"/>
                    <a:pt x="25730" y="54002"/>
                    <a:pt x="25774" y="53880"/>
                  </a:cubicBezTo>
                  <a:cubicBezTo>
                    <a:pt x="25854" y="53654"/>
                    <a:pt x="25737" y="53402"/>
                    <a:pt x="25511" y="53319"/>
                  </a:cubicBezTo>
                  <a:cubicBezTo>
                    <a:pt x="25461" y="53300"/>
                    <a:pt x="25410" y="53292"/>
                    <a:pt x="25360" y="53292"/>
                  </a:cubicBezTo>
                  <a:close/>
                  <a:moveTo>
                    <a:pt x="34412" y="55404"/>
                  </a:moveTo>
                  <a:cubicBezTo>
                    <a:pt x="34222" y="55404"/>
                    <a:pt x="34048" y="55528"/>
                    <a:pt x="33992" y="55721"/>
                  </a:cubicBezTo>
                  <a:cubicBezTo>
                    <a:pt x="33961" y="55833"/>
                    <a:pt x="33925" y="55963"/>
                    <a:pt x="33886" y="56111"/>
                  </a:cubicBezTo>
                  <a:cubicBezTo>
                    <a:pt x="33826" y="56345"/>
                    <a:pt x="33966" y="56584"/>
                    <a:pt x="34200" y="56644"/>
                  </a:cubicBezTo>
                  <a:cubicBezTo>
                    <a:pt x="34237" y="56654"/>
                    <a:pt x="34276" y="56660"/>
                    <a:pt x="34312" y="56660"/>
                  </a:cubicBezTo>
                  <a:cubicBezTo>
                    <a:pt x="34507" y="56660"/>
                    <a:pt x="34684" y="56527"/>
                    <a:pt x="34736" y="56329"/>
                  </a:cubicBezTo>
                  <a:cubicBezTo>
                    <a:pt x="34772" y="56192"/>
                    <a:pt x="34806" y="56067"/>
                    <a:pt x="34835" y="55963"/>
                  </a:cubicBezTo>
                  <a:cubicBezTo>
                    <a:pt x="34902" y="55731"/>
                    <a:pt x="34767" y="55487"/>
                    <a:pt x="34536" y="55422"/>
                  </a:cubicBezTo>
                  <a:cubicBezTo>
                    <a:pt x="34494" y="55410"/>
                    <a:pt x="34453" y="55404"/>
                    <a:pt x="34412" y="55404"/>
                  </a:cubicBezTo>
                  <a:close/>
                  <a:moveTo>
                    <a:pt x="24398" y="55788"/>
                  </a:moveTo>
                  <a:cubicBezTo>
                    <a:pt x="24224" y="55788"/>
                    <a:pt x="24060" y="55892"/>
                    <a:pt x="23990" y="56064"/>
                  </a:cubicBezTo>
                  <a:cubicBezTo>
                    <a:pt x="23943" y="56186"/>
                    <a:pt x="23894" y="56306"/>
                    <a:pt x="23847" y="56426"/>
                  </a:cubicBezTo>
                  <a:cubicBezTo>
                    <a:pt x="23756" y="56652"/>
                    <a:pt x="23865" y="56907"/>
                    <a:pt x="24089" y="56998"/>
                  </a:cubicBezTo>
                  <a:cubicBezTo>
                    <a:pt x="24144" y="57018"/>
                    <a:pt x="24198" y="57029"/>
                    <a:pt x="24253" y="57029"/>
                  </a:cubicBezTo>
                  <a:cubicBezTo>
                    <a:pt x="24427" y="57029"/>
                    <a:pt x="24591" y="56925"/>
                    <a:pt x="24661" y="56753"/>
                  </a:cubicBezTo>
                  <a:cubicBezTo>
                    <a:pt x="24708" y="56634"/>
                    <a:pt x="24757" y="56511"/>
                    <a:pt x="24807" y="56389"/>
                  </a:cubicBezTo>
                  <a:cubicBezTo>
                    <a:pt x="24895" y="56163"/>
                    <a:pt x="24786" y="55908"/>
                    <a:pt x="24562" y="55820"/>
                  </a:cubicBezTo>
                  <a:cubicBezTo>
                    <a:pt x="24508" y="55798"/>
                    <a:pt x="24452" y="55788"/>
                    <a:pt x="24398" y="55788"/>
                  </a:cubicBezTo>
                  <a:close/>
                  <a:moveTo>
                    <a:pt x="33788" y="58001"/>
                  </a:moveTo>
                  <a:cubicBezTo>
                    <a:pt x="33586" y="58001"/>
                    <a:pt x="33403" y="58140"/>
                    <a:pt x="33358" y="58344"/>
                  </a:cubicBezTo>
                  <a:cubicBezTo>
                    <a:pt x="33329" y="58469"/>
                    <a:pt x="33301" y="58597"/>
                    <a:pt x="33270" y="58727"/>
                  </a:cubicBezTo>
                  <a:cubicBezTo>
                    <a:pt x="33218" y="58961"/>
                    <a:pt x="33366" y="59197"/>
                    <a:pt x="33602" y="59249"/>
                  </a:cubicBezTo>
                  <a:cubicBezTo>
                    <a:pt x="33636" y="59257"/>
                    <a:pt x="33667" y="59260"/>
                    <a:pt x="33699" y="59260"/>
                  </a:cubicBezTo>
                  <a:cubicBezTo>
                    <a:pt x="33899" y="59260"/>
                    <a:pt x="34081" y="59122"/>
                    <a:pt x="34128" y="58919"/>
                  </a:cubicBezTo>
                  <a:cubicBezTo>
                    <a:pt x="34156" y="58792"/>
                    <a:pt x="34185" y="58664"/>
                    <a:pt x="34213" y="58537"/>
                  </a:cubicBezTo>
                  <a:cubicBezTo>
                    <a:pt x="34265" y="58300"/>
                    <a:pt x="34117" y="58066"/>
                    <a:pt x="33883" y="58012"/>
                  </a:cubicBezTo>
                  <a:cubicBezTo>
                    <a:pt x="33851" y="58005"/>
                    <a:pt x="33819" y="58001"/>
                    <a:pt x="33788" y="58001"/>
                  </a:cubicBezTo>
                  <a:close/>
                  <a:moveTo>
                    <a:pt x="23404" y="58270"/>
                  </a:moveTo>
                  <a:cubicBezTo>
                    <a:pt x="23228" y="58270"/>
                    <a:pt x="23062" y="58376"/>
                    <a:pt x="22994" y="58547"/>
                  </a:cubicBezTo>
                  <a:cubicBezTo>
                    <a:pt x="22937" y="58695"/>
                    <a:pt x="22890" y="58818"/>
                    <a:pt x="22851" y="58922"/>
                  </a:cubicBezTo>
                  <a:cubicBezTo>
                    <a:pt x="22768" y="59148"/>
                    <a:pt x="22883" y="59400"/>
                    <a:pt x="23109" y="59486"/>
                  </a:cubicBezTo>
                  <a:cubicBezTo>
                    <a:pt x="23161" y="59504"/>
                    <a:pt x="23213" y="59512"/>
                    <a:pt x="23262" y="59512"/>
                  </a:cubicBezTo>
                  <a:cubicBezTo>
                    <a:pt x="23442" y="59512"/>
                    <a:pt x="23608" y="59405"/>
                    <a:pt x="23673" y="59228"/>
                  </a:cubicBezTo>
                  <a:cubicBezTo>
                    <a:pt x="23709" y="59130"/>
                    <a:pt x="23756" y="59013"/>
                    <a:pt x="23811" y="58867"/>
                  </a:cubicBezTo>
                  <a:cubicBezTo>
                    <a:pt x="23899" y="58643"/>
                    <a:pt x="23790" y="58389"/>
                    <a:pt x="23564" y="58300"/>
                  </a:cubicBezTo>
                  <a:cubicBezTo>
                    <a:pt x="23511" y="58280"/>
                    <a:pt x="23457" y="58270"/>
                    <a:pt x="23404" y="58270"/>
                  </a:cubicBezTo>
                  <a:close/>
                  <a:moveTo>
                    <a:pt x="33189" y="60607"/>
                  </a:moveTo>
                  <a:cubicBezTo>
                    <a:pt x="32991" y="60607"/>
                    <a:pt x="32812" y="60742"/>
                    <a:pt x="32765" y="60944"/>
                  </a:cubicBezTo>
                  <a:cubicBezTo>
                    <a:pt x="32734" y="61074"/>
                    <a:pt x="32703" y="61202"/>
                    <a:pt x="32674" y="61324"/>
                  </a:cubicBezTo>
                  <a:cubicBezTo>
                    <a:pt x="32617" y="61558"/>
                    <a:pt x="32763" y="61797"/>
                    <a:pt x="32999" y="61852"/>
                  </a:cubicBezTo>
                  <a:cubicBezTo>
                    <a:pt x="33033" y="61862"/>
                    <a:pt x="33067" y="61865"/>
                    <a:pt x="33101" y="61865"/>
                  </a:cubicBezTo>
                  <a:cubicBezTo>
                    <a:pt x="33298" y="61865"/>
                    <a:pt x="33480" y="61729"/>
                    <a:pt x="33527" y="61529"/>
                  </a:cubicBezTo>
                  <a:cubicBezTo>
                    <a:pt x="33558" y="61404"/>
                    <a:pt x="33587" y="61277"/>
                    <a:pt x="33618" y="61144"/>
                  </a:cubicBezTo>
                  <a:cubicBezTo>
                    <a:pt x="33675" y="60910"/>
                    <a:pt x="33527" y="60674"/>
                    <a:pt x="33293" y="60619"/>
                  </a:cubicBezTo>
                  <a:cubicBezTo>
                    <a:pt x="33258" y="60611"/>
                    <a:pt x="33223" y="60607"/>
                    <a:pt x="33189" y="60607"/>
                  </a:cubicBezTo>
                  <a:close/>
                  <a:moveTo>
                    <a:pt x="22380" y="60728"/>
                  </a:moveTo>
                  <a:cubicBezTo>
                    <a:pt x="22175" y="60728"/>
                    <a:pt x="21991" y="60874"/>
                    <a:pt x="21952" y="61085"/>
                  </a:cubicBezTo>
                  <a:cubicBezTo>
                    <a:pt x="21926" y="61220"/>
                    <a:pt x="21910" y="61360"/>
                    <a:pt x="21903" y="61503"/>
                  </a:cubicBezTo>
                  <a:lnTo>
                    <a:pt x="21903" y="61537"/>
                  </a:lnTo>
                  <a:cubicBezTo>
                    <a:pt x="21892" y="61779"/>
                    <a:pt x="22079" y="61982"/>
                    <a:pt x="22321" y="61992"/>
                  </a:cubicBezTo>
                  <a:lnTo>
                    <a:pt x="22339" y="61992"/>
                  </a:lnTo>
                  <a:cubicBezTo>
                    <a:pt x="22573" y="61992"/>
                    <a:pt x="22768" y="61807"/>
                    <a:pt x="22779" y="61573"/>
                  </a:cubicBezTo>
                  <a:lnTo>
                    <a:pt x="22779" y="61542"/>
                  </a:lnTo>
                  <a:cubicBezTo>
                    <a:pt x="22784" y="61438"/>
                    <a:pt x="22794" y="61342"/>
                    <a:pt x="22812" y="61248"/>
                  </a:cubicBezTo>
                  <a:cubicBezTo>
                    <a:pt x="22859" y="61012"/>
                    <a:pt x="22703" y="60780"/>
                    <a:pt x="22464" y="60736"/>
                  </a:cubicBezTo>
                  <a:cubicBezTo>
                    <a:pt x="22436" y="60731"/>
                    <a:pt x="22408" y="60728"/>
                    <a:pt x="22380" y="60728"/>
                  </a:cubicBezTo>
                  <a:close/>
                  <a:moveTo>
                    <a:pt x="31607" y="62560"/>
                  </a:moveTo>
                  <a:cubicBezTo>
                    <a:pt x="31547" y="62560"/>
                    <a:pt x="31487" y="62572"/>
                    <a:pt x="31429" y="62598"/>
                  </a:cubicBezTo>
                  <a:cubicBezTo>
                    <a:pt x="31325" y="62645"/>
                    <a:pt x="31210" y="62689"/>
                    <a:pt x="31091" y="62733"/>
                  </a:cubicBezTo>
                  <a:cubicBezTo>
                    <a:pt x="30865" y="62816"/>
                    <a:pt x="30748" y="63068"/>
                    <a:pt x="30831" y="63295"/>
                  </a:cubicBezTo>
                  <a:cubicBezTo>
                    <a:pt x="30896" y="63474"/>
                    <a:pt x="31065" y="63583"/>
                    <a:pt x="31244" y="63583"/>
                  </a:cubicBezTo>
                  <a:cubicBezTo>
                    <a:pt x="31294" y="63583"/>
                    <a:pt x="31346" y="63575"/>
                    <a:pt x="31395" y="63557"/>
                  </a:cubicBezTo>
                  <a:cubicBezTo>
                    <a:pt x="31530" y="63508"/>
                    <a:pt x="31660" y="63453"/>
                    <a:pt x="31782" y="63401"/>
                  </a:cubicBezTo>
                  <a:cubicBezTo>
                    <a:pt x="32003" y="63305"/>
                    <a:pt x="32105" y="63045"/>
                    <a:pt x="32009" y="62824"/>
                  </a:cubicBezTo>
                  <a:cubicBezTo>
                    <a:pt x="31935" y="62659"/>
                    <a:pt x="31775" y="62560"/>
                    <a:pt x="31607" y="62560"/>
                  </a:cubicBezTo>
                  <a:close/>
                  <a:moveTo>
                    <a:pt x="23361" y="62947"/>
                  </a:moveTo>
                  <a:cubicBezTo>
                    <a:pt x="23193" y="62947"/>
                    <a:pt x="23032" y="63045"/>
                    <a:pt x="22961" y="63209"/>
                  </a:cubicBezTo>
                  <a:cubicBezTo>
                    <a:pt x="22862" y="63430"/>
                    <a:pt x="22963" y="63690"/>
                    <a:pt x="23184" y="63789"/>
                  </a:cubicBezTo>
                  <a:cubicBezTo>
                    <a:pt x="23309" y="63843"/>
                    <a:pt x="23447" y="63895"/>
                    <a:pt x="23595" y="63942"/>
                  </a:cubicBezTo>
                  <a:cubicBezTo>
                    <a:pt x="23639" y="63955"/>
                    <a:pt x="23683" y="63960"/>
                    <a:pt x="23728" y="63960"/>
                  </a:cubicBezTo>
                  <a:cubicBezTo>
                    <a:pt x="23912" y="63960"/>
                    <a:pt x="24086" y="63841"/>
                    <a:pt x="24146" y="63656"/>
                  </a:cubicBezTo>
                  <a:cubicBezTo>
                    <a:pt x="24219" y="63425"/>
                    <a:pt x="24092" y="63178"/>
                    <a:pt x="23860" y="63105"/>
                  </a:cubicBezTo>
                  <a:cubicBezTo>
                    <a:pt x="23743" y="63068"/>
                    <a:pt x="23634" y="63027"/>
                    <a:pt x="23538" y="62985"/>
                  </a:cubicBezTo>
                  <a:cubicBezTo>
                    <a:pt x="23480" y="62960"/>
                    <a:pt x="23420" y="62947"/>
                    <a:pt x="23361" y="62947"/>
                  </a:cubicBezTo>
                  <a:close/>
                  <a:moveTo>
                    <a:pt x="29030" y="63238"/>
                  </a:moveTo>
                  <a:cubicBezTo>
                    <a:pt x="29009" y="63238"/>
                    <a:pt x="28986" y="63239"/>
                    <a:pt x="28964" y="63243"/>
                  </a:cubicBezTo>
                  <a:cubicBezTo>
                    <a:pt x="28842" y="63261"/>
                    <a:pt x="28714" y="63276"/>
                    <a:pt x="28587" y="63292"/>
                  </a:cubicBezTo>
                  <a:cubicBezTo>
                    <a:pt x="28348" y="63323"/>
                    <a:pt x="28176" y="63542"/>
                    <a:pt x="28205" y="63783"/>
                  </a:cubicBezTo>
                  <a:cubicBezTo>
                    <a:pt x="28233" y="64004"/>
                    <a:pt x="28423" y="64168"/>
                    <a:pt x="28642" y="64168"/>
                  </a:cubicBezTo>
                  <a:cubicBezTo>
                    <a:pt x="28657" y="64168"/>
                    <a:pt x="28675" y="64166"/>
                    <a:pt x="28696" y="64163"/>
                  </a:cubicBezTo>
                  <a:cubicBezTo>
                    <a:pt x="28829" y="64147"/>
                    <a:pt x="28961" y="64129"/>
                    <a:pt x="29094" y="64111"/>
                  </a:cubicBezTo>
                  <a:cubicBezTo>
                    <a:pt x="29333" y="64075"/>
                    <a:pt x="29500" y="63851"/>
                    <a:pt x="29463" y="63612"/>
                  </a:cubicBezTo>
                  <a:cubicBezTo>
                    <a:pt x="29430" y="63395"/>
                    <a:pt x="29245" y="63238"/>
                    <a:pt x="29030" y="63238"/>
                  </a:cubicBezTo>
                  <a:close/>
                  <a:moveTo>
                    <a:pt x="25980" y="63412"/>
                  </a:moveTo>
                  <a:cubicBezTo>
                    <a:pt x="25742" y="63412"/>
                    <a:pt x="25545" y="63597"/>
                    <a:pt x="25537" y="63835"/>
                  </a:cubicBezTo>
                  <a:cubicBezTo>
                    <a:pt x="25527" y="64077"/>
                    <a:pt x="25717" y="64283"/>
                    <a:pt x="25958" y="64290"/>
                  </a:cubicBezTo>
                  <a:cubicBezTo>
                    <a:pt x="26091" y="64296"/>
                    <a:pt x="26226" y="64298"/>
                    <a:pt x="26361" y="64298"/>
                  </a:cubicBezTo>
                  <a:lnTo>
                    <a:pt x="26367" y="64298"/>
                  </a:lnTo>
                  <a:cubicBezTo>
                    <a:pt x="26606" y="64298"/>
                    <a:pt x="26801" y="64106"/>
                    <a:pt x="26803" y="63864"/>
                  </a:cubicBezTo>
                  <a:cubicBezTo>
                    <a:pt x="26806" y="63622"/>
                    <a:pt x="26611" y="63422"/>
                    <a:pt x="26369" y="63422"/>
                  </a:cubicBezTo>
                  <a:cubicBezTo>
                    <a:pt x="26242" y="63419"/>
                    <a:pt x="26114" y="63417"/>
                    <a:pt x="25990" y="63412"/>
                  </a:cubicBezTo>
                  <a:cubicBezTo>
                    <a:pt x="25986" y="63412"/>
                    <a:pt x="25983" y="63412"/>
                    <a:pt x="25980" y="634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7"/>
            <p:cNvSpPr/>
            <p:nvPr/>
          </p:nvSpPr>
          <p:spPr>
            <a:xfrm>
              <a:off x="3692875" y="2408950"/>
              <a:ext cx="29475" cy="26725"/>
            </a:xfrm>
            <a:custGeom>
              <a:rect b="b" l="l" r="r" t="t"/>
              <a:pathLst>
                <a:path extrusionOk="0" h="1069" w="1179">
                  <a:moveTo>
                    <a:pt x="479" y="0"/>
                  </a:moveTo>
                  <a:cubicBezTo>
                    <a:pt x="448" y="0"/>
                    <a:pt x="417" y="4"/>
                    <a:pt x="386" y="10"/>
                  </a:cubicBezTo>
                  <a:cubicBezTo>
                    <a:pt x="149" y="65"/>
                    <a:pt x="1" y="299"/>
                    <a:pt x="53" y="535"/>
                  </a:cubicBezTo>
                  <a:cubicBezTo>
                    <a:pt x="81" y="663"/>
                    <a:pt x="100" y="736"/>
                    <a:pt x="100" y="738"/>
                  </a:cubicBezTo>
                  <a:cubicBezTo>
                    <a:pt x="152" y="933"/>
                    <a:pt x="326" y="1068"/>
                    <a:pt x="526" y="1068"/>
                  </a:cubicBezTo>
                  <a:lnTo>
                    <a:pt x="552" y="1068"/>
                  </a:lnTo>
                  <a:cubicBezTo>
                    <a:pt x="555" y="1066"/>
                    <a:pt x="635" y="1063"/>
                    <a:pt x="760" y="1050"/>
                  </a:cubicBezTo>
                  <a:cubicBezTo>
                    <a:pt x="1002" y="1027"/>
                    <a:pt x="1179" y="814"/>
                    <a:pt x="1155" y="572"/>
                  </a:cubicBezTo>
                  <a:cubicBezTo>
                    <a:pt x="1140" y="387"/>
                    <a:pt x="1010" y="242"/>
                    <a:pt x="843" y="192"/>
                  </a:cubicBezTo>
                  <a:cubicBezTo>
                    <a:pt x="762" y="74"/>
                    <a:pt x="625" y="0"/>
                    <a:pt x="4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7"/>
            <p:cNvSpPr/>
            <p:nvPr/>
          </p:nvSpPr>
          <p:spPr>
            <a:xfrm>
              <a:off x="3651600" y="2149375"/>
              <a:ext cx="86350" cy="221550"/>
            </a:xfrm>
            <a:custGeom>
              <a:rect b="b" l="l" r="r" t="t"/>
              <a:pathLst>
                <a:path extrusionOk="0" h="8862" w="3454">
                  <a:moveTo>
                    <a:pt x="2961" y="1"/>
                  </a:moveTo>
                  <a:cubicBezTo>
                    <a:pt x="2833" y="1"/>
                    <a:pt x="2706" y="56"/>
                    <a:pt x="2619" y="162"/>
                  </a:cubicBezTo>
                  <a:cubicBezTo>
                    <a:pt x="2525" y="279"/>
                    <a:pt x="2440" y="381"/>
                    <a:pt x="2362" y="467"/>
                  </a:cubicBezTo>
                  <a:cubicBezTo>
                    <a:pt x="2200" y="649"/>
                    <a:pt x="2216" y="927"/>
                    <a:pt x="2398" y="1088"/>
                  </a:cubicBezTo>
                  <a:cubicBezTo>
                    <a:pt x="2481" y="1161"/>
                    <a:pt x="2585" y="1197"/>
                    <a:pt x="2689" y="1197"/>
                  </a:cubicBezTo>
                  <a:cubicBezTo>
                    <a:pt x="2809" y="1197"/>
                    <a:pt x="2931" y="1148"/>
                    <a:pt x="3017" y="1052"/>
                  </a:cubicBezTo>
                  <a:cubicBezTo>
                    <a:pt x="3103" y="955"/>
                    <a:pt x="3199" y="841"/>
                    <a:pt x="3303" y="716"/>
                  </a:cubicBezTo>
                  <a:cubicBezTo>
                    <a:pt x="3454" y="526"/>
                    <a:pt x="3425" y="251"/>
                    <a:pt x="3238" y="97"/>
                  </a:cubicBezTo>
                  <a:cubicBezTo>
                    <a:pt x="3156" y="32"/>
                    <a:pt x="3058" y="1"/>
                    <a:pt x="2961" y="1"/>
                  </a:cubicBezTo>
                  <a:close/>
                  <a:moveTo>
                    <a:pt x="1228" y="2265"/>
                  </a:moveTo>
                  <a:cubicBezTo>
                    <a:pt x="1063" y="2265"/>
                    <a:pt x="905" y="2358"/>
                    <a:pt x="830" y="2515"/>
                  </a:cubicBezTo>
                  <a:cubicBezTo>
                    <a:pt x="757" y="2664"/>
                    <a:pt x="698" y="2809"/>
                    <a:pt x="648" y="2942"/>
                  </a:cubicBezTo>
                  <a:cubicBezTo>
                    <a:pt x="565" y="3168"/>
                    <a:pt x="685" y="3420"/>
                    <a:pt x="911" y="3503"/>
                  </a:cubicBezTo>
                  <a:cubicBezTo>
                    <a:pt x="960" y="3522"/>
                    <a:pt x="1012" y="3529"/>
                    <a:pt x="1062" y="3529"/>
                  </a:cubicBezTo>
                  <a:cubicBezTo>
                    <a:pt x="1241" y="3529"/>
                    <a:pt x="1410" y="3418"/>
                    <a:pt x="1472" y="3241"/>
                  </a:cubicBezTo>
                  <a:cubicBezTo>
                    <a:pt x="1511" y="3134"/>
                    <a:pt x="1561" y="3017"/>
                    <a:pt x="1621" y="2892"/>
                  </a:cubicBezTo>
                  <a:cubicBezTo>
                    <a:pt x="1725" y="2674"/>
                    <a:pt x="1634" y="2414"/>
                    <a:pt x="1415" y="2307"/>
                  </a:cubicBezTo>
                  <a:cubicBezTo>
                    <a:pt x="1355" y="2279"/>
                    <a:pt x="1291" y="2265"/>
                    <a:pt x="1228" y="2265"/>
                  </a:cubicBezTo>
                  <a:close/>
                  <a:moveTo>
                    <a:pt x="611" y="5053"/>
                  </a:moveTo>
                  <a:cubicBezTo>
                    <a:pt x="493" y="5053"/>
                    <a:pt x="376" y="5101"/>
                    <a:pt x="292" y="5188"/>
                  </a:cubicBezTo>
                  <a:cubicBezTo>
                    <a:pt x="118" y="5261"/>
                    <a:pt x="1" y="5435"/>
                    <a:pt x="1" y="5648"/>
                  </a:cubicBezTo>
                  <a:cubicBezTo>
                    <a:pt x="1" y="5737"/>
                    <a:pt x="19" y="5828"/>
                    <a:pt x="61" y="5950"/>
                  </a:cubicBezTo>
                  <a:cubicBezTo>
                    <a:pt x="120" y="6135"/>
                    <a:pt x="292" y="6249"/>
                    <a:pt x="477" y="6249"/>
                  </a:cubicBezTo>
                  <a:cubicBezTo>
                    <a:pt x="521" y="6249"/>
                    <a:pt x="568" y="6241"/>
                    <a:pt x="614" y="6226"/>
                  </a:cubicBezTo>
                  <a:cubicBezTo>
                    <a:pt x="796" y="6166"/>
                    <a:pt x="911" y="5999"/>
                    <a:pt x="913" y="5817"/>
                  </a:cubicBezTo>
                  <a:cubicBezTo>
                    <a:pt x="939" y="5789"/>
                    <a:pt x="965" y="5752"/>
                    <a:pt x="989" y="5713"/>
                  </a:cubicBezTo>
                  <a:cubicBezTo>
                    <a:pt x="1111" y="5505"/>
                    <a:pt x="1041" y="5238"/>
                    <a:pt x="833" y="5113"/>
                  </a:cubicBezTo>
                  <a:cubicBezTo>
                    <a:pt x="763" y="5072"/>
                    <a:pt x="687" y="5053"/>
                    <a:pt x="611" y="5053"/>
                  </a:cubicBezTo>
                  <a:close/>
                  <a:moveTo>
                    <a:pt x="1508" y="7594"/>
                  </a:moveTo>
                  <a:cubicBezTo>
                    <a:pt x="1450" y="7594"/>
                    <a:pt x="1391" y="7605"/>
                    <a:pt x="1335" y="7630"/>
                  </a:cubicBezTo>
                  <a:cubicBezTo>
                    <a:pt x="1114" y="7726"/>
                    <a:pt x="1010" y="7983"/>
                    <a:pt x="1103" y="8207"/>
                  </a:cubicBezTo>
                  <a:cubicBezTo>
                    <a:pt x="1160" y="8339"/>
                    <a:pt x="1210" y="8464"/>
                    <a:pt x="1251" y="8576"/>
                  </a:cubicBezTo>
                  <a:cubicBezTo>
                    <a:pt x="1319" y="8753"/>
                    <a:pt x="1485" y="8862"/>
                    <a:pt x="1665" y="8862"/>
                  </a:cubicBezTo>
                  <a:cubicBezTo>
                    <a:pt x="1714" y="8862"/>
                    <a:pt x="1766" y="8854"/>
                    <a:pt x="1816" y="8833"/>
                  </a:cubicBezTo>
                  <a:cubicBezTo>
                    <a:pt x="2044" y="8750"/>
                    <a:pt x="2159" y="8498"/>
                    <a:pt x="2076" y="8272"/>
                  </a:cubicBezTo>
                  <a:cubicBezTo>
                    <a:pt x="2029" y="8144"/>
                    <a:pt x="1974" y="8007"/>
                    <a:pt x="1912" y="7861"/>
                  </a:cubicBezTo>
                  <a:cubicBezTo>
                    <a:pt x="1840" y="7694"/>
                    <a:pt x="1678" y="7594"/>
                    <a:pt x="1508" y="75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7"/>
            <p:cNvSpPr/>
            <p:nvPr/>
          </p:nvSpPr>
          <p:spPr>
            <a:xfrm>
              <a:off x="3749100" y="2096000"/>
              <a:ext cx="29550" cy="26450"/>
            </a:xfrm>
            <a:custGeom>
              <a:rect b="b" l="l" r="r" t="t"/>
              <a:pathLst>
                <a:path extrusionOk="0" h="1058" w="1182">
                  <a:moveTo>
                    <a:pt x="608" y="1"/>
                  </a:moveTo>
                  <a:cubicBezTo>
                    <a:pt x="463" y="1"/>
                    <a:pt x="326" y="72"/>
                    <a:pt x="245" y="194"/>
                  </a:cubicBezTo>
                  <a:cubicBezTo>
                    <a:pt x="243" y="197"/>
                    <a:pt x="204" y="254"/>
                    <a:pt x="136" y="355"/>
                  </a:cubicBezTo>
                  <a:cubicBezTo>
                    <a:pt x="1" y="555"/>
                    <a:pt x="53" y="828"/>
                    <a:pt x="253" y="964"/>
                  </a:cubicBezTo>
                  <a:cubicBezTo>
                    <a:pt x="326" y="1015"/>
                    <a:pt x="411" y="1040"/>
                    <a:pt x="494" y="1040"/>
                  </a:cubicBezTo>
                  <a:cubicBezTo>
                    <a:pt x="512" y="1040"/>
                    <a:pt x="529" y="1039"/>
                    <a:pt x="547" y="1036"/>
                  </a:cubicBezTo>
                  <a:cubicBezTo>
                    <a:pt x="591" y="1052"/>
                    <a:pt x="635" y="1057"/>
                    <a:pt x="682" y="1057"/>
                  </a:cubicBezTo>
                  <a:cubicBezTo>
                    <a:pt x="757" y="1057"/>
                    <a:pt x="833" y="1039"/>
                    <a:pt x="900" y="997"/>
                  </a:cubicBezTo>
                  <a:cubicBezTo>
                    <a:pt x="1111" y="878"/>
                    <a:pt x="1181" y="607"/>
                    <a:pt x="1059" y="399"/>
                  </a:cubicBezTo>
                  <a:cubicBezTo>
                    <a:pt x="1051" y="381"/>
                    <a:pt x="1043" y="371"/>
                    <a:pt x="1041" y="363"/>
                  </a:cubicBezTo>
                  <a:cubicBezTo>
                    <a:pt x="1012" y="194"/>
                    <a:pt x="885" y="59"/>
                    <a:pt x="718" y="15"/>
                  </a:cubicBezTo>
                  <a:cubicBezTo>
                    <a:pt x="682" y="5"/>
                    <a:pt x="644"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7"/>
            <p:cNvSpPr/>
            <p:nvPr/>
          </p:nvSpPr>
          <p:spPr>
            <a:xfrm>
              <a:off x="3750225" y="2141400"/>
              <a:ext cx="125975" cy="277700"/>
            </a:xfrm>
            <a:custGeom>
              <a:rect b="b" l="l" r="r" t="t"/>
              <a:pathLst>
                <a:path extrusionOk="0" h="11108" w="5039">
                  <a:moveTo>
                    <a:pt x="2113" y="0"/>
                  </a:moveTo>
                  <a:cubicBezTo>
                    <a:pt x="1999" y="0"/>
                    <a:pt x="1885" y="45"/>
                    <a:pt x="1799" y="133"/>
                  </a:cubicBezTo>
                  <a:cubicBezTo>
                    <a:pt x="1630" y="307"/>
                    <a:pt x="1633" y="585"/>
                    <a:pt x="1807" y="754"/>
                  </a:cubicBezTo>
                  <a:cubicBezTo>
                    <a:pt x="1906" y="851"/>
                    <a:pt x="1999" y="939"/>
                    <a:pt x="2080" y="1020"/>
                  </a:cubicBezTo>
                  <a:cubicBezTo>
                    <a:pt x="2166" y="1100"/>
                    <a:pt x="2275" y="1142"/>
                    <a:pt x="2384" y="1142"/>
                  </a:cubicBezTo>
                  <a:cubicBezTo>
                    <a:pt x="2499" y="1142"/>
                    <a:pt x="2616" y="1098"/>
                    <a:pt x="2701" y="1007"/>
                  </a:cubicBezTo>
                  <a:cubicBezTo>
                    <a:pt x="2870" y="832"/>
                    <a:pt x="2863" y="554"/>
                    <a:pt x="2688" y="385"/>
                  </a:cubicBezTo>
                  <a:cubicBezTo>
                    <a:pt x="2608" y="310"/>
                    <a:pt x="2517" y="221"/>
                    <a:pt x="2418" y="125"/>
                  </a:cubicBezTo>
                  <a:cubicBezTo>
                    <a:pt x="2334" y="42"/>
                    <a:pt x="2223" y="0"/>
                    <a:pt x="2113" y="0"/>
                  </a:cubicBezTo>
                  <a:close/>
                  <a:moveTo>
                    <a:pt x="3053" y="2256"/>
                  </a:moveTo>
                  <a:cubicBezTo>
                    <a:pt x="3043" y="2256"/>
                    <a:pt x="3033" y="2257"/>
                    <a:pt x="3024" y="2257"/>
                  </a:cubicBezTo>
                  <a:cubicBezTo>
                    <a:pt x="2782" y="2273"/>
                    <a:pt x="2600" y="2481"/>
                    <a:pt x="2616" y="2723"/>
                  </a:cubicBezTo>
                  <a:cubicBezTo>
                    <a:pt x="2626" y="2855"/>
                    <a:pt x="2644" y="2998"/>
                    <a:pt x="2673" y="3149"/>
                  </a:cubicBezTo>
                  <a:cubicBezTo>
                    <a:pt x="2712" y="3362"/>
                    <a:pt x="2896" y="3508"/>
                    <a:pt x="3102" y="3508"/>
                  </a:cubicBezTo>
                  <a:cubicBezTo>
                    <a:pt x="3128" y="3508"/>
                    <a:pt x="3156" y="3505"/>
                    <a:pt x="3182" y="3500"/>
                  </a:cubicBezTo>
                  <a:cubicBezTo>
                    <a:pt x="3422" y="3456"/>
                    <a:pt x="3578" y="3227"/>
                    <a:pt x="3533" y="2990"/>
                  </a:cubicBezTo>
                  <a:cubicBezTo>
                    <a:pt x="3513" y="2871"/>
                    <a:pt x="3497" y="2762"/>
                    <a:pt x="3492" y="2665"/>
                  </a:cubicBezTo>
                  <a:cubicBezTo>
                    <a:pt x="3477" y="2433"/>
                    <a:pt x="3282" y="2256"/>
                    <a:pt x="3053" y="2256"/>
                  </a:cubicBezTo>
                  <a:close/>
                  <a:moveTo>
                    <a:pt x="3897" y="4682"/>
                  </a:moveTo>
                  <a:cubicBezTo>
                    <a:pt x="3813" y="4682"/>
                    <a:pt x="3728" y="4706"/>
                    <a:pt x="3653" y="4756"/>
                  </a:cubicBezTo>
                  <a:cubicBezTo>
                    <a:pt x="3453" y="4888"/>
                    <a:pt x="3396" y="5161"/>
                    <a:pt x="3531" y="5364"/>
                  </a:cubicBezTo>
                  <a:cubicBezTo>
                    <a:pt x="3619" y="5494"/>
                    <a:pt x="3708" y="5606"/>
                    <a:pt x="3793" y="5692"/>
                  </a:cubicBezTo>
                  <a:cubicBezTo>
                    <a:pt x="3796" y="5694"/>
                    <a:pt x="3799" y="5697"/>
                    <a:pt x="3801" y="5700"/>
                  </a:cubicBezTo>
                  <a:cubicBezTo>
                    <a:pt x="3887" y="5801"/>
                    <a:pt x="4009" y="5853"/>
                    <a:pt x="4134" y="5853"/>
                  </a:cubicBezTo>
                  <a:cubicBezTo>
                    <a:pt x="4235" y="5853"/>
                    <a:pt x="4337" y="5819"/>
                    <a:pt x="4417" y="5749"/>
                  </a:cubicBezTo>
                  <a:cubicBezTo>
                    <a:pt x="4602" y="5590"/>
                    <a:pt x="4625" y="5315"/>
                    <a:pt x="4467" y="5130"/>
                  </a:cubicBezTo>
                  <a:cubicBezTo>
                    <a:pt x="4451" y="5109"/>
                    <a:pt x="4433" y="5089"/>
                    <a:pt x="4412" y="5070"/>
                  </a:cubicBezTo>
                  <a:cubicBezTo>
                    <a:pt x="4381" y="5039"/>
                    <a:pt x="4332" y="4982"/>
                    <a:pt x="4261" y="4878"/>
                  </a:cubicBezTo>
                  <a:cubicBezTo>
                    <a:pt x="4178" y="4750"/>
                    <a:pt x="4039" y="4682"/>
                    <a:pt x="3897" y="4682"/>
                  </a:cubicBezTo>
                  <a:close/>
                  <a:moveTo>
                    <a:pt x="4593" y="7108"/>
                  </a:moveTo>
                  <a:cubicBezTo>
                    <a:pt x="4588" y="7108"/>
                    <a:pt x="4583" y="7109"/>
                    <a:pt x="4579" y="7109"/>
                  </a:cubicBezTo>
                  <a:cubicBezTo>
                    <a:pt x="4337" y="7119"/>
                    <a:pt x="4147" y="7322"/>
                    <a:pt x="4155" y="7564"/>
                  </a:cubicBezTo>
                  <a:cubicBezTo>
                    <a:pt x="4160" y="7681"/>
                    <a:pt x="4163" y="7795"/>
                    <a:pt x="4163" y="7907"/>
                  </a:cubicBezTo>
                  <a:lnTo>
                    <a:pt x="4163" y="7925"/>
                  </a:lnTo>
                  <a:cubicBezTo>
                    <a:pt x="4160" y="8167"/>
                    <a:pt x="4355" y="8365"/>
                    <a:pt x="4599" y="8365"/>
                  </a:cubicBezTo>
                  <a:cubicBezTo>
                    <a:pt x="4841" y="8365"/>
                    <a:pt x="5039" y="8170"/>
                    <a:pt x="5039" y="7928"/>
                  </a:cubicBezTo>
                  <a:lnTo>
                    <a:pt x="5039" y="7904"/>
                  </a:lnTo>
                  <a:cubicBezTo>
                    <a:pt x="5039" y="7785"/>
                    <a:pt x="5036" y="7660"/>
                    <a:pt x="5031" y="7533"/>
                  </a:cubicBezTo>
                  <a:cubicBezTo>
                    <a:pt x="5023" y="7296"/>
                    <a:pt x="4828" y="7108"/>
                    <a:pt x="4593" y="7108"/>
                  </a:cubicBezTo>
                  <a:close/>
                  <a:moveTo>
                    <a:pt x="3019" y="8686"/>
                  </a:moveTo>
                  <a:cubicBezTo>
                    <a:pt x="2974" y="8686"/>
                    <a:pt x="2929" y="8693"/>
                    <a:pt x="2883" y="8708"/>
                  </a:cubicBezTo>
                  <a:cubicBezTo>
                    <a:pt x="2746" y="8755"/>
                    <a:pt x="2634" y="8794"/>
                    <a:pt x="2532" y="8832"/>
                  </a:cubicBezTo>
                  <a:cubicBezTo>
                    <a:pt x="2519" y="8838"/>
                    <a:pt x="2506" y="8843"/>
                    <a:pt x="2496" y="8848"/>
                  </a:cubicBezTo>
                  <a:cubicBezTo>
                    <a:pt x="2270" y="8939"/>
                    <a:pt x="2166" y="9196"/>
                    <a:pt x="2257" y="9420"/>
                  </a:cubicBezTo>
                  <a:cubicBezTo>
                    <a:pt x="2327" y="9589"/>
                    <a:pt x="2491" y="9690"/>
                    <a:pt x="2662" y="9690"/>
                  </a:cubicBezTo>
                  <a:cubicBezTo>
                    <a:pt x="2720" y="9690"/>
                    <a:pt x="2777" y="9680"/>
                    <a:pt x="2831" y="9657"/>
                  </a:cubicBezTo>
                  <a:cubicBezTo>
                    <a:pt x="2839" y="9654"/>
                    <a:pt x="2847" y="9651"/>
                    <a:pt x="2850" y="9649"/>
                  </a:cubicBezTo>
                  <a:cubicBezTo>
                    <a:pt x="2935" y="9618"/>
                    <a:pt x="3032" y="9584"/>
                    <a:pt x="3156" y="9542"/>
                  </a:cubicBezTo>
                  <a:cubicBezTo>
                    <a:pt x="3388" y="9467"/>
                    <a:pt x="3513" y="9220"/>
                    <a:pt x="3437" y="8988"/>
                  </a:cubicBezTo>
                  <a:cubicBezTo>
                    <a:pt x="3377" y="8804"/>
                    <a:pt x="3205" y="8686"/>
                    <a:pt x="3019" y="8686"/>
                  </a:cubicBezTo>
                  <a:close/>
                  <a:moveTo>
                    <a:pt x="810" y="10012"/>
                  </a:moveTo>
                  <a:cubicBezTo>
                    <a:pt x="722" y="10012"/>
                    <a:pt x="633" y="10039"/>
                    <a:pt x="556" y="10093"/>
                  </a:cubicBezTo>
                  <a:cubicBezTo>
                    <a:pt x="434" y="10182"/>
                    <a:pt x="338" y="10249"/>
                    <a:pt x="252" y="10307"/>
                  </a:cubicBezTo>
                  <a:cubicBezTo>
                    <a:pt x="52" y="10442"/>
                    <a:pt x="0" y="10715"/>
                    <a:pt x="138" y="10915"/>
                  </a:cubicBezTo>
                  <a:cubicBezTo>
                    <a:pt x="221" y="11040"/>
                    <a:pt x="359" y="11107"/>
                    <a:pt x="499" y="11107"/>
                  </a:cubicBezTo>
                  <a:cubicBezTo>
                    <a:pt x="585" y="11107"/>
                    <a:pt x="671" y="11084"/>
                    <a:pt x="746" y="11032"/>
                  </a:cubicBezTo>
                  <a:cubicBezTo>
                    <a:pt x="837" y="10970"/>
                    <a:pt x="939" y="10899"/>
                    <a:pt x="1066" y="10808"/>
                  </a:cubicBezTo>
                  <a:cubicBezTo>
                    <a:pt x="1264" y="10668"/>
                    <a:pt x="1308" y="10395"/>
                    <a:pt x="1167" y="10197"/>
                  </a:cubicBezTo>
                  <a:cubicBezTo>
                    <a:pt x="1082" y="10077"/>
                    <a:pt x="947" y="10012"/>
                    <a:pt x="810" y="100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67"/>
          <p:cNvGrpSpPr/>
          <p:nvPr/>
        </p:nvGrpSpPr>
        <p:grpSpPr>
          <a:xfrm>
            <a:off x="4389816" y="2015614"/>
            <a:ext cx="1245261" cy="1848924"/>
            <a:chOff x="1069475" y="1240800"/>
            <a:chExt cx="1621434" cy="3358626"/>
          </a:xfrm>
        </p:grpSpPr>
        <p:sp>
          <p:nvSpPr>
            <p:cNvPr id="1023" name="Google Shape;1023;p67"/>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7"/>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67"/>
          <p:cNvSpPr txBox="1"/>
          <p:nvPr/>
        </p:nvSpPr>
        <p:spPr>
          <a:xfrm>
            <a:off x="877950" y="2170864"/>
            <a:ext cx="2851500" cy="13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We utilized Power BI to visualize the actual win share values per team and player vs the predicted win share values </a:t>
            </a:r>
            <a:r>
              <a:rPr lang="en" sz="1600">
                <a:solidFill>
                  <a:schemeClr val="lt1"/>
                </a:solidFill>
                <a:latin typeface="Dosis"/>
                <a:ea typeface="Dosis"/>
                <a:cs typeface="Dosis"/>
                <a:sym typeface="Dosis"/>
              </a:rPr>
              <a:t>calculated</a:t>
            </a:r>
            <a:r>
              <a:rPr lang="en" sz="1600">
                <a:solidFill>
                  <a:schemeClr val="lt1"/>
                </a:solidFill>
                <a:latin typeface="Dosis"/>
                <a:ea typeface="Dosis"/>
                <a:cs typeface="Dosis"/>
                <a:sym typeface="Dosis"/>
              </a:rPr>
              <a:t> by our model.</a:t>
            </a:r>
            <a:endParaRPr sz="1600">
              <a:solidFill>
                <a:schemeClr val="lt1"/>
              </a:solidFill>
              <a:latin typeface="Dosis"/>
              <a:ea typeface="Dosis"/>
              <a:cs typeface="Dosis"/>
              <a:sym typeface="Dosis"/>
            </a:endParaRPr>
          </a:p>
        </p:txBody>
      </p:sp>
      <p:sp>
        <p:nvSpPr>
          <p:cNvPr id="1026" name="Google Shape;1026;p67"/>
          <p:cNvSpPr txBox="1"/>
          <p:nvPr/>
        </p:nvSpPr>
        <p:spPr>
          <a:xfrm>
            <a:off x="877950" y="1603140"/>
            <a:ext cx="34806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2"/>
                </a:solidFill>
                <a:latin typeface="Dosis SemiBold"/>
                <a:ea typeface="Dosis SemiBold"/>
                <a:cs typeface="Dosis SemiBold"/>
                <a:sym typeface="Dosis SemiBold"/>
              </a:rPr>
              <a:t>How did our model do?</a:t>
            </a:r>
            <a:endParaRPr sz="2500">
              <a:solidFill>
                <a:schemeClr val="dk2"/>
              </a:solidFill>
              <a:latin typeface="Dosis SemiBold"/>
              <a:ea typeface="Dosis SemiBold"/>
              <a:cs typeface="Dosis SemiBold"/>
              <a:sym typeface="Dosis SemiBold"/>
            </a:endParaRPr>
          </a:p>
        </p:txBody>
      </p:sp>
      <p:pic>
        <p:nvPicPr>
          <p:cNvPr id="1027" name="Google Shape;1027;p67"/>
          <p:cNvPicPr preferRelativeResize="0"/>
          <p:nvPr/>
        </p:nvPicPr>
        <p:blipFill>
          <a:blip r:embed="rId3">
            <a:alphaModFix/>
          </a:blip>
          <a:stretch>
            <a:fillRect/>
          </a:stretch>
        </p:blipFill>
        <p:spPr>
          <a:xfrm>
            <a:off x="5783650" y="1614225"/>
            <a:ext cx="1357450" cy="1848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68"/>
          <p:cNvSpPr/>
          <p:nvPr/>
        </p:nvSpPr>
        <p:spPr>
          <a:xfrm>
            <a:off x="795534" y="1295177"/>
            <a:ext cx="4225806" cy="2764087"/>
          </a:xfrm>
          <a:custGeom>
            <a:rect b="b" l="l" r="r" t="t"/>
            <a:pathLst>
              <a:path extrusionOk="0" h="80293" w="122754">
                <a:moveTo>
                  <a:pt x="1" y="0"/>
                </a:moveTo>
                <a:lnTo>
                  <a:pt x="1" y="80293"/>
                </a:lnTo>
                <a:lnTo>
                  <a:pt x="122753" y="80293"/>
                </a:lnTo>
                <a:lnTo>
                  <a:pt x="1227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8"/>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This visual shows the average win share value per team, </a:t>
            </a:r>
            <a:r>
              <a:rPr lang="en"/>
              <a:t>which</a:t>
            </a:r>
            <a:r>
              <a:rPr lang="en"/>
              <a:t> can be interactively adjusted to </a:t>
            </a:r>
            <a:r>
              <a:rPr lang="en"/>
              <a:t>further</a:t>
            </a:r>
            <a:r>
              <a:rPr lang="en"/>
              <a:t> show the player win share stats for a selected team.</a:t>
            </a:r>
            <a:endParaRPr/>
          </a:p>
          <a:p>
            <a:pPr indent="0" lvl="0" marL="0" rtl="0" algn="r">
              <a:spcBef>
                <a:spcPts val="0"/>
              </a:spcBef>
              <a:spcAft>
                <a:spcPts val="0"/>
              </a:spcAft>
              <a:buNone/>
            </a:pPr>
            <a:r>
              <a:t/>
            </a:r>
            <a:endParaRPr/>
          </a:p>
        </p:txBody>
      </p:sp>
      <p:sp>
        <p:nvSpPr>
          <p:cNvPr id="1034" name="Google Shape;1034;p68"/>
          <p:cNvSpPr/>
          <p:nvPr/>
        </p:nvSpPr>
        <p:spPr>
          <a:xfrm>
            <a:off x="784965" y="3596489"/>
            <a:ext cx="4093167" cy="22858"/>
          </a:xfrm>
          <a:custGeom>
            <a:rect b="b" l="l" r="r" t="t"/>
            <a:pathLst>
              <a:path extrusionOk="0" h="664" w="118901">
                <a:moveTo>
                  <a:pt x="0" y="1"/>
                </a:moveTo>
                <a:lnTo>
                  <a:pt x="0" y="664"/>
                </a:lnTo>
                <a:lnTo>
                  <a:pt x="118901" y="664"/>
                </a:lnTo>
                <a:lnTo>
                  <a:pt x="1189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8"/>
          <p:cNvSpPr/>
          <p:nvPr/>
        </p:nvSpPr>
        <p:spPr>
          <a:xfrm>
            <a:off x="784965" y="3596489"/>
            <a:ext cx="713424" cy="22858"/>
          </a:xfrm>
          <a:custGeom>
            <a:rect b="b" l="l" r="r" t="t"/>
            <a:pathLst>
              <a:path extrusionOk="0" h="664" w="20724">
                <a:moveTo>
                  <a:pt x="0" y="1"/>
                </a:moveTo>
                <a:lnTo>
                  <a:pt x="0" y="664"/>
                </a:lnTo>
                <a:lnTo>
                  <a:pt x="20723" y="664"/>
                </a:lnTo>
                <a:lnTo>
                  <a:pt x="207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8"/>
          <p:cNvSpPr/>
          <p:nvPr/>
        </p:nvSpPr>
        <p:spPr>
          <a:xfrm>
            <a:off x="2324899" y="1966706"/>
            <a:ext cx="1005451" cy="1005451"/>
          </a:xfrm>
          <a:custGeom>
            <a:rect b="b" l="l" r="r" t="t"/>
            <a:pathLst>
              <a:path extrusionOk="0" h="29207" w="29207">
                <a:moveTo>
                  <a:pt x="14603" y="1"/>
                </a:moveTo>
                <a:cubicBezTo>
                  <a:pt x="10730" y="1"/>
                  <a:pt x="7017" y="1541"/>
                  <a:pt x="4278" y="4278"/>
                </a:cubicBezTo>
                <a:cubicBezTo>
                  <a:pt x="1538" y="7017"/>
                  <a:pt x="1" y="10730"/>
                  <a:pt x="1" y="14603"/>
                </a:cubicBezTo>
                <a:cubicBezTo>
                  <a:pt x="1" y="18477"/>
                  <a:pt x="1538" y="22189"/>
                  <a:pt x="4278" y="24929"/>
                </a:cubicBezTo>
                <a:cubicBezTo>
                  <a:pt x="7017" y="27668"/>
                  <a:pt x="10730" y="29206"/>
                  <a:pt x="14603" y="29206"/>
                </a:cubicBezTo>
                <a:cubicBezTo>
                  <a:pt x="18477" y="29206"/>
                  <a:pt x="22189" y="27668"/>
                  <a:pt x="24929" y="24929"/>
                </a:cubicBezTo>
                <a:cubicBezTo>
                  <a:pt x="27668" y="22189"/>
                  <a:pt x="29206" y="18477"/>
                  <a:pt x="29206" y="14603"/>
                </a:cubicBezTo>
                <a:cubicBezTo>
                  <a:pt x="29206" y="10730"/>
                  <a:pt x="27668" y="7017"/>
                  <a:pt x="24929" y="4278"/>
                </a:cubicBezTo>
                <a:cubicBezTo>
                  <a:pt x="22189" y="1541"/>
                  <a:pt x="18477" y="1"/>
                  <a:pt x="146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8"/>
          <p:cNvSpPr/>
          <p:nvPr/>
        </p:nvSpPr>
        <p:spPr>
          <a:xfrm>
            <a:off x="2694417" y="2202724"/>
            <a:ext cx="402566" cy="533484"/>
          </a:xfrm>
          <a:custGeom>
            <a:rect b="b" l="l" r="r" t="t"/>
            <a:pathLst>
              <a:path extrusionOk="0" h="15497" w="11694">
                <a:moveTo>
                  <a:pt x="1" y="0"/>
                </a:moveTo>
                <a:lnTo>
                  <a:pt x="1" y="15497"/>
                </a:lnTo>
                <a:lnTo>
                  <a:pt x="11693" y="774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8"/>
          <p:cNvSpPr/>
          <p:nvPr/>
        </p:nvSpPr>
        <p:spPr>
          <a:xfrm>
            <a:off x="1569063" y="3723551"/>
            <a:ext cx="108404" cy="152572"/>
          </a:xfrm>
          <a:custGeom>
            <a:rect b="b" l="l" r="r" t="t"/>
            <a:pathLst>
              <a:path extrusionOk="0" h="4432" w="3149">
                <a:moveTo>
                  <a:pt x="1" y="0"/>
                </a:moveTo>
                <a:lnTo>
                  <a:pt x="1" y="4432"/>
                </a:lnTo>
                <a:lnTo>
                  <a:pt x="3149" y="221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8"/>
          <p:cNvSpPr/>
          <p:nvPr/>
        </p:nvSpPr>
        <p:spPr>
          <a:xfrm>
            <a:off x="1696229" y="3723551"/>
            <a:ext cx="25406" cy="152572"/>
          </a:xfrm>
          <a:custGeom>
            <a:rect b="b" l="l" r="r" t="t"/>
            <a:pathLst>
              <a:path extrusionOk="0" h="4432" w="738">
                <a:moveTo>
                  <a:pt x="0" y="0"/>
                </a:moveTo>
                <a:lnTo>
                  <a:pt x="0" y="4432"/>
                </a:lnTo>
                <a:lnTo>
                  <a:pt x="738" y="4432"/>
                </a:lnTo>
                <a:lnTo>
                  <a:pt x="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8"/>
          <p:cNvSpPr/>
          <p:nvPr/>
        </p:nvSpPr>
        <p:spPr>
          <a:xfrm>
            <a:off x="1261511" y="3723551"/>
            <a:ext cx="108404" cy="152572"/>
          </a:xfrm>
          <a:custGeom>
            <a:rect b="b" l="l" r="r" t="t"/>
            <a:pathLst>
              <a:path extrusionOk="0" h="4432" w="3149">
                <a:moveTo>
                  <a:pt x="1" y="0"/>
                </a:moveTo>
                <a:lnTo>
                  <a:pt x="1" y="4432"/>
                </a:lnTo>
                <a:lnTo>
                  <a:pt x="3148" y="2216"/>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8"/>
          <p:cNvSpPr/>
          <p:nvPr/>
        </p:nvSpPr>
        <p:spPr>
          <a:xfrm>
            <a:off x="953854" y="3723551"/>
            <a:ext cx="108508" cy="152572"/>
          </a:xfrm>
          <a:custGeom>
            <a:rect b="b" l="l" r="r" t="t"/>
            <a:pathLst>
              <a:path extrusionOk="0" h="4432" w="3152">
                <a:moveTo>
                  <a:pt x="3151" y="0"/>
                </a:moveTo>
                <a:lnTo>
                  <a:pt x="1" y="2216"/>
                </a:lnTo>
                <a:lnTo>
                  <a:pt x="3151" y="4432"/>
                </a:lnTo>
                <a:lnTo>
                  <a:pt x="31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8"/>
          <p:cNvSpPr/>
          <p:nvPr/>
        </p:nvSpPr>
        <p:spPr>
          <a:xfrm>
            <a:off x="909687" y="3723482"/>
            <a:ext cx="25440" cy="152640"/>
          </a:xfrm>
          <a:custGeom>
            <a:rect b="b" l="l" r="r" t="t"/>
            <a:pathLst>
              <a:path extrusionOk="0" h="4434" w="739">
                <a:moveTo>
                  <a:pt x="1" y="0"/>
                </a:moveTo>
                <a:lnTo>
                  <a:pt x="1" y="4434"/>
                </a:lnTo>
                <a:lnTo>
                  <a:pt x="739" y="4434"/>
                </a:lnTo>
                <a:lnTo>
                  <a:pt x="7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8"/>
          <p:cNvSpPr/>
          <p:nvPr/>
        </p:nvSpPr>
        <p:spPr>
          <a:xfrm>
            <a:off x="3936471" y="3697010"/>
            <a:ext cx="198185" cy="194019"/>
          </a:xfrm>
          <a:custGeom>
            <a:rect b="b" l="l" r="r" t="t"/>
            <a:pathLst>
              <a:path extrusionOk="0" h="5636" w="5757">
                <a:moveTo>
                  <a:pt x="2880" y="1915"/>
                </a:moveTo>
                <a:cubicBezTo>
                  <a:pt x="3387" y="1915"/>
                  <a:pt x="3802" y="2319"/>
                  <a:pt x="3802" y="2816"/>
                </a:cubicBezTo>
                <a:cubicBezTo>
                  <a:pt x="3802" y="3316"/>
                  <a:pt x="3387" y="3720"/>
                  <a:pt x="2880" y="3720"/>
                </a:cubicBezTo>
                <a:cubicBezTo>
                  <a:pt x="2370" y="3720"/>
                  <a:pt x="1957" y="3316"/>
                  <a:pt x="1957" y="2816"/>
                </a:cubicBezTo>
                <a:cubicBezTo>
                  <a:pt x="1957" y="2319"/>
                  <a:pt x="2370" y="1915"/>
                  <a:pt x="2880" y="1915"/>
                </a:cubicBezTo>
                <a:close/>
                <a:moveTo>
                  <a:pt x="2551" y="0"/>
                </a:moveTo>
                <a:cubicBezTo>
                  <a:pt x="2505" y="0"/>
                  <a:pt x="2219" y="776"/>
                  <a:pt x="2219" y="776"/>
                </a:cubicBezTo>
                <a:lnTo>
                  <a:pt x="1866" y="918"/>
                </a:lnTo>
                <a:cubicBezTo>
                  <a:pt x="1866" y="918"/>
                  <a:pt x="1151" y="614"/>
                  <a:pt x="1066" y="614"/>
                </a:cubicBezTo>
                <a:cubicBezTo>
                  <a:pt x="1062" y="614"/>
                  <a:pt x="1059" y="614"/>
                  <a:pt x="1058" y="615"/>
                </a:cubicBezTo>
                <a:lnTo>
                  <a:pt x="611" y="1055"/>
                </a:lnTo>
                <a:cubicBezTo>
                  <a:pt x="580" y="1084"/>
                  <a:pt x="936" y="1831"/>
                  <a:pt x="936" y="1831"/>
                </a:cubicBezTo>
                <a:lnTo>
                  <a:pt x="792" y="2175"/>
                </a:lnTo>
                <a:cubicBezTo>
                  <a:pt x="792" y="2175"/>
                  <a:pt x="1" y="2480"/>
                  <a:pt x="1" y="2521"/>
                </a:cubicBezTo>
                <a:lnTo>
                  <a:pt x="1" y="3138"/>
                </a:lnTo>
                <a:cubicBezTo>
                  <a:pt x="1" y="3182"/>
                  <a:pt x="792" y="3465"/>
                  <a:pt x="792" y="3465"/>
                </a:cubicBezTo>
                <a:lnTo>
                  <a:pt x="938" y="3809"/>
                </a:lnTo>
                <a:cubicBezTo>
                  <a:pt x="938" y="3809"/>
                  <a:pt x="599" y="4571"/>
                  <a:pt x="631" y="4599"/>
                </a:cubicBezTo>
                <a:lnTo>
                  <a:pt x="1078" y="5039"/>
                </a:lnTo>
                <a:cubicBezTo>
                  <a:pt x="1079" y="5040"/>
                  <a:pt x="1081" y="5041"/>
                  <a:pt x="1084" y="5041"/>
                </a:cubicBezTo>
                <a:cubicBezTo>
                  <a:pt x="1166" y="5041"/>
                  <a:pt x="1870" y="4720"/>
                  <a:pt x="1870" y="4720"/>
                </a:cubicBezTo>
                <a:lnTo>
                  <a:pt x="2224" y="4864"/>
                </a:lnTo>
                <a:cubicBezTo>
                  <a:pt x="2224" y="4864"/>
                  <a:pt x="2534" y="5635"/>
                  <a:pt x="2577" y="5635"/>
                </a:cubicBezTo>
                <a:lnTo>
                  <a:pt x="3209" y="5635"/>
                </a:lnTo>
                <a:cubicBezTo>
                  <a:pt x="3252" y="5635"/>
                  <a:pt x="3541" y="4859"/>
                  <a:pt x="3541" y="4859"/>
                </a:cubicBezTo>
                <a:lnTo>
                  <a:pt x="3891" y="4717"/>
                </a:lnTo>
                <a:cubicBezTo>
                  <a:pt x="3891" y="4717"/>
                  <a:pt x="4606" y="5022"/>
                  <a:pt x="4691" y="5022"/>
                </a:cubicBezTo>
                <a:cubicBezTo>
                  <a:pt x="4695" y="5022"/>
                  <a:pt x="4698" y="5021"/>
                  <a:pt x="4699" y="5020"/>
                </a:cubicBezTo>
                <a:lnTo>
                  <a:pt x="5148" y="4583"/>
                </a:lnTo>
                <a:cubicBezTo>
                  <a:pt x="5179" y="4551"/>
                  <a:pt x="4821" y="3804"/>
                  <a:pt x="4821" y="3804"/>
                </a:cubicBezTo>
                <a:lnTo>
                  <a:pt x="4968" y="3460"/>
                </a:lnTo>
                <a:cubicBezTo>
                  <a:pt x="4968" y="3460"/>
                  <a:pt x="5756" y="3155"/>
                  <a:pt x="5756" y="3114"/>
                </a:cubicBezTo>
                <a:lnTo>
                  <a:pt x="5756" y="2494"/>
                </a:lnTo>
                <a:cubicBezTo>
                  <a:pt x="5756" y="2454"/>
                  <a:pt x="4965" y="2172"/>
                  <a:pt x="4965" y="2172"/>
                </a:cubicBezTo>
                <a:lnTo>
                  <a:pt x="4819" y="1826"/>
                </a:lnTo>
                <a:cubicBezTo>
                  <a:pt x="4819" y="1826"/>
                  <a:pt x="5158" y="1065"/>
                  <a:pt x="5129" y="1036"/>
                </a:cubicBezTo>
                <a:lnTo>
                  <a:pt x="4680" y="598"/>
                </a:lnTo>
                <a:cubicBezTo>
                  <a:pt x="4678" y="597"/>
                  <a:pt x="4676" y="596"/>
                  <a:pt x="4672" y="596"/>
                </a:cubicBezTo>
                <a:cubicBezTo>
                  <a:pt x="4584" y="596"/>
                  <a:pt x="3887" y="916"/>
                  <a:pt x="3887" y="916"/>
                </a:cubicBezTo>
                <a:lnTo>
                  <a:pt x="3536" y="774"/>
                </a:lnTo>
                <a:cubicBezTo>
                  <a:pt x="3536" y="774"/>
                  <a:pt x="3223" y="0"/>
                  <a:pt x="3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8"/>
          <p:cNvSpPr/>
          <p:nvPr/>
        </p:nvSpPr>
        <p:spPr>
          <a:xfrm>
            <a:off x="4274972" y="3718353"/>
            <a:ext cx="226035" cy="148682"/>
          </a:xfrm>
          <a:custGeom>
            <a:rect b="b" l="l" r="r" t="t"/>
            <a:pathLst>
              <a:path extrusionOk="0" h="4319" w="6566">
                <a:moveTo>
                  <a:pt x="6083" y="483"/>
                </a:moveTo>
                <a:lnTo>
                  <a:pt x="6083" y="3835"/>
                </a:lnTo>
                <a:lnTo>
                  <a:pt x="484" y="3835"/>
                </a:lnTo>
                <a:lnTo>
                  <a:pt x="484" y="483"/>
                </a:lnTo>
                <a:close/>
                <a:moveTo>
                  <a:pt x="1" y="0"/>
                </a:moveTo>
                <a:lnTo>
                  <a:pt x="1" y="4318"/>
                </a:lnTo>
                <a:lnTo>
                  <a:pt x="6566" y="4318"/>
                </a:lnTo>
                <a:lnTo>
                  <a:pt x="65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8"/>
          <p:cNvSpPr/>
          <p:nvPr/>
        </p:nvSpPr>
        <p:spPr>
          <a:xfrm>
            <a:off x="4743771" y="3702552"/>
            <a:ext cx="74083" cy="74048"/>
          </a:xfrm>
          <a:custGeom>
            <a:rect b="b" l="l" r="r" t="t"/>
            <a:pathLst>
              <a:path extrusionOk="0" h="2151" w="2152">
                <a:moveTo>
                  <a:pt x="0" y="0"/>
                </a:moveTo>
                <a:lnTo>
                  <a:pt x="0" y="483"/>
                </a:lnTo>
                <a:lnTo>
                  <a:pt x="1668" y="483"/>
                </a:lnTo>
                <a:lnTo>
                  <a:pt x="1668" y="2151"/>
                </a:lnTo>
                <a:lnTo>
                  <a:pt x="2151" y="2151"/>
                </a:lnTo>
                <a:lnTo>
                  <a:pt x="21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8"/>
          <p:cNvSpPr/>
          <p:nvPr/>
        </p:nvSpPr>
        <p:spPr>
          <a:xfrm>
            <a:off x="4637570" y="3702552"/>
            <a:ext cx="73979" cy="74048"/>
          </a:xfrm>
          <a:custGeom>
            <a:rect b="b" l="l" r="r" t="t"/>
            <a:pathLst>
              <a:path extrusionOk="0" h="2151" w="2149">
                <a:moveTo>
                  <a:pt x="0" y="0"/>
                </a:moveTo>
                <a:lnTo>
                  <a:pt x="0" y="2151"/>
                </a:lnTo>
                <a:lnTo>
                  <a:pt x="483" y="2151"/>
                </a:lnTo>
                <a:lnTo>
                  <a:pt x="483" y="483"/>
                </a:lnTo>
                <a:lnTo>
                  <a:pt x="2148" y="483"/>
                </a:lnTo>
                <a:lnTo>
                  <a:pt x="21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8"/>
          <p:cNvSpPr/>
          <p:nvPr/>
        </p:nvSpPr>
        <p:spPr>
          <a:xfrm>
            <a:off x="4743771" y="3808822"/>
            <a:ext cx="74083" cy="74014"/>
          </a:xfrm>
          <a:custGeom>
            <a:rect b="b" l="l" r="r" t="t"/>
            <a:pathLst>
              <a:path extrusionOk="0" h="2150" w="2152">
                <a:moveTo>
                  <a:pt x="1668" y="1"/>
                </a:moveTo>
                <a:lnTo>
                  <a:pt x="1668" y="1666"/>
                </a:lnTo>
                <a:lnTo>
                  <a:pt x="0" y="1666"/>
                </a:lnTo>
                <a:lnTo>
                  <a:pt x="0" y="2149"/>
                </a:lnTo>
                <a:lnTo>
                  <a:pt x="2151" y="2149"/>
                </a:lnTo>
                <a:lnTo>
                  <a:pt x="2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8"/>
          <p:cNvSpPr/>
          <p:nvPr/>
        </p:nvSpPr>
        <p:spPr>
          <a:xfrm>
            <a:off x="4637570" y="3808822"/>
            <a:ext cx="73979" cy="74014"/>
          </a:xfrm>
          <a:custGeom>
            <a:rect b="b" l="l" r="r" t="t"/>
            <a:pathLst>
              <a:path extrusionOk="0" h="2150" w="2149">
                <a:moveTo>
                  <a:pt x="0" y="1"/>
                </a:moveTo>
                <a:lnTo>
                  <a:pt x="0" y="2149"/>
                </a:lnTo>
                <a:lnTo>
                  <a:pt x="2148" y="2149"/>
                </a:lnTo>
                <a:lnTo>
                  <a:pt x="2148" y="1666"/>
                </a:lnTo>
                <a:lnTo>
                  <a:pt x="483" y="1666"/>
                </a:lnTo>
                <a:lnTo>
                  <a:pt x="4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8"/>
          <p:cNvSpPr txBox="1"/>
          <p:nvPr>
            <p:ph type="title"/>
          </p:nvPr>
        </p:nvSpPr>
        <p:spPr>
          <a:xfrm>
            <a:off x="5271050" y="1667850"/>
            <a:ext cx="32361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VISUAL DEMO</a:t>
            </a:r>
            <a:endParaRPr/>
          </a:p>
        </p:txBody>
      </p:sp>
      <p:pic>
        <p:nvPicPr>
          <p:cNvPr id="1050" name="Google Shape;1050;p68" title="Recording 2023-11-28 140402.mp4">
            <a:hlinkClick r:id="rId3"/>
          </p:cNvPr>
          <p:cNvPicPr preferRelativeResize="0"/>
          <p:nvPr/>
        </p:nvPicPr>
        <p:blipFill>
          <a:blip r:embed="rId4">
            <a:alphaModFix/>
          </a:blip>
          <a:stretch>
            <a:fillRect/>
          </a:stretch>
        </p:blipFill>
        <p:spPr>
          <a:xfrm>
            <a:off x="795525" y="1261375"/>
            <a:ext cx="4225825" cy="2797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69"/>
          <p:cNvSpPr txBox="1"/>
          <p:nvPr>
            <p:ph type="title"/>
          </p:nvPr>
        </p:nvSpPr>
        <p:spPr>
          <a:xfrm>
            <a:off x="2495950" y="260925"/>
            <a:ext cx="3858600" cy="7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Nikola Jokic</a:t>
            </a:r>
            <a:endParaRPr/>
          </a:p>
        </p:txBody>
      </p:sp>
      <p:sp>
        <p:nvSpPr>
          <p:cNvPr id="1056" name="Google Shape;1056;p69"/>
          <p:cNvSpPr txBox="1"/>
          <p:nvPr>
            <p:ph idx="1" type="subTitle"/>
          </p:nvPr>
        </p:nvSpPr>
        <p:spPr>
          <a:xfrm>
            <a:off x="2495950" y="913175"/>
            <a:ext cx="3858600" cy="20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Max win share: 14.9</a:t>
            </a:r>
            <a:br>
              <a:rPr b="1" lang="en"/>
            </a:br>
            <a:endParaRPr b="1"/>
          </a:p>
          <a:p>
            <a:pPr indent="457200" lvl="0" marL="457200" rtl="0" algn="l">
              <a:spcBef>
                <a:spcPts val="0"/>
              </a:spcBef>
              <a:spcAft>
                <a:spcPts val="0"/>
              </a:spcAft>
              <a:buNone/>
            </a:pPr>
            <a:r>
              <a:rPr lang="en" sz="1300"/>
              <a:t>Value Over Replacement Player: 8.8</a:t>
            </a:r>
            <a:endParaRPr b="1" sz="1300"/>
          </a:p>
          <a:p>
            <a:pPr indent="457200" lvl="0" marL="457200" rtl="0" algn="l">
              <a:spcBef>
                <a:spcPts val="0"/>
              </a:spcBef>
              <a:spcAft>
                <a:spcPts val="0"/>
              </a:spcAft>
              <a:buNone/>
            </a:pPr>
            <a:r>
              <a:rPr lang="en" sz="1300"/>
              <a:t>Assist: 46.6</a:t>
            </a:r>
            <a:endParaRPr sz="1300"/>
          </a:p>
          <a:p>
            <a:pPr indent="457200" lvl="0" marL="457200" rtl="0" algn="l">
              <a:spcBef>
                <a:spcPts val="0"/>
              </a:spcBef>
              <a:spcAft>
                <a:spcPts val="0"/>
              </a:spcAft>
              <a:buNone/>
            </a:pPr>
            <a:r>
              <a:rPr lang="en" sz="1300"/>
              <a:t>True Shooting Percentage: 0.701</a:t>
            </a:r>
            <a:endParaRPr sz="1300"/>
          </a:p>
          <a:p>
            <a:pPr indent="457200" lvl="0" marL="457200" rtl="0" algn="l">
              <a:spcBef>
                <a:spcPts val="0"/>
              </a:spcBef>
              <a:spcAft>
                <a:spcPts val="0"/>
              </a:spcAft>
              <a:buNone/>
            </a:pPr>
            <a:r>
              <a:rPr lang="en" sz="1300"/>
              <a:t>Usage: 27.2</a:t>
            </a:r>
            <a:endParaRPr sz="1300"/>
          </a:p>
          <a:p>
            <a:pPr indent="457200" lvl="0" marL="457200" rtl="0" algn="l">
              <a:spcBef>
                <a:spcPts val="0"/>
              </a:spcBef>
              <a:spcAft>
                <a:spcPts val="0"/>
              </a:spcAft>
              <a:buNone/>
            </a:pPr>
            <a:r>
              <a:rPr lang="en" sz="1300"/>
              <a:t>3-Point Attempt Rate: 0.146</a:t>
            </a:r>
            <a:endParaRPr sz="1300"/>
          </a:p>
        </p:txBody>
      </p:sp>
      <p:sp>
        <p:nvSpPr>
          <p:cNvPr id="1057" name="Google Shape;1057;p69"/>
          <p:cNvSpPr txBox="1"/>
          <p:nvPr>
            <p:ph idx="2" type="title"/>
          </p:nvPr>
        </p:nvSpPr>
        <p:spPr>
          <a:xfrm>
            <a:off x="2495950" y="2477125"/>
            <a:ext cx="3858600" cy="7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Blake Wesley</a:t>
            </a:r>
            <a:endParaRPr/>
          </a:p>
        </p:txBody>
      </p:sp>
      <p:sp>
        <p:nvSpPr>
          <p:cNvPr id="1058" name="Google Shape;1058;p69"/>
          <p:cNvSpPr txBox="1"/>
          <p:nvPr>
            <p:ph idx="3" type="subTitle"/>
          </p:nvPr>
        </p:nvSpPr>
        <p:spPr>
          <a:xfrm>
            <a:off x="2495950" y="3117275"/>
            <a:ext cx="3858600" cy="18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Min </a:t>
            </a:r>
            <a:r>
              <a:rPr b="1" lang="en"/>
              <a:t>win share: -1.6</a:t>
            </a:r>
            <a:endParaRPr b="1"/>
          </a:p>
          <a:p>
            <a:pPr indent="0" lvl="0" marL="0" rtl="0" algn="ctr">
              <a:spcBef>
                <a:spcPts val="0"/>
              </a:spcBef>
              <a:spcAft>
                <a:spcPts val="0"/>
              </a:spcAft>
              <a:buClr>
                <a:schemeClr val="dk1"/>
              </a:buClr>
              <a:buSzPts val="1100"/>
              <a:buFont typeface="Arial"/>
              <a:buNone/>
            </a:pPr>
            <a:r>
              <a:t/>
            </a:r>
            <a:endParaRPr b="1"/>
          </a:p>
          <a:p>
            <a:pPr indent="0" lvl="0" marL="914400" rtl="0" algn="l">
              <a:lnSpc>
                <a:spcPct val="115000"/>
              </a:lnSpc>
              <a:spcBef>
                <a:spcPts val="0"/>
              </a:spcBef>
              <a:spcAft>
                <a:spcPts val="0"/>
              </a:spcAft>
              <a:buClr>
                <a:schemeClr val="dk1"/>
              </a:buClr>
              <a:buSzPts val="1100"/>
              <a:buFont typeface="Arial"/>
              <a:buNone/>
            </a:pPr>
            <a:r>
              <a:rPr lang="en" sz="1300"/>
              <a:t>  Value Over Replacement Player: -1.3</a:t>
            </a:r>
            <a:endParaRPr sz="1300"/>
          </a:p>
          <a:p>
            <a:pPr indent="0" lvl="0" marL="914400" rtl="0" algn="l">
              <a:lnSpc>
                <a:spcPct val="115000"/>
              </a:lnSpc>
              <a:spcBef>
                <a:spcPts val="0"/>
              </a:spcBef>
              <a:spcAft>
                <a:spcPts val="0"/>
              </a:spcAft>
              <a:buClr>
                <a:schemeClr val="dk1"/>
              </a:buClr>
              <a:buSzPts val="1100"/>
              <a:buFont typeface="Arial"/>
              <a:buNone/>
            </a:pPr>
            <a:r>
              <a:rPr lang="en" sz="1300"/>
              <a:t>  Assist : 18.8</a:t>
            </a:r>
            <a:endParaRPr sz="1300"/>
          </a:p>
          <a:p>
            <a:pPr indent="0" lvl="0" marL="914400" rtl="0" algn="l">
              <a:lnSpc>
                <a:spcPct val="115000"/>
              </a:lnSpc>
              <a:spcBef>
                <a:spcPts val="0"/>
              </a:spcBef>
              <a:spcAft>
                <a:spcPts val="0"/>
              </a:spcAft>
              <a:buClr>
                <a:schemeClr val="dk1"/>
              </a:buClr>
              <a:buSzPts val="1100"/>
              <a:buFont typeface="Arial"/>
              <a:buNone/>
            </a:pPr>
            <a:r>
              <a:rPr lang="en" sz="1300"/>
              <a:t>  True Shooting Percentage: 0.393</a:t>
            </a:r>
            <a:endParaRPr sz="1300"/>
          </a:p>
          <a:p>
            <a:pPr indent="0" lvl="0" marL="914400" rtl="0" algn="l">
              <a:lnSpc>
                <a:spcPct val="115000"/>
              </a:lnSpc>
              <a:spcBef>
                <a:spcPts val="0"/>
              </a:spcBef>
              <a:spcAft>
                <a:spcPts val="0"/>
              </a:spcAft>
              <a:buClr>
                <a:schemeClr val="dk1"/>
              </a:buClr>
              <a:buSzPts val="1100"/>
              <a:buFont typeface="Arial"/>
              <a:buNone/>
            </a:pPr>
            <a:r>
              <a:rPr lang="en" sz="1300"/>
              <a:t>  Usage: 18.5</a:t>
            </a:r>
            <a:endParaRPr sz="1300"/>
          </a:p>
          <a:p>
            <a:pPr indent="0" lvl="0" marL="914400" rtl="0" algn="l">
              <a:lnSpc>
                <a:spcPct val="115000"/>
              </a:lnSpc>
              <a:spcBef>
                <a:spcPts val="0"/>
              </a:spcBef>
              <a:spcAft>
                <a:spcPts val="0"/>
              </a:spcAft>
              <a:buClr>
                <a:schemeClr val="dk1"/>
              </a:buClr>
              <a:buSzPts val="1100"/>
              <a:buFont typeface="Arial"/>
              <a:buNone/>
            </a:pPr>
            <a:r>
              <a:rPr lang="en" sz="1300"/>
              <a:t>  3-Point Attempt Rate: 0.242</a:t>
            </a:r>
            <a:endParaRPr sz="1300"/>
          </a:p>
          <a:p>
            <a:pPr indent="0" lvl="0" marL="0" rtl="0" algn="ctr">
              <a:spcBef>
                <a:spcPts val="0"/>
              </a:spcBef>
              <a:spcAft>
                <a:spcPts val="0"/>
              </a:spcAft>
              <a:buClr>
                <a:schemeClr val="dk1"/>
              </a:buClr>
              <a:buSzPts val="1100"/>
              <a:buFont typeface="Arial"/>
              <a:buNone/>
            </a:pPr>
            <a:r>
              <a:t/>
            </a:r>
            <a:endParaRPr/>
          </a:p>
        </p:txBody>
      </p:sp>
      <p:grpSp>
        <p:nvGrpSpPr>
          <p:cNvPr id="1059" name="Google Shape;1059;p69"/>
          <p:cNvGrpSpPr/>
          <p:nvPr/>
        </p:nvGrpSpPr>
        <p:grpSpPr>
          <a:xfrm>
            <a:off x="713230" y="2011350"/>
            <a:ext cx="1483084" cy="2798005"/>
            <a:chOff x="5182328" y="1583102"/>
            <a:chExt cx="356493" cy="672565"/>
          </a:xfrm>
        </p:grpSpPr>
        <p:sp>
          <p:nvSpPr>
            <p:cNvPr id="1060" name="Google Shape;1060;p69"/>
            <p:cNvSpPr/>
            <p:nvPr/>
          </p:nvSpPr>
          <p:spPr>
            <a:xfrm>
              <a:off x="5182328" y="1583103"/>
              <a:ext cx="356493" cy="672564"/>
            </a:xfrm>
            <a:custGeom>
              <a:rect b="b" l="l" r="r" t="t"/>
              <a:pathLst>
                <a:path extrusionOk="0" h="8835" w="4683">
                  <a:moveTo>
                    <a:pt x="1472" y="847"/>
                  </a:moveTo>
                  <a:lnTo>
                    <a:pt x="1472" y="847"/>
                  </a:lnTo>
                  <a:cubicBezTo>
                    <a:pt x="1469" y="851"/>
                    <a:pt x="1466" y="855"/>
                    <a:pt x="1463" y="858"/>
                  </a:cubicBezTo>
                  <a:cubicBezTo>
                    <a:pt x="1425" y="928"/>
                    <a:pt x="1427" y="963"/>
                    <a:pt x="1427" y="963"/>
                  </a:cubicBezTo>
                  <a:cubicBezTo>
                    <a:pt x="1427" y="963"/>
                    <a:pt x="1441" y="908"/>
                    <a:pt x="1480" y="854"/>
                  </a:cubicBezTo>
                  <a:lnTo>
                    <a:pt x="1480" y="854"/>
                  </a:lnTo>
                  <a:cubicBezTo>
                    <a:pt x="1457" y="911"/>
                    <a:pt x="1450" y="962"/>
                    <a:pt x="1450" y="1014"/>
                  </a:cubicBezTo>
                  <a:cubicBezTo>
                    <a:pt x="1450" y="1106"/>
                    <a:pt x="1460" y="1240"/>
                    <a:pt x="1460" y="1279"/>
                  </a:cubicBezTo>
                  <a:cubicBezTo>
                    <a:pt x="1460" y="1320"/>
                    <a:pt x="1425" y="1378"/>
                    <a:pt x="1400" y="1405"/>
                  </a:cubicBezTo>
                  <a:cubicBezTo>
                    <a:pt x="1381" y="1424"/>
                    <a:pt x="1374" y="1460"/>
                    <a:pt x="1385" y="1460"/>
                  </a:cubicBezTo>
                  <a:cubicBezTo>
                    <a:pt x="1389" y="1460"/>
                    <a:pt x="1393" y="1457"/>
                    <a:pt x="1399" y="1451"/>
                  </a:cubicBezTo>
                  <a:cubicBezTo>
                    <a:pt x="1427" y="1424"/>
                    <a:pt x="1457" y="1394"/>
                    <a:pt x="1457" y="1394"/>
                  </a:cubicBezTo>
                  <a:lnTo>
                    <a:pt x="1457" y="1394"/>
                  </a:lnTo>
                  <a:lnTo>
                    <a:pt x="1440" y="1472"/>
                  </a:lnTo>
                  <a:cubicBezTo>
                    <a:pt x="1440" y="1472"/>
                    <a:pt x="1449" y="1488"/>
                    <a:pt x="1458" y="1488"/>
                  </a:cubicBezTo>
                  <a:cubicBezTo>
                    <a:pt x="1462" y="1488"/>
                    <a:pt x="1465" y="1484"/>
                    <a:pt x="1467" y="1472"/>
                  </a:cubicBezTo>
                  <a:cubicBezTo>
                    <a:pt x="1475" y="1435"/>
                    <a:pt x="1488" y="1397"/>
                    <a:pt x="1488" y="1397"/>
                  </a:cubicBezTo>
                  <a:cubicBezTo>
                    <a:pt x="1488" y="1397"/>
                    <a:pt x="1517" y="1496"/>
                    <a:pt x="1502" y="1511"/>
                  </a:cubicBezTo>
                  <a:cubicBezTo>
                    <a:pt x="1498" y="1515"/>
                    <a:pt x="1495" y="1517"/>
                    <a:pt x="1493" y="1517"/>
                  </a:cubicBezTo>
                  <a:cubicBezTo>
                    <a:pt x="1488" y="1517"/>
                    <a:pt x="1488" y="1507"/>
                    <a:pt x="1488" y="1507"/>
                  </a:cubicBezTo>
                  <a:cubicBezTo>
                    <a:pt x="1488" y="1507"/>
                    <a:pt x="1354" y="1470"/>
                    <a:pt x="1336" y="1453"/>
                  </a:cubicBezTo>
                  <a:cubicBezTo>
                    <a:pt x="1329" y="1445"/>
                    <a:pt x="1323" y="1443"/>
                    <a:pt x="1318" y="1443"/>
                  </a:cubicBezTo>
                  <a:cubicBezTo>
                    <a:pt x="1312" y="1443"/>
                    <a:pt x="1308" y="1447"/>
                    <a:pt x="1304" y="1451"/>
                  </a:cubicBezTo>
                  <a:cubicBezTo>
                    <a:pt x="1304" y="1452"/>
                    <a:pt x="1303" y="1452"/>
                    <a:pt x="1303" y="1452"/>
                  </a:cubicBezTo>
                  <a:cubicBezTo>
                    <a:pt x="1285" y="1452"/>
                    <a:pt x="1141" y="1367"/>
                    <a:pt x="1004" y="1367"/>
                  </a:cubicBezTo>
                  <a:cubicBezTo>
                    <a:pt x="1004" y="1367"/>
                    <a:pt x="518" y="1039"/>
                    <a:pt x="627" y="1039"/>
                  </a:cubicBezTo>
                  <a:cubicBezTo>
                    <a:pt x="676" y="1039"/>
                    <a:pt x="885" y="1022"/>
                    <a:pt x="1043" y="981"/>
                  </a:cubicBezTo>
                  <a:cubicBezTo>
                    <a:pt x="1148" y="954"/>
                    <a:pt x="1232" y="949"/>
                    <a:pt x="1288" y="949"/>
                  </a:cubicBezTo>
                  <a:cubicBezTo>
                    <a:pt x="1315" y="949"/>
                    <a:pt x="1336" y="950"/>
                    <a:pt x="1348" y="950"/>
                  </a:cubicBezTo>
                  <a:cubicBezTo>
                    <a:pt x="1386" y="950"/>
                    <a:pt x="1438" y="928"/>
                    <a:pt x="1438" y="906"/>
                  </a:cubicBezTo>
                  <a:cubicBezTo>
                    <a:pt x="1438" y="896"/>
                    <a:pt x="1435" y="876"/>
                    <a:pt x="1427" y="854"/>
                  </a:cubicBezTo>
                  <a:cubicBezTo>
                    <a:pt x="1443" y="853"/>
                    <a:pt x="1457" y="851"/>
                    <a:pt x="1472" y="847"/>
                  </a:cubicBezTo>
                  <a:close/>
                  <a:moveTo>
                    <a:pt x="1373" y="0"/>
                  </a:moveTo>
                  <a:cubicBezTo>
                    <a:pt x="1135" y="0"/>
                    <a:pt x="941" y="193"/>
                    <a:pt x="941" y="430"/>
                  </a:cubicBezTo>
                  <a:cubicBezTo>
                    <a:pt x="941" y="512"/>
                    <a:pt x="966" y="587"/>
                    <a:pt x="1006" y="652"/>
                  </a:cubicBezTo>
                  <a:cubicBezTo>
                    <a:pt x="1006" y="652"/>
                    <a:pt x="1004" y="653"/>
                    <a:pt x="1004" y="653"/>
                  </a:cubicBezTo>
                  <a:cubicBezTo>
                    <a:pt x="1004" y="653"/>
                    <a:pt x="912" y="773"/>
                    <a:pt x="868" y="773"/>
                  </a:cubicBezTo>
                  <a:cubicBezTo>
                    <a:pt x="867" y="773"/>
                    <a:pt x="865" y="773"/>
                    <a:pt x="864" y="772"/>
                  </a:cubicBezTo>
                  <a:cubicBezTo>
                    <a:pt x="822" y="765"/>
                    <a:pt x="532" y="707"/>
                    <a:pt x="417" y="700"/>
                  </a:cubicBezTo>
                  <a:cubicBezTo>
                    <a:pt x="405" y="699"/>
                    <a:pt x="392" y="699"/>
                    <a:pt x="379" y="699"/>
                  </a:cubicBezTo>
                  <a:cubicBezTo>
                    <a:pt x="260" y="699"/>
                    <a:pt x="83" y="727"/>
                    <a:pt x="62" y="772"/>
                  </a:cubicBezTo>
                  <a:cubicBezTo>
                    <a:pt x="38" y="822"/>
                    <a:pt x="32" y="912"/>
                    <a:pt x="95" y="992"/>
                  </a:cubicBezTo>
                  <a:cubicBezTo>
                    <a:pt x="159" y="1074"/>
                    <a:pt x="506" y="1469"/>
                    <a:pt x="576" y="1521"/>
                  </a:cubicBezTo>
                  <a:cubicBezTo>
                    <a:pt x="647" y="1572"/>
                    <a:pt x="889" y="1840"/>
                    <a:pt x="918" y="1885"/>
                  </a:cubicBezTo>
                  <a:cubicBezTo>
                    <a:pt x="944" y="1928"/>
                    <a:pt x="920" y="2193"/>
                    <a:pt x="965" y="2250"/>
                  </a:cubicBezTo>
                  <a:cubicBezTo>
                    <a:pt x="962" y="2268"/>
                    <a:pt x="960" y="2287"/>
                    <a:pt x="963" y="2303"/>
                  </a:cubicBezTo>
                  <a:cubicBezTo>
                    <a:pt x="965" y="2309"/>
                    <a:pt x="965" y="2317"/>
                    <a:pt x="966" y="2322"/>
                  </a:cubicBezTo>
                  <a:cubicBezTo>
                    <a:pt x="963" y="2386"/>
                    <a:pt x="963" y="2487"/>
                    <a:pt x="990" y="2573"/>
                  </a:cubicBezTo>
                  <a:cubicBezTo>
                    <a:pt x="990" y="2577"/>
                    <a:pt x="990" y="2583"/>
                    <a:pt x="991" y="2587"/>
                  </a:cubicBezTo>
                  <a:cubicBezTo>
                    <a:pt x="1014" y="2669"/>
                    <a:pt x="1007" y="2739"/>
                    <a:pt x="991" y="2767"/>
                  </a:cubicBezTo>
                  <a:cubicBezTo>
                    <a:pt x="976" y="2793"/>
                    <a:pt x="893" y="2879"/>
                    <a:pt x="890" y="2937"/>
                  </a:cubicBezTo>
                  <a:cubicBezTo>
                    <a:pt x="888" y="2975"/>
                    <a:pt x="896" y="3017"/>
                    <a:pt x="911" y="3049"/>
                  </a:cubicBezTo>
                  <a:cubicBezTo>
                    <a:pt x="914" y="3074"/>
                    <a:pt x="921" y="3096"/>
                    <a:pt x="930" y="3105"/>
                  </a:cubicBezTo>
                  <a:cubicBezTo>
                    <a:pt x="946" y="3121"/>
                    <a:pt x="933" y="3147"/>
                    <a:pt x="912" y="3170"/>
                  </a:cubicBezTo>
                  <a:cubicBezTo>
                    <a:pt x="899" y="3166"/>
                    <a:pt x="889" y="3163"/>
                    <a:pt x="889" y="3163"/>
                  </a:cubicBezTo>
                  <a:lnTo>
                    <a:pt x="889" y="3163"/>
                  </a:lnTo>
                  <a:cubicBezTo>
                    <a:pt x="890" y="3167"/>
                    <a:pt x="892" y="3170"/>
                    <a:pt x="893" y="3173"/>
                  </a:cubicBezTo>
                  <a:cubicBezTo>
                    <a:pt x="896" y="3173"/>
                    <a:pt x="901" y="3175"/>
                    <a:pt x="905" y="3176"/>
                  </a:cubicBezTo>
                  <a:cubicBezTo>
                    <a:pt x="901" y="3180"/>
                    <a:pt x="895" y="3185"/>
                    <a:pt x="889" y="3189"/>
                  </a:cubicBezTo>
                  <a:cubicBezTo>
                    <a:pt x="879" y="3186"/>
                    <a:pt x="872" y="3185"/>
                    <a:pt x="872" y="3185"/>
                  </a:cubicBezTo>
                  <a:lnTo>
                    <a:pt x="872" y="3185"/>
                  </a:lnTo>
                  <a:cubicBezTo>
                    <a:pt x="873" y="3188"/>
                    <a:pt x="874" y="3191"/>
                    <a:pt x="876" y="3193"/>
                  </a:cubicBezTo>
                  <a:cubicBezTo>
                    <a:pt x="877" y="3193"/>
                    <a:pt x="879" y="3193"/>
                    <a:pt x="880" y="3195"/>
                  </a:cubicBezTo>
                  <a:cubicBezTo>
                    <a:pt x="867" y="3202"/>
                    <a:pt x="853" y="3208"/>
                    <a:pt x="841" y="3208"/>
                  </a:cubicBezTo>
                  <a:cubicBezTo>
                    <a:pt x="794" y="3208"/>
                    <a:pt x="695" y="3281"/>
                    <a:pt x="695" y="3351"/>
                  </a:cubicBezTo>
                  <a:cubicBezTo>
                    <a:pt x="695" y="3419"/>
                    <a:pt x="625" y="3478"/>
                    <a:pt x="625" y="3555"/>
                  </a:cubicBezTo>
                  <a:cubicBezTo>
                    <a:pt x="625" y="3630"/>
                    <a:pt x="644" y="3750"/>
                    <a:pt x="644" y="3789"/>
                  </a:cubicBezTo>
                  <a:cubicBezTo>
                    <a:pt x="644" y="3827"/>
                    <a:pt x="621" y="4073"/>
                    <a:pt x="649" y="4132"/>
                  </a:cubicBezTo>
                  <a:cubicBezTo>
                    <a:pt x="675" y="4188"/>
                    <a:pt x="780" y="4285"/>
                    <a:pt x="780" y="4354"/>
                  </a:cubicBezTo>
                  <a:cubicBezTo>
                    <a:pt x="780" y="4423"/>
                    <a:pt x="870" y="4618"/>
                    <a:pt x="906" y="4655"/>
                  </a:cubicBezTo>
                  <a:cubicBezTo>
                    <a:pt x="944" y="4691"/>
                    <a:pt x="992" y="4720"/>
                    <a:pt x="992" y="4720"/>
                  </a:cubicBezTo>
                  <a:lnTo>
                    <a:pt x="992" y="4955"/>
                  </a:lnTo>
                  <a:cubicBezTo>
                    <a:pt x="992" y="4955"/>
                    <a:pt x="630" y="5255"/>
                    <a:pt x="580" y="5497"/>
                  </a:cubicBezTo>
                  <a:lnTo>
                    <a:pt x="561" y="5475"/>
                  </a:lnTo>
                  <a:cubicBezTo>
                    <a:pt x="561" y="5475"/>
                    <a:pt x="557" y="5499"/>
                    <a:pt x="545" y="5536"/>
                  </a:cubicBezTo>
                  <a:cubicBezTo>
                    <a:pt x="544" y="5528"/>
                    <a:pt x="542" y="5523"/>
                    <a:pt x="538" y="5523"/>
                  </a:cubicBezTo>
                  <a:cubicBezTo>
                    <a:pt x="531" y="5523"/>
                    <a:pt x="519" y="5536"/>
                    <a:pt x="500" y="5566"/>
                  </a:cubicBezTo>
                  <a:cubicBezTo>
                    <a:pt x="474" y="5609"/>
                    <a:pt x="452" y="5661"/>
                    <a:pt x="427" y="5711"/>
                  </a:cubicBezTo>
                  <a:cubicBezTo>
                    <a:pt x="410" y="5705"/>
                    <a:pt x="376" y="5696"/>
                    <a:pt x="337" y="5696"/>
                  </a:cubicBezTo>
                  <a:cubicBezTo>
                    <a:pt x="290" y="5696"/>
                    <a:pt x="236" y="5710"/>
                    <a:pt x="199" y="5762"/>
                  </a:cubicBezTo>
                  <a:cubicBezTo>
                    <a:pt x="117" y="5874"/>
                    <a:pt x="76" y="6165"/>
                    <a:pt x="76" y="6235"/>
                  </a:cubicBezTo>
                  <a:cubicBezTo>
                    <a:pt x="76" y="6304"/>
                    <a:pt x="2" y="6538"/>
                    <a:pt x="2" y="6580"/>
                  </a:cubicBezTo>
                  <a:cubicBezTo>
                    <a:pt x="2" y="6623"/>
                    <a:pt x="0" y="6928"/>
                    <a:pt x="79" y="7007"/>
                  </a:cubicBezTo>
                  <a:cubicBezTo>
                    <a:pt x="127" y="7056"/>
                    <a:pt x="176" y="7089"/>
                    <a:pt x="224" y="7089"/>
                  </a:cubicBezTo>
                  <a:cubicBezTo>
                    <a:pt x="254" y="7089"/>
                    <a:pt x="284" y="7076"/>
                    <a:pt x="314" y="7046"/>
                  </a:cubicBezTo>
                  <a:cubicBezTo>
                    <a:pt x="391" y="6969"/>
                    <a:pt x="452" y="6784"/>
                    <a:pt x="452" y="6727"/>
                  </a:cubicBezTo>
                  <a:cubicBezTo>
                    <a:pt x="452" y="6669"/>
                    <a:pt x="429" y="6557"/>
                    <a:pt x="487" y="6454"/>
                  </a:cubicBezTo>
                  <a:cubicBezTo>
                    <a:pt x="545" y="6350"/>
                    <a:pt x="638" y="6301"/>
                    <a:pt x="638" y="6255"/>
                  </a:cubicBezTo>
                  <a:cubicBezTo>
                    <a:pt x="638" y="6212"/>
                    <a:pt x="599" y="6162"/>
                    <a:pt x="672" y="6043"/>
                  </a:cubicBezTo>
                  <a:cubicBezTo>
                    <a:pt x="745" y="5923"/>
                    <a:pt x="860" y="5789"/>
                    <a:pt x="860" y="5789"/>
                  </a:cubicBezTo>
                  <a:lnTo>
                    <a:pt x="841" y="5769"/>
                  </a:lnTo>
                  <a:cubicBezTo>
                    <a:pt x="841" y="5769"/>
                    <a:pt x="1038" y="5550"/>
                    <a:pt x="1153" y="5508"/>
                  </a:cubicBezTo>
                  <a:lnTo>
                    <a:pt x="1153" y="5508"/>
                  </a:lnTo>
                  <a:cubicBezTo>
                    <a:pt x="1153" y="5508"/>
                    <a:pt x="1059" y="6003"/>
                    <a:pt x="979" y="6158"/>
                  </a:cubicBezTo>
                  <a:cubicBezTo>
                    <a:pt x="899" y="6312"/>
                    <a:pt x="815" y="6700"/>
                    <a:pt x="848" y="6838"/>
                  </a:cubicBezTo>
                  <a:cubicBezTo>
                    <a:pt x="883" y="6977"/>
                    <a:pt x="883" y="7011"/>
                    <a:pt x="883" y="7011"/>
                  </a:cubicBezTo>
                  <a:lnTo>
                    <a:pt x="867" y="7027"/>
                  </a:lnTo>
                  <a:cubicBezTo>
                    <a:pt x="867" y="7027"/>
                    <a:pt x="933" y="7635"/>
                    <a:pt x="899" y="7670"/>
                  </a:cubicBezTo>
                  <a:cubicBezTo>
                    <a:pt x="888" y="7680"/>
                    <a:pt x="881" y="7684"/>
                    <a:pt x="876" y="7684"/>
                  </a:cubicBezTo>
                  <a:cubicBezTo>
                    <a:pt x="864" y="7684"/>
                    <a:pt x="864" y="7666"/>
                    <a:pt x="864" y="7666"/>
                  </a:cubicBezTo>
                  <a:cubicBezTo>
                    <a:pt x="864" y="7666"/>
                    <a:pt x="606" y="7884"/>
                    <a:pt x="548" y="7907"/>
                  </a:cubicBezTo>
                  <a:cubicBezTo>
                    <a:pt x="491" y="7931"/>
                    <a:pt x="344" y="8062"/>
                    <a:pt x="433" y="8151"/>
                  </a:cubicBezTo>
                  <a:cubicBezTo>
                    <a:pt x="522" y="8238"/>
                    <a:pt x="695" y="8392"/>
                    <a:pt x="695" y="8458"/>
                  </a:cubicBezTo>
                  <a:cubicBezTo>
                    <a:pt x="695" y="8524"/>
                    <a:pt x="698" y="8662"/>
                    <a:pt x="749" y="8711"/>
                  </a:cubicBezTo>
                  <a:cubicBezTo>
                    <a:pt x="789" y="8752"/>
                    <a:pt x="932" y="8834"/>
                    <a:pt x="1015" y="8834"/>
                  </a:cubicBezTo>
                  <a:cubicBezTo>
                    <a:pt x="1034" y="8834"/>
                    <a:pt x="1050" y="8830"/>
                    <a:pt x="1061" y="8819"/>
                  </a:cubicBezTo>
                  <a:cubicBezTo>
                    <a:pt x="1116" y="8764"/>
                    <a:pt x="1158" y="8620"/>
                    <a:pt x="1138" y="8550"/>
                  </a:cubicBezTo>
                  <a:cubicBezTo>
                    <a:pt x="1116" y="8481"/>
                    <a:pt x="1116" y="8381"/>
                    <a:pt x="1116" y="8280"/>
                  </a:cubicBezTo>
                  <a:cubicBezTo>
                    <a:pt x="1116" y="8181"/>
                    <a:pt x="1064" y="8135"/>
                    <a:pt x="1116" y="8116"/>
                  </a:cubicBezTo>
                  <a:cubicBezTo>
                    <a:pt x="1169" y="8097"/>
                    <a:pt x="1196" y="8068"/>
                    <a:pt x="1169" y="8038"/>
                  </a:cubicBezTo>
                  <a:cubicBezTo>
                    <a:pt x="1140" y="8009"/>
                    <a:pt x="1202" y="7985"/>
                    <a:pt x="1202" y="7928"/>
                  </a:cubicBezTo>
                  <a:cubicBezTo>
                    <a:pt x="1202" y="7869"/>
                    <a:pt x="1202" y="7817"/>
                    <a:pt x="1151" y="7817"/>
                  </a:cubicBezTo>
                  <a:cubicBezTo>
                    <a:pt x="1151" y="7817"/>
                    <a:pt x="1153" y="7810"/>
                    <a:pt x="1156" y="7797"/>
                  </a:cubicBezTo>
                  <a:cubicBezTo>
                    <a:pt x="1156" y="7797"/>
                    <a:pt x="1156" y="7798"/>
                    <a:pt x="1157" y="7798"/>
                  </a:cubicBezTo>
                  <a:cubicBezTo>
                    <a:pt x="1158" y="7798"/>
                    <a:pt x="1159" y="7798"/>
                    <a:pt x="1160" y="7798"/>
                  </a:cubicBezTo>
                  <a:cubicBezTo>
                    <a:pt x="1192" y="7798"/>
                    <a:pt x="1187" y="7753"/>
                    <a:pt x="1183" y="7715"/>
                  </a:cubicBezTo>
                  <a:cubicBezTo>
                    <a:pt x="1183" y="7703"/>
                    <a:pt x="1186" y="7674"/>
                    <a:pt x="1192" y="7639"/>
                  </a:cubicBezTo>
                  <a:cubicBezTo>
                    <a:pt x="1223" y="7510"/>
                    <a:pt x="1263" y="7348"/>
                    <a:pt x="1288" y="7285"/>
                  </a:cubicBezTo>
                  <a:cubicBezTo>
                    <a:pt x="1330" y="7173"/>
                    <a:pt x="1345" y="7058"/>
                    <a:pt x="1303" y="7058"/>
                  </a:cubicBezTo>
                  <a:cubicBezTo>
                    <a:pt x="1303" y="7058"/>
                    <a:pt x="1403" y="6620"/>
                    <a:pt x="1422" y="6526"/>
                  </a:cubicBezTo>
                  <a:cubicBezTo>
                    <a:pt x="1441" y="6435"/>
                    <a:pt x="1415" y="6312"/>
                    <a:pt x="1441" y="6247"/>
                  </a:cubicBezTo>
                  <a:cubicBezTo>
                    <a:pt x="1469" y="6181"/>
                    <a:pt x="1649" y="5684"/>
                    <a:pt x="1649" y="5684"/>
                  </a:cubicBezTo>
                  <a:cubicBezTo>
                    <a:pt x="1649" y="5684"/>
                    <a:pt x="1652" y="5684"/>
                    <a:pt x="1656" y="5684"/>
                  </a:cubicBezTo>
                  <a:cubicBezTo>
                    <a:pt x="1674" y="5684"/>
                    <a:pt x="1725" y="5686"/>
                    <a:pt x="1725" y="5708"/>
                  </a:cubicBezTo>
                  <a:cubicBezTo>
                    <a:pt x="1725" y="5713"/>
                    <a:pt x="1731" y="5715"/>
                    <a:pt x="1741" y="5715"/>
                  </a:cubicBezTo>
                  <a:cubicBezTo>
                    <a:pt x="1786" y="5715"/>
                    <a:pt x="1911" y="5668"/>
                    <a:pt x="1949" y="5593"/>
                  </a:cubicBezTo>
                  <a:cubicBezTo>
                    <a:pt x="1995" y="5501"/>
                    <a:pt x="2003" y="5161"/>
                    <a:pt x="2003" y="5161"/>
                  </a:cubicBezTo>
                  <a:cubicBezTo>
                    <a:pt x="2003" y="5161"/>
                    <a:pt x="2175" y="4655"/>
                    <a:pt x="2145" y="4566"/>
                  </a:cubicBezTo>
                  <a:cubicBezTo>
                    <a:pt x="2114" y="4477"/>
                    <a:pt x="2222" y="4169"/>
                    <a:pt x="2222" y="4134"/>
                  </a:cubicBezTo>
                  <a:cubicBezTo>
                    <a:pt x="2222" y="4100"/>
                    <a:pt x="2286" y="3880"/>
                    <a:pt x="2226" y="3820"/>
                  </a:cubicBezTo>
                  <a:cubicBezTo>
                    <a:pt x="2167" y="3760"/>
                    <a:pt x="2226" y="3630"/>
                    <a:pt x="2252" y="3604"/>
                  </a:cubicBezTo>
                  <a:cubicBezTo>
                    <a:pt x="2280" y="3577"/>
                    <a:pt x="2241" y="3542"/>
                    <a:pt x="2241" y="3542"/>
                  </a:cubicBezTo>
                  <a:cubicBezTo>
                    <a:pt x="2241" y="3542"/>
                    <a:pt x="2403" y="2988"/>
                    <a:pt x="2403" y="2857"/>
                  </a:cubicBezTo>
                  <a:cubicBezTo>
                    <a:pt x="2403" y="2727"/>
                    <a:pt x="2541" y="2266"/>
                    <a:pt x="2541" y="2223"/>
                  </a:cubicBezTo>
                  <a:cubicBezTo>
                    <a:pt x="2541" y="2222"/>
                    <a:pt x="2542" y="2221"/>
                    <a:pt x="2543" y="2221"/>
                  </a:cubicBezTo>
                  <a:cubicBezTo>
                    <a:pt x="2577" y="2221"/>
                    <a:pt x="3057" y="2761"/>
                    <a:pt x="3057" y="2761"/>
                  </a:cubicBezTo>
                  <a:cubicBezTo>
                    <a:pt x="3057" y="2761"/>
                    <a:pt x="3162" y="2863"/>
                    <a:pt x="3337" y="2863"/>
                  </a:cubicBezTo>
                  <a:cubicBezTo>
                    <a:pt x="3351" y="2863"/>
                    <a:pt x="3365" y="2863"/>
                    <a:pt x="3380" y="2861"/>
                  </a:cubicBezTo>
                  <a:cubicBezTo>
                    <a:pt x="3580" y="2842"/>
                    <a:pt x="3864" y="2758"/>
                    <a:pt x="3941" y="2758"/>
                  </a:cubicBezTo>
                  <a:cubicBezTo>
                    <a:pt x="4018" y="2758"/>
                    <a:pt x="4081" y="2774"/>
                    <a:pt x="4174" y="2774"/>
                  </a:cubicBezTo>
                  <a:cubicBezTo>
                    <a:pt x="4269" y="2774"/>
                    <a:pt x="4353" y="2749"/>
                    <a:pt x="4379" y="2742"/>
                  </a:cubicBezTo>
                  <a:cubicBezTo>
                    <a:pt x="4384" y="2741"/>
                    <a:pt x="4389" y="2740"/>
                    <a:pt x="4395" y="2740"/>
                  </a:cubicBezTo>
                  <a:cubicBezTo>
                    <a:pt x="4421" y="2740"/>
                    <a:pt x="4455" y="2752"/>
                    <a:pt x="4478" y="2761"/>
                  </a:cubicBezTo>
                  <a:cubicBezTo>
                    <a:pt x="4506" y="2771"/>
                    <a:pt x="4623" y="2805"/>
                    <a:pt x="4647" y="2805"/>
                  </a:cubicBezTo>
                  <a:cubicBezTo>
                    <a:pt x="4655" y="2805"/>
                    <a:pt x="4661" y="2805"/>
                    <a:pt x="4666" y="2805"/>
                  </a:cubicBezTo>
                  <a:cubicBezTo>
                    <a:pt x="4677" y="2805"/>
                    <a:pt x="4682" y="2803"/>
                    <a:pt x="4682" y="2794"/>
                  </a:cubicBezTo>
                  <a:cubicBezTo>
                    <a:pt x="4682" y="2780"/>
                    <a:pt x="4681" y="2765"/>
                    <a:pt x="4655" y="2754"/>
                  </a:cubicBezTo>
                  <a:cubicBezTo>
                    <a:pt x="4630" y="2740"/>
                    <a:pt x="4512" y="2689"/>
                    <a:pt x="4494" y="2672"/>
                  </a:cubicBezTo>
                  <a:cubicBezTo>
                    <a:pt x="4478" y="2656"/>
                    <a:pt x="4468" y="2622"/>
                    <a:pt x="4499" y="2622"/>
                  </a:cubicBezTo>
                  <a:cubicBezTo>
                    <a:pt x="4502" y="2622"/>
                    <a:pt x="4505" y="2622"/>
                    <a:pt x="4509" y="2622"/>
                  </a:cubicBezTo>
                  <a:cubicBezTo>
                    <a:pt x="4551" y="2630"/>
                    <a:pt x="4628" y="2644"/>
                    <a:pt x="4640" y="2656"/>
                  </a:cubicBezTo>
                  <a:cubicBezTo>
                    <a:pt x="4643" y="2659"/>
                    <a:pt x="4648" y="2661"/>
                    <a:pt x="4652" y="2661"/>
                  </a:cubicBezTo>
                  <a:cubicBezTo>
                    <a:pt x="4665" y="2661"/>
                    <a:pt x="4681" y="2650"/>
                    <a:pt x="4681" y="2633"/>
                  </a:cubicBezTo>
                  <a:cubicBezTo>
                    <a:pt x="4681" y="2609"/>
                    <a:pt x="4669" y="2592"/>
                    <a:pt x="4643" y="2583"/>
                  </a:cubicBezTo>
                  <a:cubicBezTo>
                    <a:pt x="4617" y="2574"/>
                    <a:pt x="4567" y="2560"/>
                    <a:pt x="4567" y="2560"/>
                  </a:cubicBezTo>
                  <a:cubicBezTo>
                    <a:pt x="4567" y="2560"/>
                    <a:pt x="4592" y="2535"/>
                    <a:pt x="4569" y="2513"/>
                  </a:cubicBezTo>
                  <a:cubicBezTo>
                    <a:pt x="4547" y="2490"/>
                    <a:pt x="4529" y="2449"/>
                    <a:pt x="4506" y="2449"/>
                  </a:cubicBezTo>
                  <a:cubicBezTo>
                    <a:pt x="4506" y="2449"/>
                    <a:pt x="4523" y="2420"/>
                    <a:pt x="4523" y="2400"/>
                  </a:cubicBezTo>
                  <a:cubicBezTo>
                    <a:pt x="4523" y="2381"/>
                    <a:pt x="4506" y="2363"/>
                    <a:pt x="4468" y="2363"/>
                  </a:cubicBezTo>
                  <a:cubicBezTo>
                    <a:pt x="4430" y="2363"/>
                    <a:pt x="4301" y="2405"/>
                    <a:pt x="4301" y="2405"/>
                  </a:cubicBezTo>
                  <a:cubicBezTo>
                    <a:pt x="4301" y="2405"/>
                    <a:pt x="4288" y="2398"/>
                    <a:pt x="4262" y="2398"/>
                  </a:cubicBezTo>
                  <a:cubicBezTo>
                    <a:pt x="4238" y="2398"/>
                    <a:pt x="4203" y="2404"/>
                    <a:pt x="4158" y="2430"/>
                  </a:cubicBezTo>
                  <a:cubicBezTo>
                    <a:pt x="4065" y="2486"/>
                    <a:pt x="4025" y="2522"/>
                    <a:pt x="3977" y="2522"/>
                  </a:cubicBezTo>
                  <a:cubicBezTo>
                    <a:pt x="3948" y="2522"/>
                    <a:pt x="3871" y="2531"/>
                    <a:pt x="3787" y="2531"/>
                  </a:cubicBezTo>
                  <a:cubicBezTo>
                    <a:pt x="3730" y="2531"/>
                    <a:pt x="3670" y="2527"/>
                    <a:pt x="3617" y="2513"/>
                  </a:cubicBezTo>
                  <a:cubicBezTo>
                    <a:pt x="3488" y="2480"/>
                    <a:pt x="3325" y="2423"/>
                    <a:pt x="3266" y="2423"/>
                  </a:cubicBezTo>
                  <a:cubicBezTo>
                    <a:pt x="3266" y="2423"/>
                    <a:pt x="3025" y="2150"/>
                    <a:pt x="2963" y="2108"/>
                  </a:cubicBezTo>
                  <a:cubicBezTo>
                    <a:pt x="2901" y="2065"/>
                    <a:pt x="2863" y="1932"/>
                    <a:pt x="2829" y="1868"/>
                  </a:cubicBezTo>
                  <a:cubicBezTo>
                    <a:pt x="2797" y="1805"/>
                    <a:pt x="2653" y="1579"/>
                    <a:pt x="2595" y="1546"/>
                  </a:cubicBezTo>
                  <a:cubicBezTo>
                    <a:pt x="2552" y="1520"/>
                    <a:pt x="2458" y="1505"/>
                    <a:pt x="2380" y="1505"/>
                  </a:cubicBezTo>
                  <a:cubicBezTo>
                    <a:pt x="2352" y="1505"/>
                    <a:pt x="2327" y="1507"/>
                    <a:pt x="2306" y="1511"/>
                  </a:cubicBezTo>
                  <a:cubicBezTo>
                    <a:pt x="2300" y="1512"/>
                    <a:pt x="2294" y="1513"/>
                    <a:pt x="2288" y="1513"/>
                  </a:cubicBezTo>
                  <a:cubicBezTo>
                    <a:pt x="2250" y="1513"/>
                    <a:pt x="2227" y="1486"/>
                    <a:pt x="2184" y="1486"/>
                  </a:cubicBezTo>
                  <a:cubicBezTo>
                    <a:pt x="2163" y="1486"/>
                    <a:pt x="2139" y="1492"/>
                    <a:pt x="2105" y="1510"/>
                  </a:cubicBezTo>
                  <a:cubicBezTo>
                    <a:pt x="2095" y="1511"/>
                    <a:pt x="2083" y="1514"/>
                    <a:pt x="2075" y="1520"/>
                  </a:cubicBezTo>
                  <a:cubicBezTo>
                    <a:pt x="2054" y="1512"/>
                    <a:pt x="1999" y="1486"/>
                    <a:pt x="2025" y="1421"/>
                  </a:cubicBezTo>
                  <a:lnTo>
                    <a:pt x="2025" y="1421"/>
                  </a:lnTo>
                  <a:cubicBezTo>
                    <a:pt x="2025" y="1421"/>
                    <a:pt x="2034" y="1422"/>
                    <a:pt x="2051" y="1459"/>
                  </a:cubicBezTo>
                  <a:cubicBezTo>
                    <a:pt x="2051" y="1459"/>
                    <a:pt x="2064" y="1470"/>
                    <a:pt x="2072" y="1470"/>
                  </a:cubicBezTo>
                  <a:cubicBezTo>
                    <a:pt x="2077" y="1470"/>
                    <a:pt x="2080" y="1465"/>
                    <a:pt x="2075" y="1447"/>
                  </a:cubicBezTo>
                  <a:cubicBezTo>
                    <a:pt x="2062" y="1403"/>
                    <a:pt x="2062" y="1364"/>
                    <a:pt x="2062" y="1364"/>
                  </a:cubicBezTo>
                  <a:lnTo>
                    <a:pt x="2062" y="1364"/>
                  </a:lnTo>
                  <a:lnTo>
                    <a:pt x="2121" y="1457"/>
                  </a:lnTo>
                  <a:cubicBezTo>
                    <a:pt x="2121" y="1457"/>
                    <a:pt x="2122" y="1457"/>
                    <a:pt x="2122" y="1457"/>
                  </a:cubicBezTo>
                  <a:cubicBezTo>
                    <a:pt x="2126" y="1457"/>
                    <a:pt x="2136" y="1456"/>
                    <a:pt x="2136" y="1443"/>
                  </a:cubicBezTo>
                  <a:cubicBezTo>
                    <a:pt x="2136" y="1427"/>
                    <a:pt x="2108" y="1357"/>
                    <a:pt x="2108" y="1357"/>
                  </a:cubicBezTo>
                  <a:lnTo>
                    <a:pt x="2108" y="1357"/>
                  </a:lnTo>
                  <a:lnTo>
                    <a:pt x="2191" y="1466"/>
                  </a:lnTo>
                  <a:cubicBezTo>
                    <a:pt x="2191" y="1466"/>
                    <a:pt x="2198" y="1469"/>
                    <a:pt x="2204" y="1469"/>
                  </a:cubicBezTo>
                  <a:cubicBezTo>
                    <a:pt x="2211" y="1469"/>
                    <a:pt x="2216" y="1465"/>
                    <a:pt x="2210" y="1447"/>
                  </a:cubicBezTo>
                  <a:cubicBezTo>
                    <a:pt x="2199" y="1413"/>
                    <a:pt x="2108" y="1288"/>
                    <a:pt x="2108" y="1259"/>
                  </a:cubicBezTo>
                  <a:cubicBezTo>
                    <a:pt x="2108" y="1231"/>
                    <a:pt x="2151" y="1191"/>
                    <a:pt x="2140" y="1096"/>
                  </a:cubicBezTo>
                  <a:cubicBezTo>
                    <a:pt x="2130" y="1003"/>
                    <a:pt x="2043" y="775"/>
                    <a:pt x="1961" y="726"/>
                  </a:cubicBezTo>
                  <a:cubicBezTo>
                    <a:pt x="1913" y="698"/>
                    <a:pt x="1821" y="663"/>
                    <a:pt x="1734" y="660"/>
                  </a:cubicBezTo>
                  <a:cubicBezTo>
                    <a:pt x="1776" y="593"/>
                    <a:pt x="1802" y="515"/>
                    <a:pt x="1802" y="430"/>
                  </a:cubicBezTo>
                  <a:cubicBezTo>
                    <a:pt x="1802" y="193"/>
                    <a:pt x="1610" y="0"/>
                    <a:pt x="1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9"/>
            <p:cNvSpPr/>
            <p:nvPr/>
          </p:nvSpPr>
          <p:spPr>
            <a:xfrm>
              <a:off x="5252690" y="1583102"/>
              <a:ext cx="64751" cy="67594"/>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69"/>
          <p:cNvGrpSpPr/>
          <p:nvPr/>
        </p:nvGrpSpPr>
        <p:grpSpPr>
          <a:xfrm>
            <a:off x="7187123" y="539500"/>
            <a:ext cx="1243662" cy="2959695"/>
            <a:chOff x="5903613" y="1562772"/>
            <a:chExt cx="298943" cy="711431"/>
          </a:xfrm>
        </p:grpSpPr>
        <p:sp>
          <p:nvSpPr>
            <p:cNvPr id="1063" name="Google Shape;1063;p69"/>
            <p:cNvSpPr/>
            <p:nvPr/>
          </p:nvSpPr>
          <p:spPr>
            <a:xfrm>
              <a:off x="5903613" y="1564566"/>
              <a:ext cx="298943" cy="709637"/>
            </a:xfrm>
            <a:custGeom>
              <a:rect b="b" l="l" r="r" t="t"/>
              <a:pathLst>
                <a:path extrusionOk="0" h="9322" w="3927">
                  <a:moveTo>
                    <a:pt x="920" y="0"/>
                  </a:moveTo>
                  <a:lnTo>
                    <a:pt x="920" y="0"/>
                  </a:lnTo>
                  <a:cubicBezTo>
                    <a:pt x="945" y="6"/>
                    <a:pt x="980" y="15"/>
                    <a:pt x="1020" y="34"/>
                  </a:cubicBezTo>
                  <a:cubicBezTo>
                    <a:pt x="1018" y="34"/>
                    <a:pt x="1013" y="32"/>
                    <a:pt x="1009" y="32"/>
                  </a:cubicBezTo>
                  <a:cubicBezTo>
                    <a:pt x="870" y="32"/>
                    <a:pt x="750" y="101"/>
                    <a:pt x="675" y="206"/>
                  </a:cubicBezTo>
                  <a:cubicBezTo>
                    <a:pt x="659" y="201"/>
                    <a:pt x="649" y="199"/>
                    <a:pt x="649" y="199"/>
                  </a:cubicBezTo>
                  <a:lnTo>
                    <a:pt x="649" y="199"/>
                  </a:lnTo>
                  <a:cubicBezTo>
                    <a:pt x="649" y="199"/>
                    <a:pt x="658" y="201"/>
                    <a:pt x="674" y="207"/>
                  </a:cubicBezTo>
                  <a:cubicBezTo>
                    <a:pt x="626" y="274"/>
                    <a:pt x="598" y="356"/>
                    <a:pt x="598" y="443"/>
                  </a:cubicBezTo>
                  <a:cubicBezTo>
                    <a:pt x="598" y="609"/>
                    <a:pt x="696" y="751"/>
                    <a:pt x="837" y="816"/>
                  </a:cubicBezTo>
                  <a:cubicBezTo>
                    <a:pt x="840" y="839"/>
                    <a:pt x="843" y="857"/>
                    <a:pt x="847" y="861"/>
                  </a:cubicBezTo>
                  <a:cubicBezTo>
                    <a:pt x="863" y="877"/>
                    <a:pt x="879" y="946"/>
                    <a:pt x="851" y="973"/>
                  </a:cubicBezTo>
                  <a:cubicBezTo>
                    <a:pt x="822" y="1003"/>
                    <a:pt x="621" y="1285"/>
                    <a:pt x="563" y="1392"/>
                  </a:cubicBezTo>
                  <a:cubicBezTo>
                    <a:pt x="506" y="1498"/>
                    <a:pt x="393" y="1677"/>
                    <a:pt x="474" y="1842"/>
                  </a:cubicBezTo>
                  <a:cubicBezTo>
                    <a:pt x="557" y="2006"/>
                    <a:pt x="620" y="2260"/>
                    <a:pt x="789" y="2391"/>
                  </a:cubicBezTo>
                  <a:cubicBezTo>
                    <a:pt x="789" y="2391"/>
                    <a:pt x="349" y="3371"/>
                    <a:pt x="382" y="4008"/>
                  </a:cubicBezTo>
                  <a:cubicBezTo>
                    <a:pt x="382" y="4008"/>
                    <a:pt x="355" y="4222"/>
                    <a:pt x="333" y="4244"/>
                  </a:cubicBezTo>
                  <a:cubicBezTo>
                    <a:pt x="311" y="4266"/>
                    <a:pt x="382" y="4266"/>
                    <a:pt x="382" y="4266"/>
                  </a:cubicBezTo>
                  <a:cubicBezTo>
                    <a:pt x="382" y="4266"/>
                    <a:pt x="407" y="4411"/>
                    <a:pt x="345" y="4474"/>
                  </a:cubicBezTo>
                  <a:cubicBezTo>
                    <a:pt x="280" y="4537"/>
                    <a:pt x="240" y="4573"/>
                    <a:pt x="240" y="4716"/>
                  </a:cubicBezTo>
                  <a:cubicBezTo>
                    <a:pt x="240" y="4858"/>
                    <a:pt x="119" y="5017"/>
                    <a:pt x="119" y="5242"/>
                  </a:cubicBezTo>
                  <a:cubicBezTo>
                    <a:pt x="119" y="5467"/>
                    <a:pt x="174" y="5565"/>
                    <a:pt x="114" y="5730"/>
                  </a:cubicBezTo>
                  <a:cubicBezTo>
                    <a:pt x="53" y="5894"/>
                    <a:pt x="49" y="6031"/>
                    <a:pt x="49" y="6114"/>
                  </a:cubicBezTo>
                  <a:cubicBezTo>
                    <a:pt x="49" y="6196"/>
                    <a:pt x="94" y="6280"/>
                    <a:pt x="49" y="6328"/>
                  </a:cubicBezTo>
                  <a:cubicBezTo>
                    <a:pt x="1" y="6375"/>
                    <a:pt x="37" y="6404"/>
                    <a:pt x="125" y="6404"/>
                  </a:cubicBezTo>
                  <a:cubicBezTo>
                    <a:pt x="170" y="6404"/>
                    <a:pt x="288" y="6397"/>
                    <a:pt x="390" y="6391"/>
                  </a:cubicBezTo>
                  <a:cubicBezTo>
                    <a:pt x="399" y="6391"/>
                    <a:pt x="408" y="6392"/>
                    <a:pt x="418" y="6392"/>
                  </a:cubicBezTo>
                  <a:cubicBezTo>
                    <a:pt x="440" y="6392"/>
                    <a:pt x="461" y="6391"/>
                    <a:pt x="481" y="6389"/>
                  </a:cubicBezTo>
                  <a:cubicBezTo>
                    <a:pt x="490" y="6389"/>
                    <a:pt x="498" y="6389"/>
                    <a:pt x="505" y="6389"/>
                  </a:cubicBezTo>
                  <a:cubicBezTo>
                    <a:pt x="542" y="6389"/>
                    <a:pt x="566" y="6392"/>
                    <a:pt x="563" y="6400"/>
                  </a:cubicBezTo>
                  <a:cubicBezTo>
                    <a:pt x="543" y="6455"/>
                    <a:pt x="591" y="6633"/>
                    <a:pt x="591" y="6633"/>
                  </a:cubicBezTo>
                  <a:cubicBezTo>
                    <a:pt x="604" y="6711"/>
                    <a:pt x="656" y="6755"/>
                    <a:pt x="706" y="6773"/>
                  </a:cubicBezTo>
                  <a:cubicBezTo>
                    <a:pt x="755" y="6789"/>
                    <a:pt x="811" y="6832"/>
                    <a:pt x="835" y="6857"/>
                  </a:cubicBezTo>
                  <a:cubicBezTo>
                    <a:pt x="859" y="6882"/>
                    <a:pt x="1079" y="7128"/>
                    <a:pt x="1219" y="7215"/>
                  </a:cubicBezTo>
                  <a:cubicBezTo>
                    <a:pt x="1358" y="7304"/>
                    <a:pt x="1551" y="7473"/>
                    <a:pt x="1551" y="7492"/>
                  </a:cubicBezTo>
                  <a:cubicBezTo>
                    <a:pt x="1551" y="7513"/>
                    <a:pt x="1541" y="7521"/>
                    <a:pt x="1541" y="7521"/>
                  </a:cubicBezTo>
                  <a:cubicBezTo>
                    <a:pt x="1541" y="7521"/>
                    <a:pt x="1584" y="7645"/>
                    <a:pt x="1616" y="7676"/>
                  </a:cubicBezTo>
                  <a:cubicBezTo>
                    <a:pt x="1616" y="7676"/>
                    <a:pt x="1552" y="7717"/>
                    <a:pt x="1597" y="7762"/>
                  </a:cubicBezTo>
                  <a:cubicBezTo>
                    <a:pt x="1642" y="7807"/>
                    <a:pt x="1676" y="7902"/>
                    <a:pt x="1696" y="7957"/>
                  </a:cubicBezTo>
                  <a:cubicBezTo>
                    <a:pt x="1715" y="8011"/>
                    <a:pt x="1750" y="8159"/>
                    <a:pt x="1715" y="8272"/>
                  </a:cubicBezTo>
                  <a:cubicBezTo>
                    <a:pt x="1679" y="8384"/>
                    <a:pt x="1701" y="8489"/>
                    <a:pt x="1726" y="8513"/>
                  </a:cubicBezTo>
                  <a:lnTo>
                    <a:pt x="1750" y="8538"/>
                  </a:lnTo>
                  <a:cubicBezTo>
                    <a:pt x="1750" y="8538"/>
                    <a:pt x="1747" y="8560"/>
                    <a:pt x="1800" y="8560"/>
                  </a:cubicBezTo>
                  <a:cubicBezTo>
                    <a:pt x="1852" y="8560"/>
                    <a:pt x="2063" y="8455"/>
                    <a:pt x="2088" y="8356"/>
                  </a:cubicBezTo>
                  <a:cubicBezTo>
                    <a:pt x="2112" y="8258"/>
                    <a:pt x="2112" y="8072"/>
                    <a:pt x="2112" y="7973"/>
                  </a:cubicBezTo>
                  <a:cubicBezTo>
                    <a:pt x="2112" y="7874"/>
                    <a:pt x="2192" y="7795"/>
                    <a:pt x="2240" y="7746"/>
                  </a:cubicBezTo>
                  <a:cubicBezTo>
                    <a:pt x="2288" y="7699"/>
                    <a:pt x="2343" y="7588"/>
                    <a:pt x="2288" y="7532"/>
                  </a:cubicBezTo>
                  <a:cubicBezTo>
                    <a:pt x="2231" y="7475"/>
                    <a:pt x="2197" y="7422"/>
                    <a:pt x="2096" y="7422"/>
                  </a:cubicBezTo>
                  <a:lnTo>
                    <a:pt x="1871" y="7422"/>
                  </a:lnTo>
                  <a:lnTo>
                    <a:pt x="1871" y="7414"/>
                  </a:lnTo>
                  <a:cubicBezTo>
                    <a:pt x="1871" y="7414"/>
                    <a:pt x="1758" y="7370"/>
                    <a:pt x="1758" y="7339"/>
                  </a:cubicBezTo>
                  <a:cubicBezTo>
                    <a:pt x="1758" y="7339"/>
                    <a:pt x="1746" y="7330"/>
                    <a:pt x="1739" y="7330"/>
                  </a:cubicBezTo>
                  <a:cubicBezTo>
                    <a:pt x="1736" y="7330"/>
                    <a:pt x="1734" y="7332"/>
                    <a:pt x="1734" y="7336"/>
                  </a:cubicBezTo>
                  <a:cubicBezTo>
                    <a:pt x="1734" y="7336"/>
                    <a:pt x="1539" y="7044"/>
                    <a:pt x="1495" y="6933"/>
                  </a:cubicBezTo>
                  <a:cubicBezTo>
                    <a:pt x="1452" y="6824"/>
                    <a:pt x="1200" y="6503"/>
                    <a:pt x="1106" y="6459"/>
                  </a:cubicBezTo>
                  <a:lnTo>
                    <a:pt x="1093" y="6279"/>
                  </a:lnTo>
                  <a:lnTo>
                    <a:pt x="1093" y="6279"/>
                  </a:lnTo>
                  <a:cubicBezTo>
                    <a:pt x="1093" y="6279"/>
                    <a:pt x="1168" y="6416"/>
                    <a:pt x="1288" y="6416"/>
                  </a:cubicBezTo>
                  <a:cubicBezTo>
                    <a:pt x="1292" y="6416"/>
                    <a:pt x="1296" y="6416"/>
                    <a:pt x="1300" y="6416"/>
                  </a:cubicBezTo>
                  <a:cubicBezTo>
                    <a:pt x="1396" y="6407"/>
                    <a:pt x="1517" y="6351"/>
                    <a:pt x="1593" y="6351"/>
                  </a:cubicBezTo>
                  <a:cubicBezTo>
                    <a:pt x="1616" y="6351"/>
                    <a:pt x="1635" y="6356"/>
                    <a:pt x="1648" y="6369"/>
                  </a:cubicBezTo>
                  <a:cubicBezTo>
                    <a:pt x="1705" y="6424"/>
                    <a:pt x="1784" y="6598"/>
                    <a:pt x="1852" y="6665"/>
                  </a:cubicBezTo>
                  <a:cubicBezTo>
                    <a:pt x="1919" y="6732"/>
                    <a:pt x="2133" y="7045"/>
                    <a:pt x="2176" y="7045"/>
                  </a:cubicBezTo>
                  <a:cubicBezTo>
                    <a:pt x="2183" y="7045"/>
                    <a:pt x="2190" y="7045"/>
                    <a:pt x="2196" y="7045"/>
                  </a:cubicBezTo>
                  <a:cubicBezTo>
                    <a:pt x="2224" y="7045"/>
                    <a:pt x="2241" y="7050"/>
                    <a:pt x="2266" y="7103"/>
                  </a:cubicBezTo>
                  <a:cubicBezTo>
                    <a:pt x="2297" y="7169"/>
                    <a:pt x="2375" y="7224"/>
                    <a:pt x="2406" y="7224"/>
                  </a:cubicBezTo>
                  <a:cubicBezTo>
                    <a:pt x="2435" y="7224"/>
                    <a:pt x="2496" y="7309"/>
                    <a:pt x="2496" y="7342"/>
                  </a:cubicBezTo>
                  <a:cubicBezTo>
                    <a:pt x="2496" y="7374"/>
                    <a:pt x="2648" y="7491"/>
                    <a:pt x="2718" y="7561"/>
                  </a:cubicBezTo>
                  <a:cubicBezTo>
                    <a:pt x="2787" y="7631"/>
                    <a:pt x="3069" y="7883"/>
                    <a:pt x="3093" y="7973"/>
                  </a:cubicBezTo>
                  <a:lnTo>
                    <a:pt x="3080" y="7986"/>
                  </a:lnTo>
                  <a:cubicBezTo>
                    <a:pt x="3080" y="7986"/>
                    <a:pt x="3144" y="8207"/>
                    <a:pt x="3217" y="8279"/>
                  </a:cubicBezTo>
                  <a:cubicBezTo>
                    <a:pt x="3217" y="8279"/>
                    <a:pt x="3182" y="8363"/>
                    <a:pt x="3242" y="8422"/>
                  </a:cubicBezTo>
                  <a:cubicBezTo>
                    <a:pt x="3300" y="8481"/>
                    <a:pt x="3407" y="8601"/>
                    <a:pt x="3407" y="8800"/>
                  </a:cubicBezTo>
                  <a:cubicBezTo>
                    <a:pt x="3407" y="9001"/>
                    <a:pt x="3404" y="9229"/>
                    <a:pt x="3439" y="9264"/>
                  </a:cubicBezTo>
                  <a:cubicBezTo>
                    <a:pt x="3461" y="9286"/>
                    <a:pt x="3524" y="9321"/>
                    <a:pt x="3595" y="9321"/>
                  </a:cubicBezTo>
                  <a:cubicBezTo>
                    <a:pt x="3641" y="9321"/>
                    <a:pt x="3690" y="9306"/>
                    <a:pt x="3733" y="9264"/>
                  </a:cubicBezTo>
                  <a:cubicBezTo>
                    <a:pt x="3842" y="9156"/>
                    <a:pt x="3927" y="9036"/>
                    <a:pt x="3912" y="8875"/>
                  </a:cubicBezTo>
                  <a:cubicBezTo>
                    <a:pt x="3899" y="8713"/>
                    <a:pt x="3838" y="8615"/>
                    <a:pt x="3838" y="8554"/>
                  </a:cubicBezTo>
                  <a:cubicBezTo>
                    <a:pt x="3838" y="8494"/>
                    <a:pt x="3835" y="8368"/>
                    <a:pt x="3858" y="8272"/>
                  </a:cubicBezTo>
                  <a:cubicBezTo>
                    <a:pt x="3880" y="8175"/>
                    <a:pt x="3893" y="8116"/>
                    <a:pt x="3830" y="8088"/>
                  </a:cubicBezTo>
                  <a:cubicBezTo>
                    <a:pt x="3766" y="8060"/>
                    <a:pt x="3487" y="7948"/>
                    <a:pt x="3487" y="7920"/>
                  </a:cubicBezTo>
                  <a:cubicBezTo>
                    <a:pt x="3487" y="7920"/>
                    <a:pt x="3477" y="7916"/>
                    <a:pt x="3470" y="7916"/>
                  </a:cubicBezTo>
                  <a:cubicBezTo>
                    <a:pt x="3462" y="7916"/>
                    <a:pt x="3456" y="7921"/>
                    <a:pt x="3466" y="7942"/>
                  </a:cubicBezTo>
                  <a:cubicBezTo>
                    <a:pt x="3466" y="7942"/>
                    <a:pt x="3303" y="7798"/>
                    <a:pt x="3303" y="7784"/>
                  </a:cubicBezTo>
                  <a:cubicBezTo>
                    <a:pt x="3303" y="7779"/>
                    <a:pt x="3301" y="7776"/>
                    <a:pt x="3298" y="7776"/>
                  </a:cubicBezTo>
                  <a:cubicBezTo>
                    <a:pt x="3294" y="7776"/>
                    <a:pt x="3289" y="7783"/>
                    <a:pt x="3289" y="7800"/>
                  </a:cubicBezTo>
                  <a:cubicBezTo>
                    <a:pt x="3289" y="7800"/>
                    <a:pt x="2927" y="7242"/>
                    <a:pt x="2882" y="7131"/>
                  </a:cubicBezTo>
                  <a:cubicBezTo>
                    <a:pt x="2836" y="7022"/>
                    <a:pt x="2709" y="6857"/>
                    <a:pt x="2602" y="6780"/>
                  </a:cubicBezTo>
                  <a:cubicBezTo>
                    <a:pt x="2602" y="6780"/>
                    <a:pt x="2608" y="6713"/>
                    <a:pt x="2569" y="6674"/>
                  </a:cubicBezTo>
                  <a:cubicBezTo>
                    <a:pt x="2531" y="6636"/>
                    <a:pt x="2369" y="6448"/>
                    <a:pt x="2300" y="6448"/>
                  </a:cubicBezTo>
                  <a:cubicBezTo>
                    <a:pt x="2298" y="6448"/>
                    <a:pt x="2295" y="6448"/>
                    <a:pt x="2292" y="6449"/>
                  </a:cubicBezTo>
                  <a:cubicBezTo>
                    <a:pt x="2292" y="6449"/>
                    <a:pt x="2218" y="6344"/>
                    <a:pt x="2218" y="6317"/>
                  </a:cubicBezTo>
                  <a:lnTo>
                    <a:pt x="2230" y="6292"/>
                  </a:lnTo>
                  <a:cubicBezTo>
                    <a:pt x="2230" y="6292"/>
                    <a:pt x="2246" y="6164"/>
                    <a:pt x="2190" y="6108"/>
                  </a:cubicBezTo>
                  <a:cubicBezTo>
                    <a:pt x="2135" y="6054"/>
                    <a:pt x="2135" y="5974"/>
                    <a:pt x="2135" y="5931"/>
                  </a:cubicBezTo>
                  <a:cubicBezTo>
                    <a:pt x="2135" y="5887"/>
                    <a:pt x="2069" y="5757"/>
                    <a:pt x="2069" y="5692"/>
                  </a:cubicBezTo>
                  <a:cubicBezTo>
                    <a:pt x="2069" y="5626"/>
                    <a:pt x="2147" y="5505"/>
                    <a:pt x="2113" y="5446"/>
                  </a:cubicBezTo>
                  <a:cubicBezTo>
                    <a:pt x="2081" y="5384"/>
                    <a:pt x="2001" y="5285"/>
                    <a:pt x="2001" y="5108"/>
                  </a:cubicBezTo>
                  <a:cubicBezTo>
                    <a:pt x="2001" y="4930"/>
                    <a:pt x="1817" y="4424"/>
                    <a:pt x="1752" y="4359"/>
                  </a:cubicBezTo>
                  <a:cubicBezTo>
                    <a:pt x="1686" y="4293"/>
                    <a:pt x="1645" y="4293"/>
                    <a:pt x="1645" y="4293"/>
                  </a:cubicBezTo>
                  <a:cubicBezTo>
                    <a:pt x="1645" y="4293"/>
                    <a:pt x="1543" y="4126"/>
                    <a:pt x="1568" y="4126"/>
                  </a:cubicBezTo>
                  <a:cubicBezTo>
                    <a:pt x="1593" y="4126"/>
                    <a:pt x="1889" y="4113"/>
                    <a:pt x="1951" y="3957"/>
                  </a:cubicBezTo>
                  <a:cubicBezTo>
                    <a:pt x="2015" y="3799"/>
                    <a:pt x="2205" y="3448"/>
                    <a:pt x="2256" y="3339"/>
                  </a:cubicBezTo>
                  <a:cubicBezTo>
                    <a:pt x="2308" y="3230"/>
                    <a:pt x="2368" y="3029"/>
                    <a:pt x="2343" y="2975"/>
                  </a:cubicBezTo>
                  <a:cubicBezTo>
                    <a:pt x="2343" y="2975"/>
                    <a:pt x="2344" y="2975"/>
                    <a:pt x="2345" y="2975"/>
                  </a:cubicBezTo>
                  <a:cubicBezTo>
                    <a:pt x="2356" y="2975"/>
                    <a:pt x="2430" y="2980"/>
                    <a:pt x="2479" y="3106"/>
                  </a:cubicBezTo>
                  <a:cubicBezTo>
                    <a:pt x="2527" y="3233"/>
                    <a:pt x="2596" y="3329"/>
                    <a:pt x="2721" y="3329"/>
                  </a:cubicBezTo>
                  <a:cubicBezTo>
                    <a:pt x="2731" y="3329"/>
                    <a:pt x="2742" y="3329"/>
                    <a:pt x="2752" y="3328"/>
                  </a:cubicBezTo>
                  <a:cubicBezTo>
                    <a:pt x="2898" y="3311"/>
                    <a:pt x="2935" y="3275"/>
                    <a:pt x="2949" y="3259"/>
                  </a:cubicBezTo>
                  <a:cubicBezTo>
                    <a:pt x="2949" y="3259"/>
                    <a:pt x="3044" y="3234"/>
                    <a:pt x="3013" y="3164"/>
                  </a:cubicBezTo>
                  <a:cubicBezTo>
                    <a:pt x="3013" y="3164"/>
                    <a:pt x="3061" y="3147"/>
                    <a:pt x="3076" y="3131"/>
                  </a:cubicBezTo>
                  <a:cubicBezTo>
                    <a:pt x="3092" y="3116"/>
                    <a:pt x="3099" y="3070"/>
                    <a:pt x="3074" y="3045"/>
                  </a:cubicBezTo>
                  <a:cubicBezTo>
                    <a:pt x="3074" y="3045"/>
                    <a:pt x="3104" y="3001"/>
                    <a:pt x="3104" y="2965"/>
                  </a:cubicBezTo>
                  <a:cubicBezTo>
                    <a:pt x="3104" y="2928"/>
                    <a:pt x="3093" y="2885"/>
                    <a:pt x="3060" y="2885"/>
                  </a:cubicBezTo>
                  <a:cubicBezTo>
                    <a:pt x="3060" y="2885"/>
                    <a:pt x="3093" y="2840"/>
                    <a:pt x="3076" y="2794"/>
                  </a:cubicBezTo>
                  <a:cubicBezTo>
                    <a:pt x="3060" y="2749"/>
                    <a:pt x="3012" y="2724"/>
                    <a:pt x="2980" y="2724"/>
                  </a:cubicBezTo>
                  <a:cubicBezTo>
                    <a:pt x="2946" y="2724"/>
                    <a:pt x="2876" y="2638"/>
                    <a:pt x="2824" y="2585"/>
                  </a:cubicBezTo>
                  <a:cubicBezTo>
                    <a:pt x="2770" y="2531"/>
                    <a:pt x="2751" y="2486"/>
                    <a:pt x="2751" y="2443"/>
                  </a:cubicBezTo>
                  <a:cubicBezTo>
                    <a:pt x="2751" y="2407"/>
                    <a:pt x="2741" y="2376"/>
                    <a:pt x="2722" y="2376"/>
                  </a:cubicBezTo>
                  <a:cubicBezTo>
                    <a:pt x="2718" y="2376"/>
                    <a:pt x="2714" y="2378"/>
                    <a:pt x="2709" y="2381"/>
                  </a:cubicBezTo>
                  <a:cubicBezTo>
                    <a:pt x="2680" y="2400"/>
                    <a:pt x="2653" y="2432"/>
                    <a:pt x="2653" y="2480"/>
                  </a:cubicBezTo>
                  <a:cubicBezTo>
                    <a:pt x="2653" y="2526"/>
                    <a:pt x="2677" y="2625"/>
                    <a:pt x="2716" y="2665"/>
                  </a:cubicBezTo>
                  <a:cubicBezTo>
                    <a:pt x="2755" y="2704"/>
                    <a:pt x="2766" y="2743"/>
                    <a:pt x="2741" y="2743"/>
                  </a:cubicBezTo>
                  <a:cubicBezTo>
                    <a:pt x="2716" y="2743"/>
                    <a:pt x="2675" y="2755"/>
                    <a:pt x="2675" y="2755"/>
                  </a:cubicBezTo>
                  <a:cubicBezTo>
                    <a:pt x="2675" y="2755"/>
                    <a:pt x="2521" y="2493"/>
                    <a:pt x="2366" y="2493"/>
                  </a:cubicBezTo>
                  <a:cubicBezTo>
                    <a:pt x="2366" y="2493"/>
                    <a:pt x="2377" y="2319"/>
                    <a:pt x="2302" y="2226"/>
                  </a:cubicBezTo>
                  <a:cubicBezTo>
                    <a:pt x="2230" y="2134"/>
                    <a:pt x="2112" y="2110"/>
                    <a:pt x="1992" y="2110"/>
                  </a:cubicBezTo>
                  <a:cubicBezTo>
                    <a:pt x="1918" y="2110"/>
                    <a:pt x="1906" y="2097"/>
                    <a:pt x="1908" y="2097"/>
                  </a:cubicBezTo>
                  <a:lnTo>
                    <a:pt x="1909" y="2097"/>
                  </a:lnTo>
                  <a:cubicBezTo>
                    <a:pt x="1909" y="2097"/>
                    <a:pt x="1908" y="2082"/>
                    <a:pt x="1908" y="2082"/>
                  </a:cubicBezTo>
                  <a:cubicBezTo>
                    <a:pt x="1909" y="2075"/>
                    <a:pt x="1913" y="2062"/>
                    <a:pt x="1913" y="2062"/>
                  </a:cubicBezTo>
                  <a:cubicBezTo>
                    <a:pt x="1913" y="2062"/>
                    <a:pt x="1911" y="2033"/>
                    <a:pt x="1887" y="2033"/>
                  </a:cubicBezTo>
                  <a:cubicBezTo>
                    <a:pt x="1878" y="2033"/>
                    <a:pt x="1854" y="2028"/>
                    <a:pt x="1830" y="2024"/>
                  </a:cubicBezTo>
                  <a:cubicBezTo>
                    <a:pt x="1813" y="2016"/>
                    <a:pt x="1793" y="2009"/>
                    <a:pt x="1769" y="2006"/>
                  </a:cubicBezTo>
                  <a:cubicBezTo>
                    <a:pt x="1765" y="1986"/>
                    <a:pt x="1750" y="1903"/>
                    <a:pt x="1777" y="1878"/>
                  </a:cubicBezTo>
                  <a:cubicBezTo>
                    <a:pt x="1807" y="1848"/>
                    <a:pt x="1862" y="1734"/>
                    <a:pt x="1862" y="1734"/>
                  </a:cubicBezTo>
                  <a:cubicBezTo>
                    <a:pt x="1862" y="1734"/>
                    <a:pt x="1951" y="1702"/>
                    <a:pt x="1966" y="1660"/>
                  </a:cubicBezTo>
                  <a:cubicBezTo>
                    <a:pt x="1980" y="1616"/>
                    <a:pt x="1975" y="1555"/>
                    <a:pt x="1940" y="1555"/>
                  </a:cubicBezTo>
                  <a:cubicBezTo>
                    <a:pt x="1940" y="1555"/>
                    <a:pt x="1957" y="1338"/>
                    <a:pt x="1908" y="1262"/>
                  </a:cubicBezTo>
                  <a:cubicBezTo>
                    <a:pt x="1860" y="1186"/>
                    <a:pt x="1785" y="1070"/>
                    <a:pt x="1622" y="1070"/>
                  </a:cubicBezTo>
                  <a:cubicBezTo>
                    <a:pt x="1460" y="1070"/>
                    <a:pt x="1390" y="1185"/>
                    <a:pt x="1377" y="1198"/>
                  </a:cubicBezTo>
                  <a:cubicBezTo>
                    <a:pt x="1364" y="1211"/>
                    <a:pt x="1353" y="1268"/>
                    <a:pt x="1326" y="1295"/>
                  </a:cubicBezTo>
                  <a:cubicBezTo>
                    <a:pt x="1300" y="1322"/>
                    <a:pt x="1236" y="1410"/>
                    <a:pt x="1236" y="1478"/>
                  </a:cubicBezTo>
                  <a:cubicBezTo>
                    <a:pt x="1236" y="1546"/>
                    <a:pt x="1262" y="1645"/>
                    <a:pt x="1242" y="1695"/>
                  </a:cubicBezTo>
                  <a:cubicBezTo>
                    <a:pt x="1221" y="1744"/>
                    <a:pt x="1221" y="1792"/>
                    <a:pt x="1236" y="1792"/>
                  </a:cubicBezTo>
                  <a:cubicBezTo>
                    <a:pt x="1251" y="1792"/>
                    <a:pt x="1267" y="1885"/>
                    <a:pt x="1236" y="1945"/>
                  </a:cubicBezTo>
                  <a:cubicBezTo>
                    <a:pt x="1205" y="2005"/>
                    <a:pt x="1162" y="2046"/>
                    <a:pt x="1143" y="2046"/>
                  </a:cubicBezTo>
                  <a:cubicBezTo>
                    <a:pt x="1143" y="2046"/>
                    <a:pt x="1140" y="2033"/>
                    <a:pt x="1108" y="2033"/>
                  </a:cubicBezTo>
                  <a:cubicBezTo>
                    <a:pt x="1096" y="2033"/>
                    <a:pt x="1080" y="2035"/>
                    <a:pt x="1058" y="2040"/>
                  </a:cubicBezTo>
                  <a:cubicBezTo>
                    <a:pt x="1058" y="2040"/>
                    <a:pt x="997" y="2002"/>
                    <a:pt x="997" y="1961"/>
                  </a:cubicBezTo>
                  <a:cubicBezTo>
                    <a:pt x="997" y="1920"/>
                    <a:pt x="923" y="1751"/>
                    <a:pt x="851" y="1700"/>
                  </a:cubicBezTo>
                  <a:cubicBezTo>
                    <a:pt x="851" y="1700"/>
                    <a:pt x="894" y="1521"/>
                    <a:pt x="894" y="1448"/>
                  </a:cubicBezTo>
                  <a:cubicBezTo>
                    <a:pt x="894" y="1377"/>
                    <a:pt x="932" y="1291"/>
                    <a:pt x="971" y="1212"/>
                  </a:cubicBezTo>
                  <a:cubicBezTo>
                    <a:pt x="1009" y="1135"/>
                    <a:pt x="1012" y="995"/>
                    <a:pt x="1096" y="946"/>
                  </a:cubicBezTo>
                  <a:cubicBezTo>
                    <a:pt x="1181" y="896"/>
                    <a:pt x="1287" y="855"/>
                    <a:pt x="1307" y="799"/>
                  </a:cubicBezTo>
                  <a:cubicBezTo>
                    <a:pt x="1323" y="755"/>
                    <a:pt x="1329" y="727"/>
                    <a:pt x="1326" y="703"/>
                  </a:cubicBezTo>
                  <a:cubicBezTo>
                    <a:pt x="1385" y="633"/>
                    <a:pt x="1421" y="542"/>
                    <a:pt x="1421" y="443"/>
                  </a:cubicBezTo>
                  <a:cubicBezTo>
                    <a:pt x="1421" y="232"/>
                    <a:pt x="1261" y="60"/>
                    <a:pt x="1055" y="37"/>
                  </a:cubicBezTo>
                  <a:cubicBezTo>
                    <a:pt x="1016" y="19"/>
                    <a:pt x="971" y="8"/>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9"/>
            <p:cNvSpPr/>
            <p:nvPr/>
          </p:nvSpPr>
          <p:spPr>
            <a:xfrm>
              <a:off x="5946490" y="1562772"/>
              <a:ext cx="67743" cy="70717"/>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344" name="Google Shape;344;p34"/>
          <p:cNvSpPr txBox="1"/>
          <p:nvPr>
            <p:ph idx="1" type="subTitle"/>
          </p:nvPr>
        </p:nvSpPr>
        <p:spPr>
          <a:xfrm>
            <a:off x="4395900" y="1957750"/>
            <a:ext cx="4035000" cy="2056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 this presentation, we dive into multiple metrics within the 2022-2023 NBA season and compare </a:t>
            </a:r>
            <a:r>
              <a:rPr lang="en"/>
              <a:t>their</a:t>
            </a:r>
            <a:r>
              <a:rPr lang="en"/>
              <a:t> values with the previous season</a:t>
            </a:r>
            <a:endParaRPr/>
          </a:p>
        </p:txBody>
      </p:sp>
      <p:grpSp>
        <p:nvGrpSpPr>
          <p:cNvPr id="345" name="Google Shape;345;p34"/>
          <p:cNvGrpSpPr/>
          <p:nvPr/>
        </p:nvGrpSpPr>
        <p:grpSpPr>
          <a:xfrm>
            <a:off x="1866477" y="541030"/>
            <a:ext cx="1197916" cy="4061432"/>
            <a:chOff x="6011489" y="1333325"/>
            <a:chExt cx="742986" cy="2518874"/>
          </a:xfrm>
        </p:grpSpPr>
        <p:grpSp>
          <p:nvGrpSpPr>
            <p:cNvPr id="346" name="Google Shape;346;p34"/>
            <p:cNvGrpSpPr/>
            <p:nvPr/>
          </p:nvGrpSpPr>
          <p:grpSpPr>
            <a:xfrm>
              <a:off x="6011489" y="1352095"/>
              <a:ext cx="741902" cy="2500104"/>
              <a:chOff x="6411063" y="3140125"/>
              <a:chExt cx="62100" cy="209275"/>
            </a:xfrm>
          </p:grpSpPr>
          <p:sp>
            <p:nvSpPr>
              <p:cNvPr id="347" name="Google Shape;347;p34"/>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34"/>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0"/>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a:t>
            </a:r>
            <a:r>
              <a:rPr lang="en"/>
              <a:t>OLLOW UP QUESTION 3</a:t>
            </a:r>
            <a:endParaRPr/>
          </a:p>
        </p:txBody>
      </p:sp>
      <p:grpSp>
        <p:nvGrpSpPr>
          <p:cNvPr id="1071" name="Google Shape;1071;p70"/>
          <p:cNvGrpSpPr/>
          <p:nvPr/>
        </p:nvGrpSpPr>
        <p:grpSpPr>
          <a:xfrm>
            <a:off x="6196406" y="1156247"/>
            <a:ext cx="1621383" cy="3439657"/>
            <a:chOff x="3259800" y="1151125"/>
            <a:chExt cx="1522425" cy="3229725"/>
          </a:xfrm>
        </p:grpSpPr>
        <p:sp>
          <p:nvSpPr>
            <p:cNvPr id="1072" name="Google Shape;1072;p70"/>
            <p:cNvSpPr/>
            <p:nvPr/>
          </p:nvSpPr>
          <p:spPr>
            <a:xfrm>
              <a:off x="4728325" y="3974375"/>
              <a:ext cx="28550" cy="27250"/>
            </a:xfrm>
            <a:custGeom>
              <a:rect b="b" l="l" r="r" t="t"/>
              <a:pathLst>
                <a:path extrusionOk="0" h="1090" w="1142">
                  <a:moveTo>
                    <a:pt x="502" y="1"/>
                  </a:moveTo>
                  <a:cubicBezTo>
                    <a:pt x="436" y="1"/>
                    <a:pt x="368" y="16"/>
                    <a:pt x="305" y="47"/>
                  </a:cubicBezTo>
                  <a:cubicBezTo>
                    <a:pt x="89" y="154"/>
                    <a:pt x="0" y="419"/>
                    <a:pt x="110" y="635"/>
                  </a:cubicBezTo>
                  <a:cubicBezTo>
                    <a:pt x="112" y="640"/>
                    <a:pt x="115" y="645"/>
                    <a:pt x="117" y="648"/>
                  </a:cubicBezTo>
                  <a:cubicBezTo>
                    <a:pt x="117" y="664"/>
                    <a:pt x="117" y="679"/>
                    <a:pt x="120" y="695"/>
                  </a:cubicBezTo>
                  <a:cubicBezTo>
                    <a:pt x="141" y="848"/>
                    <a:pt x="260" y="1041"/>
                    <a:pt x="523" y="1080"/>
                  </a:cubicBezTo>
                  <a:cubicBezTo>
                    <a:pt x="570" y="1087"/>
                    <a:pt x="627" y="1090"/>
                    <a:pt x="702" y="1090"/>
                  </a:cubicBezTo>
                  <a:cubicBezTo>
                    <a:pt x="947" y="1090"/>
                    <a:pt x="1142" y="892"/>
                    <a:pt x="1142" y="651"/>
                  </a:cubicBezTo>
                  <a:cubicBezTo>
                    <a:pt x="1142" y="479"/>
                    <a:pt x="1046" y="333"/>
                    <a:pt x="903" y="261"/>
                  </a:cubicBezTo>
                  <a:cubicBezTo>
                    <a:pt x="900" y="255"/>
                    <a:pt x="897" y="248"/>
                    <a:pt x="895" y="242"/>
                  </a:cubicBezTo>
                  <a:cubicBezTo>
                    <a:pt x="817" y="90"/>
                    <a:pt x="663" y="1"/>
                    <a:pt x="5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0"/>
            <p:cNvSpPr/>
            <p:nvPr/>
          </p:nvSpPr>
          <p:spPr>
            <a:xfrm>
              <a:off x="4480800" y="2833150"/>
              <a:ext cx="248775" cy="1110650"/>
            </a:xfrm>
            <a:custGeom>
              <a:rect b="b" l="l" r="r" t="t"/>
              <a:pathLst>
                <a:path extrusionOk="0" h="44426" w="9951">
                  <a:moveTo>
                    <a:pt x="3993" y="0"/>
                  </a:moveTo>
                  <a:cubicBezTo>
                    <a:pt x="3803" y="0"/>
                    <a:pt x="3627" y="126"/>
                    <a:pt x="3573" y="319"/>
                  </a:cubicBezTo>
                  <a:cubicBezTo>
                    <a:pt x="3534" y="449"/>
                    <a:pt x="3498" y="582"/>
                    <a:pt x="3464" y="706"/>
                  </a:cubicBezTo>
                  <a:cubicBezTo>
                    <a:pt x="3401" y="940"/>
                    <a:pt x="3542" y="1182"/>
                    <a:pt x="3776" y="1245"/>
                  </a:cubicBezTo>
                  <a:cubicBezTo>
                    <a:pt x="3812" y="1255"/>
                    <a:pt x="3851" y="1258"/>
                    <a:pt x="3888" y="1258"/>
                  </a:cubicBezTo>
                  <a:cubicBezTo>
                    <a:pt x="4083" y="1258"/>
                    <a:pt x="4259" y="1130"/>
                    <a:pt x="4311" y="933"/>
                  </a:cubicBezTo>
                  <a:cubicBezTo>
                    <a:pt x="4345" y="813"/>
                    <a:pt x="4379" y="686"/>
                    <a:pt x="4415" y="558"/>
                  </a:cubicBezTo>
                  <a:cubicBezTo>
                    <a:pt x="4483" y="327"/>
                    <a:pt x="4348" y="83"/>
                    <a:pt x="4114" y="18"/>
                  </a:cubicBezTo>
                  <a:cubicBezTo>
                    <a:pt x="4073" y="6"/>
                    <a:pt x="4033" y="0"/>
                    <a:pt x="3993" y="0"/>
                  </a:cubicBezTo>
                  <a:close/>
                  <a:moveTo>
                    <a:pt x="3383" y="2634"/>
                  </a:moveTo>
                  <a:cubicBezTo>
                    <a:pt x="3185" y="2634"/>
                    <a:pt x="3006" y="2769"/>
                    <a:pt x="2959" y="2971"/>
                  </a:cubicBezTo>
                  <a:cubicBezTo>
                    <a:pt x="2931" y="3091"/>
                    <a:pt x="2900" y="3218"/>
                    <a:pt x="2866" y="3351"/>
                  </a:cubicBezTo>
                  <a:cubicBezTo>
                    <a:pt x="2806" y="3585"/>
                    <a:pt x="2949" y="3824"/>
                    <a:pt x="3183" y="3884"/>
                  </a:cubicBezTo>
                  <a:cubicBezTo>
                    <a:pt x="3219" y="3891"/>
                    <a:pt x="3256" y="3897"/>
                    <a:pt x="3292" y="3897"/>
                  </a:cubicBezTo>
                  <a:cubicBezTo>
                    <a:pt x="3487" y="3897"/>
                    <a:pt x="3667" y="3764"/>
                    <a:pt x="3716" y="3564"/>
                  </a:cubicBezTo>
                  <a:cubicBezTo>
                    <a:pt x="3750" y="3429"/>
                    <a:pt x="3784" y="3299"/>
                    <a:pt x="3812" y="3174"/>
                  </a:cubicBezTo>
                  <a:cubicBezTo>
                    <a:pt x="3869" y="2937"/>
                    <a:pt x="3721" y="2703"/>
                    <a:pt x="3487" y="2646"/>
                  </a:cubicBezTo>
                  <a:cubicBezTo>
                    <a:pt x="3452" y="2638"/>
                    <a:pt x="3418" y="2634"/>
                    <a:pt x="3383" y="2634"/>
                  </a:cubicBezTo>
                  <a:close/>
                  <a:moveTo>
                    <a:pt x="2675" y="5245"/>
                  </a:moveTo>
                  <a:cubicBezTo>
                    <a:pt x="2487" y="5245"/>
                    <a:pt x="2312" y="5369"/>
                    <a:pt x="2255" y="5561"/>
                  </a:cubicBezTo>
                  <a:cubicBezTo>
                    <a:pt x="2218" y="5685"/>
                    <a:pt x="2182" y="5810"/>
                    <a:pt x="2143" y="5938"/>
                  </a:cubicBezTo>
                  <a:cubicBezTo>
                    <a:pt x="2073" y="6169"/>
                    <a:pt x="2205" y="6413"/>
                    <a:pt x="2437" y="6484"/>
                  </a:cubicBezTo>
                  <a:cubicBezTo>
                    <a:pt x="2478" y="6497"/>
                    <a:pt x="2523" y="6502"/>
                    <a:pt x="2564" y="6502"/>
                  </a:cubicBezTo>
                  <a:cubicBezTo>
                    <a:pt x="2751" y="6502"/>
                    <a:pt x="2926" y="6380"/>
                    <a:pt x="2983" y="6190"/>
                  </a:cubicBezTo>
                  <a:cubicBezTo>
                    <a:pt x="3022" y="6062"/>
                    <a:pt x="3061" y="5935"/>
                    <a:pt x="3097" y="5808"/>
                  </a:cubicBezTo>
                  <a:cubicBezTo>
                    <a:pt x="3165" y="5576"/>
                    <a:pt x="3032" y="5332"/>
                    <a:pt x="2801" y="5264"/>
                  </a:cubicBezTo>
                  <a:cubicBezTo>
                    <a:pt x="2759" y="5252"/>
                    <a:pt x="2717" y="5245"/>
                    <a:pt x="2675" y="5245"/>
                  </a:cubicBezTo>
                  <a:close/>
                  <a:moveTo>
                    <a:pt x="1867" y="7828"/>
                  </a:moveTo>
                  <a:cubicBezTo>
                    <a:pt x="1684" y="7828"/>
                    <a:pt x="1514" y="7945"/>
                    <a:pt x="1454" y="8129"/>
                  </a:cubicBezTo>
                  <a:cubicBezTo>
                    <a:pt x="1412" y="8254"/>
                    <a:pt x="1371" y="8379"/>
                    <a:pt x="1329" y="8501"/>
                  </a:cubicBezTo>
                  <a:cubicBezTo>
                    <a:pt x="1251" y="8733"/>
                    <a:pt x="1373" y="8980"/>
                    <a:pt x="1605" y="9058"/>
                  </a:cubicBezTo>
                  <a:cubicBezTo>
                    <a:pt x="1652" y="9073"/>
                    <a:pt x="1698" y="9081"/>
                    <a:pt x="1745" y="9081"/>
                  </a:cubicBezTo>
                  <a:cubicBezTo>
                    <a:pt x="1927" y="9081"/>
                    <a:pt x="2099" y="8967"/>
                    <a:pt x="2161" y="8782"/>
                  </a:cubicBezTo>
                  <a:cubicBezTo>
                    <a:pt x="2203" y="8660"/>
                    <a:pt x="2244" y="8532"/>
                    <a:pt x="2286" y="8405"/>
                  </a:cubicBezTo>
                  <a:cubicBezTo>
                    <a:pt x="2361" y="8174"/>
                    <a:pt x="2237" y="7927"/>
                    <a:pt x="2008" y="7851"/>
                  </a:cubicBezTo>
                  <a:cubicBezTo>
                    <a:pt x="1961" y="7835"/>
                    <a:pt x="1914" y="7828"/>
                    <a:pt x="1867" y="7828"/>
                  </a:cubicBezTo>
                  <a:close/>
                  <a:moveTo>
                    <a:pt x="950" y="10373"/>
                  </a:moveTo>
                  <a:cubicBezTo>
                    <a:pt x="778" y="10373"/>
                    <a:pt x="615" y="10475"/>
                    <a:pt x="547" y="10644"/>
                  </a:cubicBezTo>
                  <a:cubicBezTo>
                    <a:pt x="534" y="10672"/>
                    <a:pt x="521" y="10698"/>
                    <a:pt x="510" y="10724"/>
                  </a:cubicBezTo>
                  <a:cubicBezTo>
                    <a:pt x="469" y="10823"/>
                    <a:pt x="427" y="10927"/>
                    <a:pt x="391" y="11036"/>
                  </a:cubicBezTo>
                  <a:cubicBezTo>
                    <a:pt x="310" y="11265"/>
                    <a:pt x="432" y="11515"/>
                    <a:pt x="661" y="11595"/>
                  </a:cubicBezTo>
                  <a:cubicBezTo>
                    <a:pt x="708" y="11611"/>
                    <a:pt x="757" y="11619"/>
                    <a:pt x="804" y="11619"/>
                  </a:cubicBezTo>
                  <a:cubicBezTo>
                    <a:pt x="986" y="11619"/>
                    <a:pt x="1158" y="11504"/>
                    <a:pt x="1217" y="11322"/>
                  </a:cubicBezTo>
                  <a:cubicBezTo>
                    <a:pt x="1249" y="11236"/>
                    <a:pt x="1282" y="11151"/>
                    <a:pt x="1316" y="11070"/>
                  </a:cubicBezTo>
                  <a:cubicBezTo>
                    <a:pt x="1329" y="11041"/>
                    <a:pt x="1342" y="11010"/>
                    <a:pt x="1355" y="10982"/>
                  </a:cubicBezTo>
                  <a:cubicBezTo>
                    <a:pt x="1449" y="10758"/>
                    <a:pt x="1342" y="10501"/>
                    <a:pt x="1119" y="10407"/>
                  </a:cubicBezTo>
                  <a:cubicBezTo>
                    <a:pt x="1064" y="10384"/>
                    <a:pt x="1006" y="10373"/>
                    <a:pt x="950" y="10373"/>
                  </a:cubicBezTo>
                  <a:close/>
                  <a:moveTo>
                    <a:pt x="447" y="13012"/>
                  </a:moveTo>
                  <a:cubicBezTo>
                    <a:pt x="211" y="13012"/>
                    <a:pt x="16" y="13199"/>
                    <a:pt x="8" y="13436"/>
                  </a:cubicBezTo>
                  <a:cubicBezTo>
                    <a:pt x="3" y="13569"/>
                    <a:pt x="1" y="13706"/>
                    <a:pt x="1" y="13844"/>
                  </a:cubicBezTo>
                  <a:cubicBezTo>
                    <a:pt x="1" y="14086"/>
                    <a:pt x="196" y="14284"/>
                    <a:pt x="437" y="14284"/>
                  </a:cubicBezTo>
                  <a:lnTo>
                    <a:pt x="440" y="14284"/>
                  </a:lnTo>
                  <a:cubicBezTo>
                    <a:pt x="682" y="14284"/>
                    <a:pt x="877" y="14089"/>
                    <a:pt x="879" y="13847"/>
                  </a:cubicBezTo>
                  <a:cubicBezTo>
                    <a:pt x="879" y="13717"/>
                    <a:pt x="882" y="13589"/>
                    <a:pt x="885" y="13465"/>
                  </a:cubicBezTo>
                  <a:cubicBezTo>
                    <a:pt x="892" y="13223"/>
                    <a:pt x="703" y="13020"/>
                    <a:pt x="461" y="13012"/>
                  </a:cubicBezTo>
                  <a:cubicBezTo>
                    <a:pt x="456" y="13012"/>
                    <a:pt x="451" y="13012"/>
                    <a:pt x="447" y="13012"/>
                  </a:cubicBezTo>
                  <a:close/>
                  <a:moveTo>
                    <a:pt x="613" y="15707"/>
                  </a:moveTo>
                  <a:cubicBezTo>
                    <a:pt x="589" y="15707"/>
                    <a:pt x="564" y="15709"/>
                    <a:pt x="539" y="15714"/>
                  </a:cubicBezTo>
                  <a:cubicBezTo>
                    <a:pt x="300" y="15753"/>
                    <a:pt x="138" y="15979"/>
                    <a:pt x="177" y="16218"/>
                  </a:cubicBezTo>
                  <a:cubicBezTo>
                    <a:pt x="198" y="16351"/>
                    <a:pt x="222" y="16465"/>
                    <a:pt x="242" y="16553"/>
                  </a:cubicBezTo>
                  <a:cubicBezTo>
                    <a:pt x="253" y="16598"/>
                    <a:pt x="268" y="16644"/>
                    <a:pt x="287" y="16694"/>
                  </a:cubicBezTo>
                  <a:cubicBezTo>
                    <a:pt x="357" y="16865"/>
                    <a:pt x="521" y="16969"/>
                    <a:pt x="695" y="16969"/>
                  </a:cubicBezTo>
                  <a:cubicBezTo>
                    <a:pt x="749" y="16969"/>
                    <a:pt x="804" y="16959"/>
                    <a:pt x="859" y="16938"/>
                  </a:cubicBezTo>
                  <a:cubicBezTo>
                    <a:pt x="1082" y="16850"/>
                    <a:pt x="1191" y="16592"/>
                    <a:pt x="1103" y="16369"/>
                  </a:cubicBezTo>
                  <a:cubicBezTo>
                    <a:pt x="1098" y="16361"/>
                    <a:pt x="1098" y="16356"/>
                    <a:pt x="1098" y="16356"/>
                  </a:cubicBezTo>
                  <a:cubicBezTo>
                    <a:pt x="1098" y="16353"/>
                    <a:pt x="1095" y="16351"/>
                    <a:pt x="1095" y="16348"/>
                  </a:cubicBezTo>
                  <a:cubicBezTo>
                    <a:pt x="1085" y="16301"/>
                    <a:pt x="1067" y="16215"/>
                    <a:pt x="1043" y="16075"/>
                  </a:cubicBezTo>
                  <a:cubicBezTo>
                    <a:pt x="1006" y="15861"/>
                    <a:pt x="823" y="15707"/>
                    <a:pt x="613" y="15707"/>
                  </a:cubicBezTo>
                  <a:close/>
                  <a:moveTo>
                    <a:pt x="2118" y="17900"/>
                  </a:moveTo>
                  <a:cubicBezTo>
                    <a:pt x="2017" y="17900"/>
                    <a:pt x="1915" y="17935"/>
                    <a:pt x="1831" y="18007"/>
                  </a:cubicBezTo>
                  <a:cubicBezTo>
                    <a:pt x="1649" y="18168"/>
                    <a:pt x="1631" y="18444"/>
                    <a:pt x="1789" y="18628"/>
                  </a:cubicBezTo>
                  <a:cubicBezTo>
                    <a:pt x="1873" y="18724"/>
                    <a:pt x="1958" y="18823"/>
                    <a:pt x="2047" y="18925"/>
                  </a:cubicBezTo>
                  <a:cubicBezTo>
                    <a:pt x="2135" y="19026"/>
                    <a:pt x="2257" y="19075"/>
                    <a:pt x="2380" y="19075"/>
                  </a:cubicBezTo>
                  <a:cubicBezTo>
                    <a:pt x="2481" y="19075"/>
                    <a:pt x="2585" y="19042"/>
                    <a:pt x="2666" y="18969"/>
                  </a:cubicBezTo>
                  <a:cubicBezTo>
                    <a:pt x="2850" y="18810"/>
                    <a:pt x="2871" y="18535"/>
                    <a:pt x="2712" y="18350"/>
                  </a:cubicBezTo>
                  <a:cubicBezTo>
                    <a:pt x="2621" y="18249"/>
                    <a:pt x="2536" y="18147"/>
                    <a:pt x="2450" y="18051"/>
                  </a:cubicBezTo>
                  <a:cubicBezTo>
                    <a:pt x="2363" y="17951"/>
                    <a:pt x="2241" y="17900"/>
                    <a:pt x="2118" y="17900"/>
                  </a:cubicBezTo>
                  <a:close/>
                  <a:moveTo>
                    <a:pt x="3852" y="19976"/>
                  </a:moveTo>
                  <a:cubicBezTo>
                    <a:pt x="3758" y="19976"/>
                    <a:pt x="3663" y="20006"/>
                    <a:pt x="3583" y="20068"/>
                  </a:cubicBezTo>
                  <a:cubicBezTo>
                    <a:pt x="3391" y="20217"/>
                    <a:pt x="3357" y="20495"/>
                    <a:pt x="3508" y="20685"/>
                  </a:cubicBezTo>
                  <a:cubicBezTo>
                    <a:pt x="3589" y="20789"/>
                    <a:pt x="3669" y="20893"/>
                    <a:pt x="3747" y="20994"/>
                  </a:cubicBezTo>
                  <a:cubicBezTo>
                    <a:pt x="3833" y="21106"/>
                    <a:pt x="3963" y="21166"/>
                    <a:pt x="4096" y="21166"/>
                  </a:cubicBezTo>
                  <a:cubicBezTo>
                    <a:pt x="4189" y="21166"/>
                    <a:pt x="4283" y="21137"/>
                    <a:pt x="4361" y="21075"/>
                  </a:cubicBezTo>
                  <a:cubicBezTo>
                    <a:pt x="4553" y="20929"/>
                    <a:pt x="4592" y="20653"/>
                    <a:pt x="4444" y="20461"/>
                  </a:cubicBezTo>
                  <a:cubicBezTo>
                    <a:pt x="4363" y="20357"/>
                    <a:pt x="4283" y="20250"/>
                    <a:pt x="4200" y="20144"/>
                  </a:cubicBezTo>
                  <a:cubicBezTo>
                    <a:pt x="4112" y="20034"/>
                    <a:pt x="3983" y="19976"/>
                    <a:pt x="3852" y="19976"/>
                  </a:cubicBezTo>
                  <a:close/>
                  <a:moveTo>
                    <a:pt x="5421" y="22176"/>
                  </a:moveTo>
                  <a:cubicBezTo>
                    <a:pt x="5340" y="22176"/>
                    <a:pt x="5258" y="22198"/>
                    <a:pt x="5185" y="22245"/>
                  </a:cubicBezTo>
                  <a:cubicBezTo>
                    <a:pt x="4982" y="22375"/>
                    <a:pt x="4920" y="22645"/>
                    <a:pt x="5050" y="22850"/>
                  </a:cubicBezTo>
                  <a:cubicBezTo>
                    <a:pt x="5115" y="22952"/>
                    <a:pt x="5180" y="23058"/>
                    <a:pt x="5242" y="23170"/>
                  </a:cubicBezTo>
                  <a:cubicBezTo>
                    <a:pt x="5323" y="23313"/>
                    <a:pt x="5471" y="23394"/>
                    <a:pt x="5624" y="23394"/>
                  </a:cubicBezTo>
                  <a:cubicBezTo>
                    <a:pt x="5697" y="23394"/>
                    <a:pt x="5770" y="23376"/>
                    <a:pt x="5840" y="23337"/>
                  </a:cubicBezTo>
                  <a:cubicBezTo>
                    <a:pt x="6051" y="23217"/>
                    <a:pt x="6124" y="22949"/>
                    <a:pt x="6007" y="22739"/>
                  </a:cubicBezTo>
                  <a:cubicBezTo>
                    <a:pt x="5936" y="22616"/>
                    <a:pt x="5864" y="22494"/>
                    <a:pt x="5791" y="22380"/>
                  </a:cubicBezTo>
                  <a:cubicBezTo>
                    <a:pt x="5707" y="22248"/>
                    <a:pt x="5566" y="22176"/>
                    <a:pt x="5421" y="22176"/>
                  </a:cubicBezTo>
                  <a:close/>
                  <a:moveTo>
                    <a:pt x="6530" y="24635"/>
                  </a:moveTo>
                  <a:cubicBezTo>
                    <a:pt x="6485" y="24635"/>
                    <a:pt x="6439" y="24643"/>
                    <a:pt x="6394" y="24657"/>
                  </a:cubicBezTo>
                  <a:cubicBezTo>
                    <a:pt x="6163" y="24733"/>
                    <a:pt x="6038" y="24980"/>
                    <a:pt x="6113" y="25211"/>
                  </a:cubicBezTo>
                  <a:cubicBezTo>
                    <a:pt x="6152" y="25331"/>
                    <a:pt x="6191" y="25456"/>
                    <a:pt x="6228" y="25578"/>
                  </a:cubicBezTo>
                  <a:cubicBezTo>
                    <a:pt x="6285" y="25768"/>
                    <a:pt x="6459" y="25890"/>
                    <a:pt x="6649" y="25890"/>
                  </a:cubicBezTo>
                  <a:cubicBezTo>
                    <a:pt x="6690" y="25890"/>
                    <a:pt x="6735" y="25885"/>
                    <a:pt x="6776" y="25872"/>
                  </a:cubicBezTo>
                  <a:cubicBezTo>
                    <a:pt x="7008" y="25801"/>
                    <a:pt x="7138" y="25557"/>
                    <a:pt x="7067" y="25326"/>
                  </a:cubicBezTo>
                  <a:cubicBezTo>
                    <a:pt x="7028" y="25196"/>
                    <a:pt x="6989" y="25066"/>
                    <a:pt x="6948" y="24938"/>
                  </a:cubicBezTo>
                  <a:cubicBezTo>
                    <a:pt x="6887" y="24753"/>
                    <a:pt x="6715" y="24635"/>
                    <a:pt x="6530" y="24635"/>
                  </a:cubicBezTo>
                  <a:close/>
                  <a:moveTo>
                    <a:pt x="7194" y="27257"/>
                  </a:moveTo>
                  <a:cubicBezTo>
                    <a:pt x="7166" y="27257"/>
                    <a:pt x="7138" y="27260"/>
                    <a:pt x="7109" y="27265"/>
                  </a:cubicBezTo>
                  <a:cubicBezTo>
                    <a:pt x="6872" y="27309"/>
                    <a:pt x="6716" y="27541"/>
                    <a:pt x="6761" y="27777"/>
                  </a:cubicBezTo>
                  <a:cubicBezTo>
                    <a:pt x="6784" y="27902"/>
                    <a:pt x="6807" y="28032"/>
                    <a:pt x="6831" y="28160"/>
                  </a:cubicBezTo>
                  <a:cubicBezTo>
                    <a:pt x="6870" y="28373"/>
                    <a:pt x="7054" y="28524"/>
                    <a:pt x="7262" y="28524"/>
                  </a:cubicBezTo>
                  <a:cubicBezTo>
                    <a:pt x="7288" y="28524"/>
                    <a:pt x="7314" y="28521"/>
                    <a:pt x="7340" y="28516"/>
                  </a:cubicBezTo>
                  <a:cubicBezTo>
                    <a:pt x="7577" y="28474"/>
                    <a:pt x="7738" y="28248"/>
                    <a:pt x="7694" y="28009"/>
                  </a:cubicBezTo>
                  <a:cubicBezTo>
                    <a:pt x="7671" y="27876"/>
                    <a:pt x="7647" y="27744"/>
                    <a:pt x="7624" y="27614"/>
                  </a:cubicBezTo>
                  <a:cubicBezTo>
                    <a:pt x="7583" y="27403"/>
                    <a:pt x="7400" y="27257"/>
                    <a:pt x="7194" y="27257"/>
                  </a:cubicBezTo>
                  <a:close/>
                  <a:moveTo>
                    <a:pt x="7576" y="29933"/>
                  </a:moveTo>
                  <a:cubicBezTo>
                    <a:pt x="7562" y="29933"/>
                    <a:pt x="7547" y="29934"/>
                    <a:pt x="7533" y="29935"/>
                  </a:cubicBezTo>
                  <a:cubicBezTo>
                    <a:pt x="7294" y="29961"/>
                    <a:pt x="7117" y="30175"/>
                    <a:pt x="7143" y="30416"/>
                  </a:cubicBezTo>
                  <a:cubicBezTo>
                    <a:pt x="7156" y="30546"/>
                    <a:pt x="7166" y="30676"/>
                    <a:pt x="7179" y="30806"/>
                  </a:cubicBezTo>
                  <a:cubicBezTo>
                    <a:pt x="7200" y="31035"/>
                    <a:pt x="7390" y="31207"/>
                    <a:pt x="7616" y="31207"/>
                  </a:cubicBezTo>
                  <a:cubicBezTo>
                    <a:pt x="7629" y="31207"/>
                    <a:pt x="7642" y="31204"/>
                    <a:pt x="7655" y="31204"/>
                  </a:cubicBezTo>
                  <a:cubicBezTo>
                    <a:pt x="7897" y="31183"/>
                    <a:pt x="8074" y="30970"/>
                    <a:pt x="8053" y="30728"/>
                  </a:cubicBezTo>
                  <a:cubicBezTo>
                    <a:pt x="8040" y="30596"/>
                    <a:pt x="8029" y="30461"/>
                    <a:pt x="8014" y="30328"/>
                  </a:cubicBezTo>
                  <a:cubicBezTo>
                    <a:pt x="7992" y="30101"/>
                    <a:pt x="7800" y="29933"/>
                    <a:pt x="7576" y="29933"/>
                  </a:cubicBezTo>
                  <a:close/>
                  <a:moveTo>
                    <a:pt x="7807" y="32625"/>
                  </a:moveTo>
                  <a:cubicBezTo>
                    <a:pt x="7754" y="32625"/>
                    <a:pt x="7700" y="32634"/>
                    <a:pt x="7647" y="32655"/>
                  </a:cubicBezTo>
                  <a:cubicBezTo>
                    <a:pt x="7424" y="32743"/>
                    <a:pt x="7312" y="32998"/>
                    <a:pt x="7400" y="33224"/>
                  </a:cubicBezTo>
                  <a:cubicBezTo>
                    <a:pt x="7478" y="33419"/>
                    <a:pt x="7593" y="33586"/>
                    <a:pt x="7741" y="33716"/>
                  </a:cubicBezTo>
                  <a:cubicBezTo>
                    <a:pt x="7824" y="33789"/>
                    <a:pt x="7928" y="33825"/>
                    <a:pt x="8032" y="33825"/>
                  </a:cubicBezTo>
                  <a:cubicBezTo>
                    <a:pt x="8154" y="33825"/>
                    <a:pt x="8274" y="33776"/>
                    <a:pt x="8362" y="33677"/>
                  </a:cubicBezTo>
                  <a:cubicBezTo>
                    <a:pt x="8521" y="33495"/>
                    <a:pt x="8503" y="33217"/>
                    <a:pt x="8321" y="33055"/>
                  </a:cubicBezTo>
                  <a:cubicBezTo>
                    <a:pt x="8276" y="33016"/>
                    <a:pt x="8243" y="32970"/>
                    <a:pt x="8217" y="32905"/>
                  </a:cubicBezTo>
                  <a:cubicBezTo>
                    <a:pt x="8149" y="32731"/>
                    <a:pt x="7983" y="32625"/>
                    <a:pt x="7807" y="32625"/>
                  </a:cubicBezTo>
                  <a:close/>
                  <a:moveTo>
                    <a:pt x="8231" y="35125"/>
                  </a:moveTo>
                  <a:cubicBezTo>
                    <a:pt x="7998" y="35125"/>
                    <a:pt x="7803" y="35314"/>
                    <a:pt x="7795" y="35554"/>
                  </a:cubicBezTo>
                  <a:cubicBezTo>
                    <a:pt x="7795" y="35583"/>
                    <a:pt x="7795" y="35614"/>
                    <a:pt x="7795" y="35645"/>
                  </a:cubicBezTo>
                  <a:cubicBezTo>
                    <a:pt x="7795" y="35726"/>
                    <a:pt x="7803" y="35843"/>
                    <a:pt x="7816" y="35999"/>
                  </a:cubicBezTo>
                  <a:cubicBezTo>
                    <a:pt x="7834" y="36227"/>
                    <a:pt x="8027" y="36399"/>
                    <a:pt x="8253" y="36399"/>
                  </a:cubicBezTo>
                  <a:cubicBezTo>
                    <a:pt x="8266" y="36399"/>
                    <a:pt x="8279" y="36399"/>
                    <a:pt x="8292" y="36396"/>
                  </a:cubicBezTo>
                  <a:cubicBezTo>
                    <a:pt x="8534" y="36376"/>
                    <a:pt x="8711" y="36162"/>
                    <a:pt x="8690" y="35921"/>
                  </a:cubicBezTo>
                  <a:cubicBezTo>
                    <a:pt x="8677" y="35762"/>
                    <a:pt x="8674" y="35681"/>
                    <a:pt x="8674" y="35645"/>
                  </a:cubicBezTo>
                  <a:cubicBezTo>
                    <a:pt x="8674" y="35622"/>
                    <a:pt x="8674" y="35598"/>
                    <a:pt x="8674" y="35575"/>
                  </a:cubicBezTo>
                  <a:cubicBezTo>
                    <a:pt x="8679" y="35333"/>
                    <a:pt x="8487" y="35130"/>
                    <a:pt x="8245" y="35125"/>
                  </a:cubicBezTo>
                  <a:cubicBezTo>
                    <a:pt x="8240" y="35125"/>
                    <a:pt x="8236" y="35125"/>
                    <a:pt x="8231" y="35125"/>
                  </a:cubicBezTo>
                  <a:close/>
                  <a:moveTo>
                    <a:pt x="8536" y="37817"/>
                  </a:moveTo>
                  <a:cubicBezTo>
                    <a:pt x="8515" y="37817"/>
                    <a:pt x="8495" y="37818"/>
                    <a:pt x="8474" y="37821"/>
                  </a:cubicBezTo>
                  <a:cubicBezTo>
                    <a:pt x="8235" y="37852"/>
                    <a:pt x="8066" y="38073"/>
                    <a:pt x="8100" y="38315"/>
                  </a:cubicBezTo>
                  <a:cubicBezTo>
                    <a:pt x="8115" y="38445"/>
                    <a:pt x="8133" y="38575"/>
                    <a:pt x="8152" y="38708"/>
                  </a:cubicBezTo>
                  <a:cubicBezTo>
                    <a:pt x="8183" y="38929"/>
                    <a:pt x="8370" y="39087"/>
                    <a:pt x="8586" y="39087"/>
                  </a:cubicBezTo>
                  <a:cubicBezTo>
                    <a:pt x="8607" y="39087"/>
                    <a:pt x="8627" y="39085"/>
                    <a:pt x="8646" y="39082"/>
                  </a:cubicBezTo>
                  <a:cubicBezTo>
                    <a:pt x="8887" y="39051"/>
                    <a:pt x="9054" y="38830"/>
                    <a:pt x="9023" y="38588"/>
                  </a:cubicBezTo>
                  <a:cubicBezTo>
                    <a:pt x="9004" y="38456"/>
                    <a:pt x="8986" y="38326"/>
                    <a:pt x="8968" y="38196"/>
                  </a:cubicBezTo>
                  <a:cubicBezTo>
                    <a:pt x="8939" y="37977"/>
                    <a:pt x="8752" y="37817"/>
                    <a:pt x="8536" y="37817"/>
                  </a:cubicBezTo>
                  <a:close/>
                  <a:moveTo>
                    <a:pt x="8908" y="40500"/>
                  </a:moveTo>
                  <a:cubicBezTo>
                    <a:pt x="8887" y="40500"/>
                    <a:pt x="8867" y="40501"/>
                    <a:pt x="8846" y="40504"/>
                  </a:cubicBezTo>
                  <a:cubicBezTo>
                    <a:pt x="8607" y="40538"/>
                    <a:pt x="8438" y="40759"/>
                    <a:pt x="8471" y="40998"/>
                  </a:cubicBezTo>
                  <a:lnTo>
                    <a:pt x="8529" y="41391"/>
                  </a:lnTo>
                  <a:cubicBezTo>
                    <a:pt x="8560" y="41612"/>
                    <a:pt x="8747" y="41770"/>
                    <a:pt x="8963" y="41770"/>
                  </a:cubicBezTo>
                  <a:cubicBezTo>
                    <a:pt x="8981" y="41770"/>
                    <a:pt x="9002" y="41768"/>
                    <a:pt x="9023" y="41765"/>
                  </a:cubicBezTo>
                  <a:cubicBezTo>
                    <a:pt x="9264" y="41731"/>
                    <a:pt x="9431" y="41510"/>
                    <a:pt x="9397" y="41269"/>
                  </a:cubicBezTo>
                  <a:lnTo>
                    <a:pt x="9342" y="40876"/>
                  </a:lnTo>
                  <a:cubicBezTo>
                    <a:pt x="9312" y="40658"/>
                    <a:pt x="9122" y="40500"/>
                    <a:pt x="8908" y="40500"/>
                  </a:cubicBezTo>
                  <a:close/>
                  <a:moveTo>
                    <a:pt x="9324" y="43174"/>
                  </a:moveTo>
                  <a:cubicBezTo>
                    <a:pt x="9279" y="43174"/>
                    <a:pt x="9234" y="43181"/>
                    <a:pt x="9189" y="43195"/>
                  </a:cubicBezTo>
                  <a:cubicBezTo>
                    <a:pt x="8958" y="43268"/>
                    <a:pt x="8830" y="43518"/>
                    <a:pt x="8906" y="43746"/>
                  </a:cubicBezTo>
                  <a:cubicBezTo>
                    <a:pt x="8945" y="43866"/>
                    <a:pt x="8991" y="43999"/>
                    <a:pt x="9046" y="44142"/>
                  </a:cubicBezTo>
                  <a:cubicBezTo>
                    <a:pt x="9111" y="44316"/>
                    <a:pt x="9277" y="44425"/>
                    <a:pt x="9454" y="44425"/>
                  </a:cubicBezTo>
                  <a:cubicBezTo>
                    <a:pt x="9506" y="44425"/>
                    <a:pt x="9561" y="44415"/>
                    <a:pt x="9610" y="44396"/>
                  </a:cubicBezTo>
                  <a:cubicBezTo>
                    <a:pt x="9836" y="44311"/>
                    <a:pt x="9951" y="44056"/>
                    <a:pt x="9865" y="43830"/>
                  </a:cubicBezTo>
                  <a:cubicBezTo>
                    <a:pt x="9816" y="43702"/>
                    <a:pt x="9774" y="43583"/>
                    <a:pt x="9740" y="43476"/>
                  </a:cubicBezTo>
                  <a:cubicBezTo>
                    <a:pt x="9682" y="43292"/>
                    <a:pt x="9509" y="43174"/>
                    <a:pt x="9324" y="4317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0"/>
            <p:cNvSpPr/>
            <p:nvPr/>
          </p:nvSpPr>
          <p:spPr>
            <a:xfrm>
              <a:off x="4585975" y="2772725"/>
              <a:ext cx="31025" cy="28775"/>
            </a:xfrm>
            <a:custGeom>
              <a:rect b="b" l="l" r="r" t="t"/>
              <a:pathLst>
                <a:path extrusionOk="0" h="1151" w="1241">
                  <a:moveTo>
                    <a:pt x="739" y="0"/>
                  </a:moveTo>
                  <a:cubicBezTo>
                    <a:pt x="661" y="0"/>
                    <a:pt x="583" y="20"/>
                    <a:pt x="513" y="63"/>
                  </a:cubicBezTo>
                  <a:cubicBezTo>
                    <a:pt x="442" y="105"/>
                    <a:pt x="396" y="126"/>
                    <a:pt x="396" y="126"/>
                  </a:cubicBezTo>
                  <a:cubicBezTo>
                    <a:pt x="286" y="173"/>
                    <a:pt x="203" y="258"/>
                    <a:pt x="159" y="368"/>
                  </a:cubicBezTo>
                  <a:cubicBezTo>
                    <a:pt x="159" y="368"/>
                    <a:pt x="133" y="435"/>
                    <a:pt x="86" y="557"/>
                  </a:cubicBezTo>
                  <a:cubicBezTo>
                    <a:pt x="0" y="784"/>
                    <a:pt x="115" y="1036"/>
                    <a:pt x="341" y="1122"/>
                  </a:cubicBezTo>
                  <a:cubicBezTo>
                    <a:pt x="393" y="1142"/>
                    <a:pt x="445" y="1150"/>
                    <a:pt x="497" y="1150"/>
                  </a:cubicBezTo>
                  <a:cubicBezTo>
                    <a:pt x="674" y="1150"/>
                    <a:pt x="840" y="1044"/>
                    <a:pt x="908" y="867"/>
                  </a:cubicBezTo>
                  <a:cubicBezTo>
                    <a:pt x="910" y="859"/>
                    <a:pt x="913" y="851"/>
                    <a:pt x="916" y="843"/>
                  </a:cubicBezTo>
                  <a:cubicBezTo>
                    <a:pt x="931" y="833"/>
                    <a:pt x="949" y="825"/>
                    <a:pt x="965" y="815"/>
                  </a:cubicBezTo>
                  <a:cubicBezTo>
                    <a:pt x="1173" y="687"/>
                    <a:pt x="1241" y="420"/>
                    <a:pt x="1113" y="212"/>
                  </a:cubicBezTo>
                  <a:cubicBezTo>
                    <a:pt x="1031" y="75"/>
                    <a:pt x="887" y="0"/>
                    <a:pt x="7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0"/>
            <p:cNvSpPr/>
            <p:nvPr/>
          </p:nvSpPr>
          <p:spPr>
            <a:xfrm>
              <a:off x="3259800" y="1151125"/>
              <a:ext cx="1414400" cy="1595250"/>
            </a:xfrm>
            <a:custGeom>
              <a:rect b="b" l="l" r="r" t="t"/>
              <a:pathLst>
                <a:path extrusionOk="0" h="63810" w="56576">
                  <a:moveTo>
                    <a:pt x="15695" y="1"/>
                  </a:moveTo>
                  <a:cubicBezTo>
                    <a:pt x="15481" y="1"/>
                    <a:pt x="15292" y="156"/>
                    <a:pt x="15259" y="373"/>
                  </a:cubicBezTo>
                  <a:cubicBezTo>
                    <a:pt x="15220" y="612"/>
                    <a:pt x="15384" y="835"/>
                    <a:pt x="15623" y="874"/>
                  </a:cubicBezTo>
                  <a:cubicBezTo>
                    <a:pt x="15738" y="893"/>
                    <a:pt x="15852" y="916"/>
                    <a:pt x="15961" y="945"/>
                  </a:cubicBezTo>
                  <a:cubicBezTo>
                    <a:pt x="15998" y="952"/>
                    <a:pt x="16034" y="958"/>
                    <a:pt x="16071" y="958"/>
                  </a:cubicBezTo>
                  <a:cubicBezTo>
                    <a:pt x="16266" y="958"/>
                    <a:pt x="16445" y="828"/>
                    <a:pt x="16494" y="630"/>
                  </a:cubicBezTo>
                  <a:cubicBezTo>
                    <a:pt x="16557" y="393"/>
                    <a:pt x="16416" y="154"/>
                    <a:pt x="16180" y="94"/>
                  </a:cubicBezTo>
                  <a:cubicBezTo>
                    <a:pt x="16045" y="61"/>
                    <a:pt x="15904" y="29"/>
                    <a:pt x="15761" y="6"/>
                  </a:cubicBezTo>
                  <a:cubicBezTo>
                    <a:pt x="15739" y="3"/>
                    <a:pt x="15717" y="1"/>
                    <a:pt x="15695" y="1"/>
                  </a:cubicBezTo>
                  <a:close/>
                  <a:moveTo>
                    <a:pt x="13442" y="54"/>
                  </a:moveTo>
                  <a:cubicBezTo>
                    <a:pt x="13421" y="54"/>
                    <a:pt x="13400" y="55"/>
                    <a:pt x="13380" y="58"/>
                  </a:cubicBezTo>
                  <a:cubicBezTo>
                    <a:pt x="13252" y="76"/>
                    <a:pt x="13122" y="97"/>
                    <a:pt x="12987" y="120"/>
                  </a:cubicBezTo>
                  <a:cubicBezTo>
                    <a:pt x="12748" y="159"/>
                    <a:pt x="12587" y="386"/>
                    <a:pt x="12626" y="625"/>
                  </a:cubicBezTo>
                  <a:cubicBezTo>
                    <a:pt x="12662" y="838"/>
                    <a:pt x="12849" y="991"/>
                    <a:pt x="13060" y="991"/>
                  </a:cubicBezTo>
                  <a:cubicBezTo>
                    <a:pt x="13083" y="991"/>
                    <a:pt x="13107" y="989"/>
                    <a:pt x="13133" y="984"/>
                  </a:cubicBezTo>
                  <a:cubicBezTo>
                    <a:pt x="13260" y="963"/>
                    <a:pt x="13385" y="945"/>
                    <a:pt x="13505" y="926"/>
                  </a:cubicBezTo>
                  <a:cubicBezTo>
                    <a:pt x="13744" y="893"/>
                    <a:pt x="13910" y="669"/>
                    <a:pt x="13876" y="430"/>
                  </a:cubicBezTo>
                  <a:cubicBezTo>
                    <a:pt x="13845" y="211"/>
                    <a:pt x="13656" y="54"/>
                    <a:pt x="13442" y="54"/>
                  </a:cubicBezTo>
                  <a:close/>
                  <a:moveTo>
                    <a:pt x="10907" y="781"/>
                  </a:moveTo>
                  <a:cubicBezTo>
                    <a:pt x="10847" y="781"/>
                    <a:pt x="10786" y="794"/>
                    <a:pt x="10728" y="820"/>
                  </a:cubicBezTo>
                  <a:cubicBezTo>
                    <a:pt x="10608" y="874"/>
                    <a:pt x="10483" y="932"/>
                    <a:pt x="10364" y="989"/>
                  </a:cubicBezTo>
                  <a:cubicBezTo>
                    <a:pt x="10145" y="1095"/>
                    <a:pt x="10054" y="1358"/>
                    <a:pt x="10161" y="1576"/>
                  </a:cubicBezTo>
                  <a:cubicBezTo>
                    <a:pt x="10239" y="1732"/>
                    <a:pt x="10395" y="1823"/>
                    <a:pt x="10556" y="1823"/>
                  </a:cubicBezTo>
                  <a:cubicBezTo>
                    <a:pt x="10621" y="1823"/>
                    <a:pt x="10686" y="1808"/>
                    <a:pt x="10749" y="1777"/>
                  </a:cubicBezTo>
                  <a:cubicBezTo>
                    <a:pt x="10860" y="1722"/>
                    <a:pt x="10975" y="1670"/>
                    <a:pt x="11087" y="1621"/>
                  </a:cubicBezTo>
                  <a:cubicBezTo>
                    <a:pt x="11308" y="1522"/>
                    <a:pt x="11406" y="1262"/>
                    <a:pt x="11308" y="1041"/>
                  </a:cubicBezTo>
                  <a:cubicBezTo>
                    <a:pt x="11235" y="878"/>
                    <a:pt x="11074" y="781"/>
                    <a:pt x="10907" y="781"/>
                  </a:cubicBezTo>
                  <a:close/>
                  <a:moveTo>
                    <a:pt x="17990" y="1223"/>
                  </a:moveTo>
                  <a:cubicBezTo>
                    <a:pt x="17870" y="1223"/>
                    <a:pt x="17751" y="1273"/>
                    <a:pt x="17664" y="1368"/>
                  </a:cubicBezTo>
                  <a:cubicBezTo>
                    <a:pt x="17501" y="1548"/>
                    <a:pt x="17514" y="1823"/>
                    <a:pt x="17693" y="1987"/>
                  </a:cubicBezTo>
                  <a:cubicBezTo>
                    <a:pt x="17776" y="2063"/>
                    <a:pt x="17867" y="2146"/>
                    <a:pt x="17971" y="2245"/>
                  </a:cubicBezTo>
                  <a:cubicBezTo>
                    <a:pt x="18054" y="2325"/>
                    <a:pt x="18164" y="2364"/>
                    <a:pt x="18273" y="2364"/>
                  </a:cubicBezTo>
                  <a:cubicBezTo>
                    <a:pt x="18387" y="2364"/>
                    <a:pt x="18504" y="2317"/>
                    <a:pt x="18590" y="2226"/>
                  </a:cubicBezTo>
                  <a:cubicBezTo>
                    <a:pt x="18756" y="2050"/>
                    <a:pt x="18749" y="1774"/>
                    <a:pt x="18574" y="1608"/>
                  </a:cubicBezTo>
                  <a:cubicBezTo>
                    <a:pt x="18465" y="1504"/>
                    <a:pt x="18369" y="1415"/>
                    <a:pt x="18283" y="1337"/>
                  </a:cubicBezTo>
                  <a:cubicBezTo>
                    <a:pt x="18200" y="1261"/>
                    <a:pt x="18095" y="1223"/>
                    <a:pt x="17990" y="1223"/>
                  </a:cubicBezTo>
                  <a:close/>
                  <a:moveTo>
                    <a:pt x="8620" y="2105"/>
                  </a:moveTo>
                  <a:cubicBezTo>
                    <a:pt x="8531" y="2105"/>
                    <a:pt x="8442" y="2132"/>
                    <a:pt x="8364" y="2187"/>
                  </a:cubicBezTo>
                  <a:cubicBezTo>
                    <a:pt x="8258" y="2263"/>
                    <a:pt x="8149" y="2343"/>
                    <a:pt x="8042" y="2424"/>
                  </a:cubicBezTo>
                  <a:cubicBezTo>
                    <a:pt x="7850" y="2570"/>
                    <a:pt x="7811" y="2843"/>
                    <a:pt x="7956" y="3038"/>
                  </a:cubicBezTo>
                  <a:cubicBezTo>
                    <a:pt x="8042" y="3152"/>
                    <a:pt x="8172" y="3212"/>
                    <a:pt x="8307" y="3212"/>
                  </a:cubicBezTo>
                  <a:cubicBezTo>
                    <a:pt x="8398" y="3212"/>
                    <a:pt x="8492" y="3183"/>
                    <a:pt x="8570" y="3123"/>
                  </a:cubicBezTo>
                  <a:cubicBezTo>
                    <a:pt x="8671" y="3048"/>
                    <a:pt x="8773" y="2975"/>
                    <a:pt x="8874" y="2902"/>
                  </a:cubicBezTo>
                  <a:cubicBezTo>
                    <a:pt x="9072" y="2762"/>
                    <a:pt x="9116" y="2486"/>
                    <a:pt x="8975" y="2289"/>
                  </a:cubicBezTo>
                  <a:cubicBezTo>
                    <a:pt x="8890" y="2169"/>
                    <a:pt x="8756" y="2105"/>
                    <a:pt x="8620" y="2105"/>
                  </a:cubicBezTo>
                  <a:close/>
                  <a:moveTo>
                    <a:pt x="19790" y="3146"/>
                  </a:moveTo>
                  <a:cubicBezTo>
                    <a:pt x="19713" y="3146"/>
                    <a:pt x="19636" y="3165"/>
                    <a:pt x="19565" y="3207"/>
                  </a:cubicBezTo>
                  <a:cubicBezTo>
                    <a:pt x="19357" y="3331"/>
                    <a:pt x="19289" y="3599"/>
                    <a:pt x="19414" y="3810"/>
                  </a:cubicBezTo>
                  <a:cubicBezTo>
                    <a:pt x="19471" y="3906"/>
                    <a:pt x="19529" y="4013"/>
                    <a:pt x="19583" y="4122"/>
                  </a:cubicBezTo>
                  <a:cubicBezTo>
                    <a:pt x="19661" y="4275"/>
                    <a:pt x="19815" y="4364"/>
                    <a:pt x="19976" y="4364"/>
                  </a:cubicBezTo>
                  <a:cubicBezTo>
                    <a:pt x="20043" y="4364"/>
                    <a:pt x="20108" y="4348"/>
                    <a:pt x="20173" y="4317"/>
                  </a:cubicBezTo>
                  <a:cubicBezTo>
                    <a:pt x="20389" y="4208"/>
                    <a:pt x="20478" y="3945"/>
                    <a:pt x="20368" y="3727"/>
                  </a:cubicBezTo>
                  <a:cubicBezTo>
                    <a:pt x="20303" y="3599"/>
                    <a:pt x="20236" y="3477"/>
                    <a:pt x="20168" y="3360"/>
                  </a:cubicBezTo>
                  <a:cubicBezTo>
                    <a:pt x="20085" y="3222"/>
                    <a:pt x="19940" y="3146"/>
                    <a:pt x="19790" y="3146"/>
                  </a:cubicBezTo>
                  <a:close/>
                  <a:moveTo>
                    <a:pt x="6612" y="3830"/>
                  </a:moveTo>
                  <a:cubicBezTo>
                    <a:pt x="6497" y="3830"/>
                    <a:pt x="6382" y="3875"/>
                    <a:pt x="6295" y="3966"/>
                  </a:cubicBezTo>
                  <a:cubicBezTo>
                    <a:pt x="6201" y="4062"/>
                    <a:pt x="6110" y="4161"/>
                    <a:pt x="6022" y="4260"/>
                  </a:cubicBezTo>
                  <a:cubicBezTo>
                    <a:pt x="5861" y="4439"/>
                    <a:pt x="5876" y="4717"/>
                    <a:pt x="6056" y="4878"/>
                  </a:cubicBezTo>
                  <a:cubicBezTo>
                    <a:pt x="6139" y="4954"/>
                    <a:pt x="6243" y="4990"/>
                    <a:pt x="6349" y="4990"/>
                  </a:cubicBezTo>
                  <a:cubicBezTo>
                    <a:pt x="6469" y="4990"/>
                    <a:pt x="6589" y="4941"/>
                    <a:pt x="6674" y="4845"/>
                  </a:cubicBezTo>
                  <a:cubicBezTo>
                    <a:pt x="6758" y="4754"/>
                    <a:pt x="6843" y="4663"/>
                    <a:pt x="6929" y="4572"/>
                  </a:cubicBezTo>
                  <a:cubicBezTo>
                    <a:pt x="7096" y="4397"/>
                    <a:pt x="7090" y="4119"/>
                    <a:pt x="6916" y="3953"/>
                  </a:cubicBezTo>
                  <a:cubicBezTo>
                    <a:pt x="6831" y="3870"/>
                    <a:pt x="6722" y="3830"/>
                    <a:pt x="6612" y="3830"/>
                  </a:cubicBezTo>
                  <a:close/>
                  <a:moveTo>
                    <a:pt x="20686" y="5626"/>
                  </a:moveTo>
                  <a:cubicBezTo>
                    <a:pt x="20656" y="5626"/>
                    <a:pt x="20625" y="5629"/>
                    <a:pt x="20595" y="5635"/>
                  </a:cubicBezTo>
                  <a:cubicBezTo>
                    <a:pt x="20358" y="5687"/>
                    <a:pt x="20207" y="5921"/>
                    <a:pt x="20259" y="6158"/>
                  </a:cubicBezTo>
                  <a:cubicBezTo>
                    <a:pt x="20285" y="6277"/>
                    <a:pt x="20311" y="6402"/>
                    <a:pt x="20335" y="6527"/>
                  </a:cubicBezTo>
                  <a:cubicBezTo>
                    <a:pt x="20374" y="6737"/>
                    <a:pt x="20558" y="6883"/>
                    <a:pt x="20764" y="6883"/>
                  </a:cubicBezTo>
                  <a:cubicBezTo>
                    <a:pt x="20792" y="6883"/>
                    <a:pt x="20818" y="6880"/>
                    <a:pt x="20847" y="6875"/>
                  </a:cubicBezTo>
                  <a:cubicBezTo>
                    <a:pt x="21086" y="6831"/>
                    <a:pt x="21242" y="6602"/>
                    <a:pt x="21198" y="6363"/>
                  </a:cubicBezTo>
                  <a:cubicBezTo>
                    <a:pt x="21172" y="6230"/>
                    <a:pt x="21146" y="6100"/>
                    <a:pt x="21117" y="5973"/>
                  </a:cubicBezTo>
                  <a:cubicBezTo>
                    <a:pt x="21072" y="5767"/>
                    <a:pt x="20890" y="5626"/>
                    <a:pt x="20686" y="5626"/>
                  </a:cubicBezTo>
                  <a:close/>
                  <a:moveTo>
                    <a:pt x="5068" y="5966"/>
                  </a:moveTo>
                  <a:cubicBezTo>
                    <a:pt x="4902" y="5966"/>
                    <a:pt x="4744" y="6061"/>
                    <a:pt x="4670" y="6223"/>
                  </a:cubicBezTo>
                  <a:cubicBezTo>
                    <a:pt x="4607" y="6355"/>
                    <a:pt x="4553" y="6490"/>
                    <a:pt x="4506" y="6620"/>
                  </a:cubicBezTo>
                  <a:cubicBezTo>
                    <a:pt x="4428" y="6849"/>
                    <a:pt x="4548" y="7099"/>
                    <a:pt x="4776" y="7177"/>
                  </a:cubicBezTo>
                  <a:cubicBezTo>
                    <a:pt x="4826" y="7195"/>
                    <a:pt x="4873" y="7203"/>
                    <a:pt x="4922" y="7203"/>
                  </a:cubicBezTo>
                  <a:cubicBezTo>
                    <a:pt x="5104" y="7203"/>
                    <a:pt x="5273" y="7088"/>
                    <a:pt x="5335" y="6909"/>
                  </a:cubicBezTo>
                  <a:cubicBezTo>
                    <a:pt x="5372" y="6805"/>
                    <a:pt x="5416" y="6698"/>
                    <a:pt x="5465" y="6589"/>
                  </a:cubicBezTo>
                  <a:cubicBezTo>
                    <a:pt x="5567" y="6368"/>
                    <a:pt x="5471" y="6108"/>
                    <a:pt x="5250" y="6007"/>
                  </a:cubicBezTo>
                  <a:cubicBezTo>
                    <a:pt x="5191" y="5979"/>
                    <a:pt x="5129" y="5966"/>
                    <a:pt x="5068" y="5966"/>
                  </a:cubicBezTo>
                  <a:close/>
                  <a:moveTo>
                    <a:pt x="21042" y="8250"/>
                  </a:moveTo>
                  <a:cubicBezTo>
                    <a:pt x="21033" y="8250"/>
                    <a:pt x="21023" y="8250"/>
                    <a:pt x="21013" y="8251"/>
                  </a:cubicBezTo>
                  <a:cubicBezTo>
                    <a:pt x="20771" y="8269"/>
                    <a:pt x="20589" y="8479"/>
                    <a:pt x="20608" y="8721"/>
                  </a:cubicBezTo>
                  <a:cubicBezTo>
                    <a:pt x="20615" y="8843"/>
                    <a:pt x="20623" y="8973"/>
                    <a:pt x="20631" y="9101"/>
                  </a:cubicBezTo>
                  <a:cubicBezTo>
                    <a:pt x="20644" y="9335"/>
                    <a:pt x="20836" y="9514"/>
                    <a:pt x="21068" y="9514"/>
                  </a:cubicBezTo>
                  <a:lnTo>
                    <a:pt x="21094" y="9514"/>
                  </a:lnTo>
                  <a:cubicBezTo>
                    <a:pt x="21336" y="9501"/>
                    <a:pt x="21520" y="9293"/>
                    <a:pt x="21507" y="9051"/>
                  </a:cubicBezTo>
                  <a:cubicBezTo>
                    <a:pt x="21499" y="8919"/>
                    <a:pt x="21492" y="8786"/>
                    <a:pt x="21481" y="8659"/>
                  </a:cubicBezTo>
                  <a:cubicBezTo>
                    <a:pt x="21466" y="8427"/>
                    <a:pt x="21272" y="8250"/>
                    <a:pt x="21042" y="8250"/>
                  </a:cubicBezTo>
                  <a:close/>
                  <a:moveTo>
                    <a:pt x="4844" y="8561"/>
                  </a:moveTo>
                  <a:cubicBezTo>
                    <a:pt x="4819" y="8561"/>
                    <a:pt x="4794" y="8563"/>
                    <a:pt x="4769" y="8568"/>
                  </a:cubicBezTo>
                  <a:cubicBezTo>
                    <a:pt x="4529" y="8607"/>
                    <a:pt x="4371" y="8836"/>
                    <a:pt x="4412" y="9075"/>
                  </a:cubicBezTo>
                  <a:cubicBezTo>
                    <a:pt x="4436" y="9218"/>
                    <a:pt x="4467" y="9358"/>
                    <a:pt x="4503" y="9491"/>
                  </a:cubicBezTo>
                  <a:cubicBezTo>
                    <a:pt x="4555" y="9688"/>
                    <a:pt x="4732" y="9816"/>
                    <a:pt x="4927" y="9816"/>
                  </a:cubicBezTo>
                  <a:cubicBezTo>
                    <a:pt x="4964" y="9816"/>
                    <a:pt x="5003" y="9811"/>
                    <a:pt x="5042" y="9800"/>
                  </a:cubicBezTo>
                  <a:cubicBezTo>
                    <a:pt x="5273" y="9738"/>
                    <a:pt x="5413" y="9496"/>
                    <a:pt x="5348" y="9262"/>
                  </a:cubicBezTo>
                  <a:cubicBezTo>
                    <a:pt x="5320" y="9155"/>
                    <a:pt x="5296" y="9044"/>
                    <a:pt x="5276" y="8924"/>
                  </a:cubicBezTo>
                  <a:cubicBezTo>
                    <a:pt x="5238" y="8712"/>
                    <a:pt x="5054" y="8561"/>
                    <a:pt x="4844" y="8561"/>
                  </a:cubicBezTo>
                  <a:close/>
                  <a:moveTo>
                    <a:pt x="21180" y="10899"/>
                  </a:moveTo>
                  <a:cubicBezTo>
                    <a:pt x="21172" y="10899"/>
                    <a:pt x="21164" y="10899"/>
                    <a:pt x="21156" y="10900"/>
                  </a:cubicBezTo>
                  <a:cubicBezTo>
                    <a:pt x="20914" y="10910"/>
                    <a:pt x="20727" y="11118"/>
                    <a:pt x="20740" y="11360"/>
                  </a:cubicBezTo>
                  <a:cubicBezTo>
                    <a:pt x="20745" y="11487"/>
                    <a:pt x="20753" y="11617"/>
                    <a:pt x="20761" y="11747"/>
                  </a:cubicBezTo>
                  <a:cubicBezTo>
                    <a:pt x="20774" y="11981"/>
                    <a:pt x="20966" y="12163"/>
                    <a:pt x="21198" y="12163"/>
                  </a:cubicBezTo>
                  <a:cubicBezTo>
                    <a:pt x="21206" y="12163"/>
                    <a:pt x="21216" y="12163"/>
                    <a:pt x="21224" y="12161"/>
                  </a:cubicBezTo>
                  <a:cubicBezTo>
                    <a:pt x="21466" y="12148"/>
                    <a:pt x="21650" y="11940"/>
                    <a:pt x="21637" y="11698"/>
                  </a:cubicBezTo>
                  <a:cubicBezTo>
                    <a:pt x="21629" y="11571"/>
                    <a:pt x="21622" y="11441"/>
                    <a:pt x="21616" y="11313"/>
                  </a:cubicBezTo>
                  <a:cubicBezTo>
                    <a:pt x="21604" y="11080"/>
                    <a:pt x="21411" y="10899"/>
                    <a:pt x="21180" y="10899"/>
                  </a:cubicBezTo>
                  <a:close/>
                  <a:moveTo>
                    <a:pt x="5284" y="11113"/>
                  </a:moveTo>
                  <a:cubicBezTo>
                    <a:pt x="5044" y="11113"/>
                    <a:pt x="4847" y="11302"/>
                    <a:pt x="4841" y="11545"/>
                  </a:cubicBezTo>
                  <a:cubicBezTo>
                    <a:pt x="4841" y="11620"/>
                    <a:pt x="4839" y="11698"/>
                    <a:pt x="4839" y="11771"/>
                  </a:cubicBezTo>
                  <a:cubicBezTo>
                    <a:pt x="4839" y="11828"/>
                    <a:pt x="4841" y="11888"/>
                    <a:pt x="4841" y="11948"/>
                  </a:cubicBezTo>
                  <a:cubicBezTo>
                    <a:pt x="4847" y="12187"/>
                    <a:pt x="5042" y="12379"/>
                    <a:pt x="5281" y="12379"/>
                  </a:cubicBezTo>
                  <a:lnTo>
                    <a:pt x="5286" y="12379"/>
                  </a:lnTo>
                  <a:cubicBezTo>
                    <a:pt x="5530" y="12374"/>
                    <a:pt x="5723" y="12174"/>
                    <a:pt x="5718" y="11932"/>
                  </a:cubicBezTo>
                  <a:cubicBezTo>
                    <a:pt x="5718" y="11877"/>
                    <a:pt x="5718" y="11825"/>
                    <a:pt x="5718" y="11771"/>
                  </a:cubicBezTo>
                  <a:cubicBezTo>
                    <a:pt x="5718" y="11703"/>
                    <a:pt x="5718" y="11633"/>
                    <a:pt x="5718" y="11560"/>
                  </a:cubicBezTo>
                  <a:cubicBezTo>
                    <a:pt x="5723" y="11318"/>
                    <a:pt x="5530" y="11118"/>
                    <a:pt x="5289" y="11113"/>
                  </a:cubicBezTo>
                  <a:cubicBezTo>
                    <a:pt x="5287" y="11113"/>
                    <a:pt x="5285" y="11113"/>
                    <a:pt x="5284" y="11113"/>
                  </a:cubicBezTo>
                  <a:close/>
                  <a:moveTo>
                    <a:pt x="21058" y="13516"/>
                  </a:moveTo>
                  <a:cubicBezTo>
                    <a:pt x="20867" y="13516"/>
                    <a:pt x="20692" y="13640"/>
                    <a:pt x="20636" y="13833"/>
                  </a:cubicBezTo>
                  <a:cubicBezTo>
                    <a:pt x="20602" y="13950"/>
                    <a:pt x="20569" y="14087"/>
                    <a:pt x="20569" y="14230"/>
                  </a:cubicBezTo>
                  <a:cubicBezTo>
                    <a:pt x="20569" y="14314"/>
                    <a:pt x="20579" y="14394"/>
                    <a:pt x="20605" y="14470"/>
                  </a:cubicBezTo>
                  <a:cubicBezTo>
                    <a:pt x="20665" y="14654"/>
                    <a:pt x="20836" y="14774"/>
                    <a:pt x="21021" y="14774"/>
                  </a:cubicBezTo>
                  <a:cubicBezTo>
                    <a:pt x="21065" y="14774"/>
                    <a:pt x="21112" y="14766"/>
                    <a:pt x="21156" y="14753"/>
                  </a:cubicBezTo>
                  <a:cubicBezTo>
                    <a:pt x="21380" y="14680"/>
                    <a:pt x="21505" y="14446"/>
                    <a:pt x="21447" y="14223"/>
                  </a:cubicBezTo>
                  <a:cubicBezTo>
                    <a:pt x="21447" y="14204"/>
                    <a:pt x="21455" y="14165"/>
                    <a:pt x="21479" y="14077"/>
                  </a:cubicBezTo>
                  <a:cubicBezTo>
                    <a:pt x="21546" y="13846"/>
                    <a:pt x="21414" y="13601"/>
                    <a:pt x="21182" y="13534"/>
                  </a:cubicBezTo>
                  <a:cubicBezTo>
                    <a:pt x="21141" y="13522"/>
                    <a:pt x="21099" y="13516"/>
                    <a:pt x="21058" y="13516"/>
                  </a:cubicBezTo>
                  <a:close/>
                  <a:moveTo>
                    <a:pt x="5964" y="13594"/>
                  </a:moveTo>
                  <a:cubicBezTo>
                    <a:pt x="5912" y="13594"/>
                    <a:pt x="5860" y="13603"/>
                    <a:pt x="5809" y="13622"/>
                  </a:cubicBezTo>
                  <a:cubicBezTo>
                    <a:pt x="5582" y="13708"/>
                    <a:pt x="5468" y="13963"/>
                    <a:pt x="5554" y="14189"/>
                  </a:cubicBezTo>
                  <a:cubicBezTo>
                    <a:pt x="5590" y="14282"/>
                    <a:pt x="5619" y="14384"/>
                    <a:pt x="5637" y="14485"/>
                  </a:cubicBezTo>
                  <a:cubicBezTo>
                    <a:pt x="5676" y="14698"/>
                    <a:pt x="5861" y="14844"/>
                    <a:pt x="6069" y="14844"/>
                  </a:cubicBezTo>
                  <a:cubicBezTo>
                    <a:pt x="6095" y="14844"/>
                    <a:pt x="6121" y="14844"/>
                    <a:pt x="6149" y="14836"/>
                  </a:cubicBezTo>
                  <a:cubicBezTo>
                    <a:pt x="6386" y="14792"/>
                    <a:pt x="6544" y="14563"/>
                    <a:pt x="6500" y="14327"/>
                  </a:cubicBezTo>
                  <a:cubicBezTo>
                    <a:pt x="6472" y="14171"/>
                    <a:pt x="6430" y="14020"/>
                    <a:pt x="6375" y="13877"/>
                  </a:cubicBezTo>
                  <a:cubicBezTo>
                    <a:pt x="6309" y="13702"/>
                    <a:pt x="6141" y="13594"/>
                    <a:pt x="5964" y="13594"/>
                  </a:cubicBezTo>
                  <a:close/>
                  <a:moveTo>
                    <a:pt x="23024" y="14792"/>
                  </a:moveTo>
                  <a:cubicBezTo>
                    <a:pt x="22811" y="14792"/>
                    <a:pt x="22624" y="14947"/>
                    <a:pt x="22591" y="15164"/>
                  </a:cubicBezTo>
                  <a:cubicBezTo>
                    <a:pt x="22555" y="15403"/>
                    <a:pt x="22719" y="15627"/>
                    <a:pt x="22958" y="15663"/>
                  </a:cubicBezTo>
                  <a:cubicBezTo>
                    <a:pt x="23041" y="15676"/>
                    <a:pt x="23153" y="15702"/>
                    <a:pt x="23283" y="15738"/>
                  </a:cubicBezTo>
                  <a:cubicBezTo>
                    <a:pt x="23322" y="15751"/>
                    <a:pt x="23364" y="15757"/>
                    <a:pt x="23403" y="15757"/>
                  </a:cubicBezTo>
                  <a:cubicBezTo>
                    <a:pt x="23595" y="15757"/>
                    <a:pt x="23769" y="15632"/>
                    <a:pt x="23824" y="15437"/>
                  </a:cubicBezTo>
                  <a:cubicBezTo>
                    <a:pt x="23891" y="15205"/>
                    <a:pt x="23756" y="14961"/>
                    <a:pt x="23522" y="14896"/>
                  </a:cubicBezTo>
                  <a:cubicBezTo>
                    <a:pt x="23356" y="14847"/>
                    <a:pt x="23210" y="14815"/>
                    <a:pt x="23091" y="14797"/>
                  </a:cubicBezTo>
                  <a:cubicBezTo>
                    <a:pt x="23068" y="14794"/>
                    <a:pt x="23046" y="14792"/>
                    <a:pt x="23024" y="14792"/>
                  </a:cubicBezTo>
                  <a:close/>
                  <a:moveTo>
                    <a:pt x="25503" y="15719"/>
                  </a:moveTo>
                  <a:cubicBezTo>
                    <a:pt x="25342" y="15719"/>
                    <a:pt x="25186" y="15808"/>
                    <a:pt x="25108" y="15962"/>
                  </a:cubicBezTo>
                  <a:cubicBezTo>
                    <a:pt x="25002" y="16180"/>
                    <a:pt x="25090" y="16443"/>
                    <a:pt x="25308" y="16550"/>
                  </a:cubicBezTo>
                  <a:cubicBezTo>
                    <a:pt x="25431" y="16612"/>
                    <a:pt x="25540" y="16669"/>
                    <a:pt x="25631" y="16719"/>
                  </a:cubicBezTo>
                  <a:cubicBezTo>
                    <a:pt x="25698" y="16758"/>
                    <a:pt x="25774" y="16776"/>
                    <a:pt x="25847" y="16776"/>
                  </a:cubicBezTo>
                  <a:cubicBezTo>
                    <a:pt x="26000" y="16776"/>
                    <a:pt x="26148" y="16695"/>
                    <a:pt x="26229" y="16552"/>
                  </a:cubicBezTo>
                  <a:cubicBezTo>
                    <a:pt x="26348" y="16342"/>
                    <a:pt x="26273" y="16074"/>
                    <a:pt x="26060" y="15954"/>
                  </a:cubicBezTo>
                  <a:cubicBezTo>
                    <a:pt x="25956" y="15897"/>
                    <a:pt x="25834" y="15832"/>
                    <a:pt x="25696" y="15764"/>
                  </a:cubicBezTo>
                  <a:cubicBezTo>
                    <a:pt x="25634" y="15734"/>
                    <a:pt x="25568" y="15719"/>
                    <a:pt x="25503" y="15719"/>
                  </a:cubicBezTo>
                  <a:close/>
                  <a:moveTo>
                    <a:pt x="6449" y="16191"/>
                  </a:moveTo>
                  <a:cubicBezTo>
                    <a:pt x="6408" y="16191"/>
                    <a:pt x="6367" y="16197"/>
                    <a:pt x="6326" y="16209"/>
                  </a:cubicBezTo>
                  <a:cubicBezTo>
                    <a:pt x="6092" y="16279"/>
                    <a:pt x="5959" y="16524"/>
                    <a:pt x="6030" y="16755"/>
                  </a:cubicBezTo>
                  <a:cubicBezTo>
                    <a:pt x="6071" y="16898"/>
                    <a:pt x="6115" y="17033"/>
                    <a:pt x="6160" y="17153"/>
                  </a:cubicBezTo>
                  <a:cubicBezTo>
                    <a:pt x="6227" y="17330"/>
                    <a:pt x="6394" y="17439"/>
                    <a:pt x="6573" y="17439"/>
                  </a:cubicBezTo>
                  <a:cubicBezTo>
                    <a:pt x="6622" y="17439"/>
                    <a:pt x="6674" y="17428"/>
                    <a:pt x="6724" y="17410"/>
                  </a:cubicBezTo>
                  <a:cubicBezTo>
                    <a:pt x="6953" y="17327"/>
                    <a:pt x="7067" y="17072"/>
                    <a:pt x="6984" y="16846"/>
                  </a:cubicBezTo>
                  <a:cubicBezTo>
                    <a:pt x="6945" y="16745"/>
                    <a:pt x="6908" y="16630"/>
                    <a:pt x="6869" y="16505"/>
                  </a:cubicBezTo>
                  <a:cubicBezTo>
                    <a:pt x="6814" y="16315"/>
                    <a:pt x="6638" y="16191"/>
                    <a:pt x="6449" y="16191"/>
                  </a:cubicBezTo>
                  <a:close/>
                  <a:moveTo>
                    <a:pt x="27952" y="16618"/>
                  </a:moveTo>
                  <a:cubicBezTo>
                    <a:pt x="27748" y="16618"/>
                    <a:pt x="27564" y="16762"/>
                    <a:pt x="27524" y="16968"/>
                  </a:cubicBezTo>
                  <a:cubicBezTo>
                    <a:pt x="27474" y="17207"/>
                    <a:pt x="27628" y="17439"/>
                    <a:pt x="27864" y="17488"/>
                  </a:cubicBezTo>
                  <a:cubicBezTo>
                    <a:pt x="27989" y="17512"/>
                    <a:pt x="28114" y="17538"/>
                    <a:pt x="28241" y="17566"/>
                  </a:cubicBezTo>
                  <a:cubicBezTo>
                    <a:pt x="28272" y="17571"/>
                    <a:pt x="28301" y="17577"/>
                    <a:pt x="28332" y="17577"/>
                  </a:cubicBezTo>
                  <a:cubicBezTo>
                    <a:pt x="28535" y="17577"/>
                    <a:pt x="28717" y="17434"/>
                    <a:pt x="28761" y="17228"/>
                  </a:cubicBezTo>
                  <a:cubicBezTo>
                    <a:pt x="28811" y="16992"/>
                    <a:pt x="28660" y="16758"/>
                    <a:pt x="28423" y="16708"/>
                  </a:cubicBezTo>
                  <a:cubicBezTo>
                    <a:pt x="28296" y="16680"/>
                    <a:pt x="28166" y="16654"/>
                    <a:pt x="28041" y="16628"/>
                  </a:cubicBezTo>
                  <a:cubicBezTo>
                    <a:pt x="28011" y="16621"/>
                    <a:pt x="27981" y="16618"/>
                    <a:pt x="27952" y="16618"/>
                  </a:cubicBezTo>
                  <a:close/>
                  <a:moveTo>
                    <a:pt x="30497" y="17346"/>
                  </a:moveTo>
                  <a:cubicBezTo>
                    <a:pt x="30316" y="17346"/>
                    <a:pt x="30145" y="17458"/>
                    <a:pt x="30082" y="17636"/>
                  </a:cubicBezTo>
                  <a:cubicBezTo>
                    <a:pt x="30001" y="17865"/>
                    <a:pt x="30118" y="18117"/>
                    <a:pt x="30347" y="18198"/>
                  </a:cubicBezTo>
                  <a:cubicBezTo>
                    <a:pt x="30469" y="18242"/>
                    <a:pt x="30597" y="18284"/>
                    <a:pt x="30724" y="18328"/>
                  </a:cubicBezTo>
                  <a:cubicBezTo>
                    <a:pt x="30768" y="18341"/>
                    <a:pt x="30815" y="18349"/>
                    <a:pt x="30862" y="18349"/>
                  </a:cubicBezTo>
                  <a:cubicBezTo>
                    <a:pt x="31046" y="18349"/>
                    <a:pt x="31218" y="18232"/>
                    <a:pt x="31278" y="18047"/>
                  </a:cubicBezTo>
                  <a:cubicBezTo>
                    <a:pt x="31353" y="17816"/>
                    <a:pt x="31228" y="17569"/>
                    <a:pt x="30997" y="17493"/>
                  </a:cubicBezTo>
                  <a:cubicBezTo>
                    <a:pt x="30877" y="17454"/>
                    <a:pt x="30758" y="17413"/>
                    <a:pt x="30644" y="17371"/>
                  </a:cubicBezTo>
                  <a:cubicBezTo>
                    <a:pt x="30595" y="17354"/>
                    <a:pt x="30546" y="17346"/>
                    <a:pt x="30497" y="17346"/>
                  </a:cubicBezTo>
                  <a:close/>
                  <a:moveTo>
                    <a:pt x="33032" y="18100"/>
                  </a:moveTo>
                  <a:cubicBezTo>
                    <a:pt x="32843" y="18100"/>
                    <a:pt x="32667" y="18223"/>
                    <a:pt x="32609" y="18414"/>
                  </a:cubicBezTo>
                  <a:cubicBezTo>
                    <a:pt x="32539" y="18645"/>
                    <a:pt x="32671" y="18890"/>
                    <a:pt x="32905" y="18960"/>
                  </a:cubicBezTo>
                  <a:cubicBezTo>
                    <a:pt x="33033" y="18996"/>
                    <a:pt x="33150" y="19033"/>
                    <a:pt x="33267" y="19072"/>
                  </a:cubicBezTo>
                  <a:cubicBezTo>
                    <a:pt x="33311" y="19085"/>
                    <a:pt x="33355" y="19092"/>
                    <a:pt x="33399" y="19092"/>
                  </a:cubicBezTo>
                  <a:cubicBezTo>
                    <a:pt x="33584" y="19092"/>
                    <a:pt x="33758" y="18973"/>
                    <a:pt x="33818" y="18786"/>
                  </a:cubicBezTo>
                  <a:cubicBezTo>
                    <a:pt x="33891" y="18557"/>
                    <a:pt x="33763" y="18310"/>
                    <a:pt x="33535" y="18234"/>
                  </a:cubicBezTo>
                  <a:cubicBezTo>
                    <a:pt x="33412" y="18195"/>
                    <a:pt x="33288" y="18159"/>
                    <a:pt x="33155" y="18117"/>
                  </a:cubicBezTo>
                  <a:cubicBezTo>
                    <a:pt x="33114" y="18105"/>
                    <a:pt x="33073" y="18100"/>
                    <a:pt x="33032" y="18100"/>
                  </a:cubicBezTo>
                  <a:close/>
                  <a:moveTo>
                    <a:pt x="7630" y="18556"/>
                  </a:moveTo>
                  <a:cubicBezTo>
                    <a:pt x="7565" y="18556"/>
                    <a:pt x="7499" y="18570"/>
                    <a:pt x="7436" y="18601"/>
                  </a:cubicBezTo>
                  <a:cubicBezTo>
                    <a:pt x="7220" y="18708"/>
                    <a:pt x="7129" y="18970"/>
                    <a:pt x="7236" y="19189"/>
                  </a:cubicBezTo>
                  <a:cubicBezTo>
                    <a:pt x="7291" y="19300"/>
                    <a:pt x="7348" y="19417"/>
                    <a:pt x="7405" y="19534"/>
                  </a:cubicBezTo>
                  <a:cubicBezTo>
                    <a:pt x="7480" y="19690"/>
                    <a:pt x="7639" y="19781"/>
                    <a:pt x="7800" y="19781"/>
                  </a:cubicBezTo>
                  <a:cubicBezTo>
                    <a:pt x="7865" y="19781"/>
                    <a:pt x="7930" y="19768"/>
                    <a:pt x="7993" y="19737"/>
                  </a:cubicBezTo>
                  <a:cubicBezTo>
                    <a:pt x="8211" y="19631"/>
                    <a:pt x="8299" y="19368"/>
                    <a:pt x="8195" y="19150"/>
                  </a:cubicBezTo>
                  <a:cubicBezTo>
                    <a:pt x="8138" y="19033"/>
                    <a:pt x="8081" y="18916"/>
                    <a:pt x="8024" y="18801"/>
                  </a:cubicBezTo>
                  <a:cubicBezTo>
                    <a:pt x="7948" y="18646"/>
                    <a:pt x="7792" y="18556"/>
                    <a:pt x="7630" y="18556"/>
                  </a:cubicBezTo>
                  <a:close/>
                  <a:moveTo>
                    <a:pt x="35471" y="19098"/>
                  </a:moveTo>
                  <a:cubicBezTo>
                    <a:pt x="35329" y="19098"/>
                    <a:pt x="35189" y="19167"/>
                    <a:pt x="35105" y="19295"/>
                  </a:cubicBezTo>
                  <a:cubicBezTo>
                    <a:pt x="34972" y="19498"/>
                    <a:pt x="35030" y="19771"/>
                    <a:pt x="35232" y="19904"/>
                  </a:cubicBezTo>
                  <a:cubicBezTo>
                    <a:pt x="35321" y="19963"/>
                    <a:pt x="35409" y="20028"/>
                    <a:pt x="35495" y="20101"/>
                  </a:cubicBezTo>
                  <a:cubicBezTo>
                    <a:pt x="35578" y="20174"/>
                    <a:pt x="35680" y="20208"/>
                    <a:pt x="35781" y="20208"/>
                  </a:cubicBezTo>
                  <a:cubicBezTo>
                    <a:pt x="35906" y="20208"/>
                    <a:pt x="36028" y="20156"/>
                    <a:pt x="36114" y="20054"/>
                  </a:cubicBezTo>
                  <a:cubicBezTo>
                    <a:pt x="36272" y="19870"/>
                    <a:pt x="36249" y="19592"/>
                    <a:pt x="36067" y="19436"/>
                  </a:cubicBezTo>
                  <a:cubicBezTo>
                    <a:pt x="35953" y="19337"/>
                    <a:pt x="35833" y="19248"/>
                    <a:pt x="35713" y="19170"/>
                  </a:cubicBezTo>
                  <a:cubicBezTo>
                    <a:pt x="35639" y="19122"/>
                    <a:pt x="35555" y="19098"/>
                    <a:pt x="35471" y="19098"/>
                  </a:cubicBezTo>
                  <a:close/>
                  <a:moveTo>
                    <a:pt x="8830" y="20917"/>
                  </a:moveTo>
                  <a:cubicBezTo>
                    <a:pt x="8752" y="20917"/>
                    <a:pt x="8674" y="20937"/>
                    <a:pt x="8604" y="20980"/>
                  </a:cubicBezTo>
                  <a:cubicBezTo>
                    <a:pt x="8396" y="21107"/>
                    <a:pt x="8331" y="21378"/>
                    <a:pt x="8455" y="21583"/>
                  </a:cubicBezTo>
                  <a:lnTo>
                    <a:pt x="8466" y="21599"/>
                  </a:lnTo>
                  <a:cubicBezTo>
                    <a:pt x="8531" y="21705"/>
                    <a:pt x="8593" y="21809"/>
                    <a:pt x="8653" y="21913"/>
                  </a:cubicBezTo>
                  <a:cubicBezTo>
                    <a:pt x="8736" y="22051"/>
                    <a:pt x="8882" y="22127"/>
                    <a:pt x="9030" y="22127"/>
                  </a:cubicBezTo>
                  <a:cubicBezTo>
                    <a:pt x="9108" y="22127"/>
                    <a:pt x="9186" y="22106"/>
                    <a:pt x="9256" y="22064"/>
                  </a:cubicBezTo>
                  <a:cubicBezTo>
                    <a:pt x="9464" y="21939"/>
                    <a:pt x="9532" y="21672"/>
                    <a:pt x="9407" y="21464"/>
                  </a:cubicBezTo>
                  <a:cubicBezTo>
                    <a:pt x="9345" y="21360"/>
                    <a:pt x="9282" y="21253"/>
                    <a:pt x="9215" y="21144"/>
                  </a:cubicBezTo>
                  <a:lnTo>
                    <a:pt x="9207" y="21128"/>
                  </a:lnTo>
                  <a:cubicBezTo>
                    <a:pt x="9123" y="20992"/>
                    <a:pt x="8978" y="20917"/>
                    <a:pt x="8830" y="20917"/>
                  </a:cubicBezTo>
                  <a:close/>
                  <a:moveTo>
                    <a:pt x="37057" y="21173"/>
                  </a:moveTo>
                  <a:cubicBezTo>
                    <a:pt x="36997" y="21173"/>
                    <a:pt x="36936" y="21185"/>
                    <a:pt x="36878" y="21211"/>
                  </a:cubicBezTo>
                  <a:cubicBezTo>
                    <a:pt x="36657" y="21310"/>
                    <a:pt x="36558" y="21570"/>
                    <a:pt x="36660" y="21791"/>
                  </a:cubicBezTo>
                  <a:cubicBezTo>
                    <a:pt x="36709" y="21900"/>
                    <a:pt x="36756" y="22015"/>
                    <a:pt x="36803" y="22132"/>
                  </a:cubicBezTo>
                  <a:cubicBezTo>
                    <a:pt x="36873" y="22303"/>
                    <a:pt x="37037" y="22407"/>
                    <a:pt x="37211" y="22407"/>
                  </a:cubicBezTo>
                  <a:cubicBezTo>
                    <a:pt x="37266" y="22407"/>
                    <a:pt x="37320" y="22397"/>
                    <a:pt x="37375" y="22376"/>
                  </a:cubicBezTo>
                  <a:cubicBezTo>
                    <a:pt x="37601" y="22285"/>
                    <a:pt x="37708" y="22030"/>
                    <a:pt x="37619" y="21804"/>
                  </a:cubicBezTo>
                  <a:cubicBezTo>
                    <a:pt x="37567" y="21677"/>
                    <a:pt x="37513" y="21552"/>
                    <a:pt x="37461" y="21432"/>
                  </a:cubicBezTo>
                  <a:cubicBezTo>
                    <a:pt x="37386" y="21270"/>
                    <a:pt x="37225" y="21173"/>
                    <a:pt x="37057" y="21173"/>
                  </a:cubicBezTo>
                  <a:close/>
                  <a:moveTo>
                    <a:pt x="10129" y="23222"/>
                  </a:moveTo>
                  <a:cubicBezTo>
                    <a:pt x="10038" y="23222"/>
                    <a:pt x="9946" y="23251"/>
                    <a:pt x="9867" y="23310"/>
                  </a:cubicBezTo>
                  <a:cubicBezTo>
                    <a:pt x="9672" y="23453"/>
                    <a:pt x="9633" y="23728"/>
                    <a:pt x="9776" y="23923"/>
                  </a:cubicBezTo>
                  <a:cubicBezTo>
                    <a:pt x="9872" y="24051"/>
                    <a:pt x="9982" y="24168"/>
                    <a:pt x="10104" y="24274"/>
                  </a:cubicBezTo>
                  <a:cubicBezTo>
                    <a:pt x="10187" y="24347"/>
                    <a:pt x="10291" y="24383"/>
                    <a:pt x="10392" y="24383"/>
                  </a:cubicBezTo>
                  <a:cubicBezTo>
                    <a:pt x="10515" y="24383"/>
                    <a:pt x="10637" y="24331"/>
                    <a:pt x="10723" y="24233"/>
                  </a:cubicBezTo>
                  <a:cubicBezTo>
                    <a:pt x="10881" y="24051"/>
                    <a:pt x="10863" y="23775"/>
                    <a:pt x="10681" y="23614"/>
                  </a:cubicBezTo>
                  <a:cubicBezTo>
                    <a:pt x="10606" y="23549"/>
                    <a:pt x="10541" y="23476"/>
                    <a:pt x="10481" y="23398"/>
                  </a:cubicBezTo>
                  <a:cubicBezTo>
                    <a:pt x="10396" y="23283"/>
                    <a:pt x="10264" y="23222"/>
                    <a:pt x="10129" y="23222"/>
                  </a:cubicBezTo>
                  <a:close/>
                  <a:moveTo>
                    <a:pt x="12928" y="23921"/>
                  </a:moveTo>
                  <a:cubicBezTo>
                    <a:pt x="12912" y="23921"/>
                    <a:pt x="12896" y="23921"/>
                    <a:pt x="12881" y="23923"/>
                  </a:cubicBezTo>
                  <a:cubicBezTo>
                    <a:pt x="12756" y="23939"/>
                    <a:pt x="12636" y="23947"/>
                    <a:pt x="12514" y="23954"/>
                  </a:cubicBezTo>
                  <a:cubicBezTo>
                    <a:pt x="12272" y="23970"/>
                    <a:pt x="12088" y="24178"/>
                    <a:pt x="12103" y="24420"/>
                  </a:cubicBezTo>
                  <a:cubicBezTo>
                    <a:pt x="12116" y="24651"/>
                    <a:pt x="12309" y="24831"/>
                    <a:pt x="12540" y="24831"/>
                  </a:cubicBezTo>
                  <a:lnTo>
                    <a:pt x="12566" y="24831"/>
                  </a:lnTo>
                  <a:cubicBezTo>
                    <a:pt x="12704" y="24823"/>
                    <a:pt x="12836" y="24812"/>
                    <a:pt x="12974" y="24797"/>
                  </a:cubicBezTo>
                  <a:cubicBezTo>
                    <a:pt x="13213" y="24771"/>
                    <a:pt x="13388" y="24555"/>
                    <a:pt x="13362" y="24313"/>
                  </a:cubicBezTo>
                  <a:cubicBezTo>
                    <a:pt x="13337" y="24087"/>
                    <a:pt x="13148" y="23921"/>
                    <a:pt x="12928" y="23921"/>
                  </a:cubicBezTo>
                  <a:close/>
                  <a:moveTo>
                    <a:pt x="37985" y="23650"/>
                  </a:moveTo>
                  <a:cubicBezTo>
                    <a:pt x="37899" y="23650"/>
                    <a:pt x="37812" y="23675"/>
                    <a:pt x="37736" y="23728"/>
                  </a:cubicBezTo>
                  <a:cubicBezTo>
                    <a:pt x="37536" y="23869"/>
                    <a:pt x="37487" y="24142"/>
                    <a:pt x="37627" y="24339"/>
                  </a:cubicBezTo>
                  <a:cubicBezTo>
                    <a:pt x="37684" y="24420"/>
                    <a:pt x="37762" y="24529"/>
                    <a:pt x="37864" y="24664"/>
                  </a:cubicBezTo>
                  <a:cubicBezTo>
                    <a:pt x="37949" y="24781"/>
                    <a:pt x="38082" y="24841"/>
                    <a:pt x="38215" y="24841"/>
                  </a:cubicBezTo>
                  <a:cubicBezTo>
                    <a:pt x="38306" y="24841"/>
                    <a:pt x="38399" y="24812"/>
                    <a:pt x="38477" y="24755"/>
                  </a:cubicBezTo>
                  <a:cubicBezTo>
                    <a:pt x="38672" y="24610"/>
                    <a:pt x="38711" y="24334"/>
                    <a:pt x="38566" y="24142"/>
                  </a:cubicBezTo>
                  <a:cubicBezTo>
                    <a:pt x="38472" y="24012"/>
                    <a:pt x="38397" y="23910"/>
                    <a:pt x="38347" y="23837"/>
                  </a:cubicBezTo>
                  <a:cubicBezTo>
                    <a:pt x="38261" y="23716"/>
                    <a:pt x="38124" y="23650"/>
                    <a:pt x="37985" y="23650"/>
                  </a:cubicBezTo>
                  <a:close/>
                  <a:moveTo>
                    <a:pt x="14621" y="25080"/>
                  </a:moveTo>
                  <a:cubicBezTo>
                    <a:pt x="14540" y="25080"/>
                    <a:pt x="14457" y="25103"/>
                    <a:pt x="14383" y="25150"/>
                  </a:cubicBezTo>
                  <a:cubicBezTo>
                    <a:pt x="14180" y="25280"/>
                    <a:pt x="14121" y="25551"/>
                    <a:pt x="14251" y="25756"/>
                  </a:cubicBezTo>
                  <a:cubicBezTo>
                    <a:pt x="14279" y="25800"/>
                    <a:pt x="14310" y="25847"/>
                    <a:pt x="14342" y="25897"/>
                  </a:cubicBezTo>
                  <a:cubicBezTo>
                    <a:pt x="14381" y="25956"/>
                    <a:pt x="14420" y="26016"/>
                    <a:pt x="14459" y="26079"/>
                  </a:cubicBezTo>
                  <a:cubicBezTo>
                    <a:pt x="14544" y="26211"/>
                    <a:pt x="14685" y="26284"/>
                    <a:pt x="14830" y="26284"/>
                  </a:cubicBezTo>
                  <a:cubicBezTo>
                    <a:pt x="14911" y="26284"/>
                    <a:pt x="14992" y="26261"/>
                    <a:pt x="15064" y="26216"/>
                  </a:cubicBezTo>
                  <a:cubicBezTo>
                    <a:pt x="15270" y="26086"/>
                    <a:pt x="15330" y="25813"/>
                    <a:pt x="15200" y="25611"/>
                  </a:cubicBezTo>
                  <a:cubicBezTo>
                    <a:pt x="15158" y="25543"/>
                    <a:pt x="15116" y="25481"/>
                    <a:pt x="15077" y="25418"/>
                  </a:cubicBezTo>
                  <a:cubicBezTo>
                    <a:pt x="15046" y="25371"/>
                    <a:pt x="15018" y="25327"/>
                    <a:pt x="14989" y="25283"/>
                  </a:cubicBezTo>
                  <a:cubicBezTo>
                    <a:pt x="14906" y="25152"/>
                    <a:pt x="14765" y="25080"/>
                    <a:pt x="14621" y="25080"/>
                  </a:cubicBezTo>
                  <a:close/>
                  <a:moveTo>
                    <a:pt x="39595" y="25757"/>
                  </a:moveTo>
                  <a:cubicBezTo>
                    <a:pt x="39501" y="25757"/>
                    <a:pt x="39406" y="25788"/>
                    <a:pt x="39325" y="25850"/>
                  </a:cubicBezTo>
                  <a:cubicBezTo>
                    <a:pt x="39135" y="26001"/>
                    <a:pt x="39101" y="26276"/>
                    <a:pt x="39252" y="26466"/>
                  </a:cubicBezTo>
                  <a:cubicBezTo>
                    <a:pt x="39333" y="26567"/>
                    <a:pt x="39411" y="26671"/>
                    <a:pt x="39491" y="26773"/>
                  </a:cubicBezTo>
                  <a:cubicBezTo>
                    <a:pt x="39577" y="26882"/>
                    <a:pt x="39707" y="26939"/>
                    <a:pt x="39837" y="26939"/>
                  </a:cubicBezTo>
                  <a:cubicBezTo>
                    <a:pt x="39931" y="26939"/>
                    <a:pt x="40027" y="26908"/>
                    <a:pt x="40107" y="26846"/>
                  </a:cubicBezTo>
                  <a:cubicBezTo>
                    <a:pt x="40297" y="26695"/>
                    <a:pt x="40331" y="26419"/>
                    <a:pt x="40180" y="26229"/>
                  </a:cubicBezTo>
                  <a:cubicBezTo>
                    <a:pt x="40102" y="26128"/>
                    <a:pt x="40022" y="26027"/>
                    <a:pt x="39941" y="25925"/>
                  </a:cubicBezTo>
                  <a:cubicBezTo>
                    <a:pt x="39855" y="25815"/>
                    <a:pt x="39726" y="25757"/>
                    <a:pt x="39595" y="25757"/>
                  </a:cubicBezTo>
                  <a:close/>
                  <a:moveTo>
                    <a:pt x="15521" y="27530"/>
                  </a:moveTo>
                  <a:cubicBezTo>
                    <a:pt x="15501" y="27530"/>
                    <a:pt x="15480" y="27532"/>
                    <a:pt x="15460" y="27535"/>
                  </a:cubicBezTo>
                  <a:cubicBezTo>
                    <a:pt x="15220" y="27566"/>
                    <a:pt x="15051" y="27787"/>
                    <a:pt x="15083" y="28026"/>
                  </a:cubicBezTo>
                  <a:cubicBezTo>
                    <a:pt x="15101" y="28151"/>
                    <a:pt x="15119" y="28281"/>
                    <a:pt x="15137" y="28413"/>
                  </a:cubicBezTo>
                  <a:cubicBezTo>
                    <a:pt x="15166" y="28632"/>
                    <a:pt x="15356" y="28790"/>
                    <a:pt x="15571" y="28790"/>
                  </a:cubicBezTo>
                  <a:cubicBezTo>
                    <a:pt x="15590" y="28790"/>
                    <a:pt x="15610" y="28790"/>
                    <a:pt x="15631" y="28788"/>
                  </a:cubicBezTo>
                  <a:cubicBezTo>
                    <a:pt x="15870" y="28754"/>
                    <a:pt x="16039" y="28533"/>
                    <a:pt x="16006" y="28291"/>
                  </a:cubicBezTo>
                  <a:cubicBezTo>
                    <a:pt x="15987" y="28161"/>
                    <a:pt x="15969" y="28034"/>
                    <a:pt x="15954" y="27909"/>
                  </a:cubicBezTo>
                  <a:cubicBezTo>
                    <a:pt x="15925" y="27690"/>
                    <a:pt x="15738" y="27530"/>
                    <a:pt x="15521" y="27530"/>
                  </a:cubicBezTo>
                  <a:close/>
                  <a:moveTo>
                    <a:pt x="41245" y="27833"/>
                  </a:moveTo>
                  <a:cubicBezTo>
                    <a:pt x="41155" y="27833"/>
                    <a:pt x="41064" y="27861"/>
                    <a:pt x="40986" y="27919"/>
                  </a:cubicBezTo>
                  <a:cubicBezTo>
                    <a:pt x="40791" y="28062"/>
                    <a:pt x="40747" y="28335"/>
                    <a:pt x="40893" y="28530"/>
                  </a:cubicBezTo>
                  <a:cubicBezTo>
                    <a:pt x="40950" y="28611"/>
                    <a:pt x="41023" y="28715"/>
                    <a:pt x="41108" y="28840"/>
                  </a:cubicBezTo>
                  <a:cubicBezTo>
                    <a:pt x="41192" y="28962"/>
                    <a:pt x="41329" y="29030"/>
                    <a:pt x="41470" y="29030"/>
                  </a:cubicBezTo>
                  <a:cubicBezTo>
                    <a:pt x="41556" y="29030"/>
                    <a:pt x="41641" y="29004"/>
                    <a:pt x="41717" y="28952"/>
                  </a:cubicBezTo>
                  <a:cubicBezTo>
                    <a:pt x="41917" y="28816"/>
                    <a:pt x="41969" y="28543"/>
                    <a:pt x="41831" y="28343"/>
                  </a:cubicBezTo>
                  <a:cubicBezTo>
                    <a:pt x="41740" y="28211"/>
                    <a:pt x="41662" y="28099"/>
                    <a:pt x="41600" y="28013"/>
                  </a:cubicBezTo>
                  <a:cubicBezTo>
                    <a:pt x="41514" y="27896"/>
                    <a:pt x="41380" y="27833"/>
                    <a:pt x="41245" y="27833"/>
                  </a:cubicBezTo>
                  <a:close/>
                  <a:moveTo>
                    <a:pt x="42708" y="30049"/>
                  </a:moveTo>
                  <a:cubicBezTo>
                    <a:pt x="42628" y="30049"/>
                    <a:pt x="42546" y="30071"/>
                    <a:pt x="42473" y="30119"/>
                  </a:cubicBezTo>
                  <a:cubicBezTo>
                    <a:pt x="42268" y="30249"/>
                    <a:pt x="42208" y="30519"/>
                    <a:pt x="42338" y="30725"/>
                  </a:cubicBezTo>
                  <a:cubicBezTo>
                    <a:pt x="42406" y="30831"/>
                    <a:pt x="42476" y="30940"/>
                    <a:pt x="42546" y="31050"/>
                  </a:cubicBezTo>
                  <a:cubicBezTo>
                    <a:pt x="42629" y="31182"/>
                    <a:pt x="42772" y="31255"/>
                    <a:pt x="42918" y="31255"/>
                  </a:cubicBezTo>
                  <a:cubicBezTo>
                    <a:pt x="42999" y="31255"/>
                    <a:pt x="43079" y="31232"/>
                    <a:pt x="43152" y="31185"/>
                  </a:cubicBezTo>
                  <a:cubicBezTo>
                    <a:pt x="43357" y="31055"/>
                    <a:pt x="43417" y="30784"/>
                    <a:pt x="43287" y="30579"/>
                  </a:cubicBezTo>
                  <a:cubicBezTo>
                    <a:pt x="43217" y="30467"/>
                    <a:pt x="43147" y="30358"/>
                    <a:pt x="43079" y="30251"/>
                  </a:cubicBezTo>
                  <a:cubicBezTo>
                    <a:pt x="42996" y="30121"/>
                    <a:pt x="42853" y="30049"/>
                    <a:pt x="42708" y="30049"/>
                  </a:cubicBezTo>
                  <a:close/>
                  <a:moveTo>
                    <a:pt x="16043" y="30121"/>
                  </a:moveTo>
                  <a:cubicBezTo>
                    <a:pt x="15992" y="30121"/>
                    <a:pt x="15941" y="30129"/>
                    <a:pt x="15891" y="30147"/>
                  </a:cubicBezTo>
                  <a:cubicBezTo>
                    <a:pt x="15665" y="30231"/>
                    <a:pt x="15548" y="30483"/>
                    <a:pt x="15631" y="30712"/>
                  </a:cubicBezTo>
                  <a:cubicBezTo>
                    <a:pt x="15673" y="30821"/>
                    <a:pt x="15714" y="30927"/>
                    <a:pt x="15761" y="31021"/>
                  </a:cubicBezTo>
                  <a:lnTo>
                    <a:pt x="15764" y="31029"/>
                  </a:lnTo>
                  <a:cubicBezTo>
                    <a:pt x="15777" y="31055"/>
                    <a:pt x="15790" y="31083"/>
                    <a:pt x="15803" y="31109"/>
                  </a:cubicBezTo>
                  <a:cubicBezTo>
                    <a:pt x="15881" y="31263"/>
                    <a:pt x="16037" y="31354"/>
                    <a:pt x="16198" y="31354"/>
                  </a:cubicBezTo>
                  <a:cubicBezTo>
                    <a:pt x="16263" y="31354"/>
                    <a:pt x="16331" y="31338"/>
                    <a:pt x="16393" y="31307"/>
                  </a:cubicBezTo>
                  <a:cubicBezTo>
                    <a:pt x="16609" y="31200"/>
                    <a:pt x="16697" y="30938"/>
                    <a:pt x="16591" y="30719"/>
                  </a:cubicBezTo>
                  <a:cubicBezTo>
                    <a:pt x="16578" y="30696"/>
                    <a:pt x="16565" y="30673"/>
                    <a:pt x="16554" y="30647"/>
                  </a:cubicBezTo>
                  <a:cubicBezTo>
                    <a:pt x="16520" y="30574"/>
                    <a:pt x="16487" y="30493"/>
                    <a:pt x="16455" y="30407"/>
                  </a:cubicBezTo>
                  <a:cubicBezTo>
                    <a:pt x="16390" y="30231"/>
                    <a:pt x="16222" y="30121"/>
                    <a:pt x="16043" y="30121"/>
                  </a:cubicBezTo>
                  <a:close/>
                  <a:moveTo>
                    <a:pt x="44122" y="32294"/>
                  </a:moveTo>
                  <a:cubicBezTo>
                    <a:pt x="44042" y="32294"/>
                    <a:pt x="43962" y="32315"/>
                    <a:pt x="43890" y="32360"/>
                  </a:cubicBezTo>
                  <a:cubicBezTo>
                    <a:pt x="43685" y="32490"/>
                    <a:pt x="43620" y="32760"/>
                    <a:pt x="43750" y="32966"/>
                  </a:cubicBezTo>
                  <a:cubicBezTo>
                    <a:pt x="43818" y="33075"/>
                    <a:pt x="43885" y="33184"/>
                    <a:pt x="43953" y="33293"/>
                  </a:cubicBezTo>
                  <a:cubicBezTo>
                    <a:pt x="44036" y="33429"/>
                    <a:pt x="44179" y="33501"/>
                    <a:pt x="44327" y="33501"/>
                  </a:cubicBezTo>
                  <a:cubicBezTo>
                    <a:pt x="44405" y="33501"/>
                    <a:pt x="44486" y="33481"/>
                    <a:pt x="44559" y="33436"/>
                  </a:cubicBezTo>
                  <a:cubicBezTo>
                    <a:pt x="44764" y="33309"/>
                    <a:pt x="44826" y="33036"/>
                    <a:pt x="44699" y="32831"/>
                  </a:cubicBezTo>
                  <a:cubicBezTo>
                    <a:pt x="44631" y="32721"/>
                    <a:pt x="44561" y="32612"/>
                    <a:pt x="44494" y="32500"/>
                  </a:cubicBezTo>
                  <a:cubicBezTo>
                    <a:pt x="44411" y="32367"/>
                    <a:pt x="44268" y="32294"/>
                    <a:pt x="44122" y="32294"/>
                  </a:cubicBezTo>
                  <a:close/>
                  <a:moveTo>
                    <a:pt x="17182" y="32505"/>
                  </a:moveTo>
                  <a:cubicBezTo>
                    <a:pt x="17146" y="32505"/>
                    <a:pt x="17110" y="32509"/>
                    <a:pt x="17074" y="32519"/>
                  </a:cubicBezTo>
                  <a:cubicBezTo>
                    <a:pt x="16840" y="32578"/>
                    <a:pt x="16697" y="32818"/>
                    <a:pt x="16757" y="33052"/>
                  </a:cubicBezTo>
                  <a:cubicBezTo>
                    <a:pt x="16775" y="33122"/>
                    <a:pt x="16783" y="33179"/>
                    <a:pt x="16783" y="33228"/>
                  </a:cubicBezTo>
                  <a:cubicBezTo>
                    <a:pt x="16783" y="33241"/>
                    <a:pt x="16783" y="33254"/>
                    <a:pt x="16780" y="33265"/>
                  </a:cubicBezTo>
                  <a:cubicBezTo>
                    <a:pt x="16747" y="33504"/>
                    <a:pt x="16913" y="33728"/>
                    <a:pt x="17152" y="33761"/>
                  </a:cubicBezTo>
                  <a:cubicBezTo>
                    <a:pt x="17173" y="33764"/>
                    <a:pt x="17196" y="33767"/>
                    <a:pt x="17217" y="33767"/>
                  </a:cubicBezTo>
                  <a:cubicBezTo>
                    <a:pt x="17430" y="33767"/>
                    <a:pt x="17618" y="33608"/>
                    <a:pt x="17649" y="33390"/>
                  </a:cubicBezTo>
                  <a:cubicBezTo>
                    <a:pt x="17657" y="33338"/>
                    <a:pt x="17662" y="33283"/>
                    <a:pt x="17662" y="33228"/>
                  </a:cubicBezTo>
                  <a:cubicBezTo>
                    <a:pt x="17662" y="33106"/>
                    <a:pt x="17644" y="32979"/>
                    <a:pt x="17607" y="32836"/>
                  </a:cubicBezTo>
                  <a:cubicBezTo>
                    <a:pt x="17557" y="32638"/>
                    <a:pt x="17378" y="32505"/>
                    <a:pt x="17182" y="32505"/>
                  </a:cubicBezTo>
                  <a:close/>
                  <a:moveTo>
                    <a:pt x="45514" y="34552"/>
                  </a:moveTo>
                  <a:cubicBezTo>
                    <a:pt x="45436" y="34552"/>
                    <a:pt x="45356" y="34573"/>
                    <a:pt x="45284" y="34617"/>
                  </a:cubicBezTo>
                  <a:cubicBezTo>
                    <a:pt x="45079" y="34742"/>
                    <a:pt x="45014" y="35012"/>
                    <a:pt x="45138" y="35220"/>
                  </a:cubicBezTo>
                  <a:cubicBezTo>
                    <a:pt x="45206" y="35332"/>
                    <a:pt x="45274" y="35441"/>
                    <a:pt x="45341" y="35550"/>
                  </a:cubicBezTo>
                  <a:cubicBezTo>
                    <a:pt x="45422" y="35685"/>
                    <a:pt x="45567" y="35761"/>
                    <a:pt x="45716" y="35761"/>
                  </a:cubicBezTo>
                  <a:cubicBezTo>
                    <a:pt x="45794" y="35761"/>
                    <a:pt x="45872" y="35740"/>
                    <a:pt x="45944" y="35696"/>
                  </a:cubicBezTo>
                  <a:cubicBezTo>
                    <a:pt x="46150" y="35571"/>
                    <a:pt x="46215" y="35301"/>
                    <a:pt x="46090" y="35093"/>
                  </a:cubicBezTo>
                  <a:cubicBezTo>
                    <a:pt x="46022" y="34983"/>
                    <a:pt x="45955" y="34874"/>
                    <a:pt x="45887" y="34762"/>
                  </a:cubicBezTo>
                  <a:cubicBezTo>
                    <a:pt x="45806" y="34627"/>
                    <a:pt x="45662" y="34552"/>
                    <a:pt x="45514" y="34552"/>
                  </a:cubicBezTo>
                  <a:close/>
                  <a:moveTo>
                    <a:pt x="16193" y="34903"/>
                  </a:moveTo>
                  <a:cubicBezTo>
                    <a:pt x="16041" y="34903"/>
                    <a:pt x="15893" y="34982"/>
                    <a:pt x="15813" y="35121"/>
                  </a:cubicBezTo>
                  <a:cubicBezTo>
                    <a:pt x="15751" y="35233"/>
                    <a:pt x="15686" y="35345"/>
                    <a:pt x="15621" y="35457"/>
                  </a:cubicBezTo>
                  <a:cubicBezTo>
                    <a:pt x="15499" y="35665"/>
                    <a:pt x="15569" y="35932"/>
                    <a:pt x="15777" y="36055"/>
                  </a:cubicBezTo>
                  <a:cubicBezTo>
                    <a:pt x="15847" y="36096"/>
                    <a:pt x="15922" y="36117"/>
                    <a:pt x="15998" y="36117"/>
                  </a:cubicBezTo>
                  <a:cubicBezTo>
                    <a:pt x="16149" y="36117"/>
                    <a:pt x="16297" y="36039"/>
                    <a:pt x="16377" y="35899"/>
                  </a:cubicBezTo>
                  <a:cubicBezTo>
                    <a:pt x="16442" y="35784"/>
                    <a:pt x="16510" y="35672"/>
                    <a:pt x="16572" y="35561"/>
                  </a:cubicBezTo>
                  <a:cubicBezTo>
                    <a:pt x="16695" y="35350"/>
                    <a:pt x="16622" y="35082"/>
                    <a:pt x="16411" y="34963"/>
                  </a:cubicBezTo>
                  <a:cubicBezTo>
                    <a:pt x="16343" y="34922"/>
                    <a:pt x="16267" y="34903"/>
                    <a:pt x="16193" y="34903"/>
                  </a:cubicBezTo>
                  <a:close/>
                  <a:moveTo>
                    <a:pt x="46882" y="36825"/>
                  </a:moveTo>
                  <a:cubicBezTo>
                    <a:pt x="46806" y="36825"/>
                    <a:pt x="46729" y="36845"/>
                    <a:pt x="46659" y="36887"/>
                  </a:cubicBezTo>
                  <a:cubicBezTo>
                    <a:pt x="46449" y="37009"/>
                    <a:pt x="46381" y="37277"/>
                    <a:pt x="46503" y="37487"/>
                  </a:cubicBezTo>
                  <a:cubicBezTo>
                    <a:pt x="46574" y="37604"/>
                    <a:pt x="46639" y="37716"/>
                    <a:pt x="46698" y="37820"/>
                  </a:cubicBezTo>
                  <a:cubicBezTo>
                    <a:pt x="46779" y="37960"/>
                    <a:pt x="46927" y="38038"/>
                    <a:pt x="47078" y="38038"/>
                  </a:cubicBezTo>
                  <a:cubicBezTo>
                    <a:pt x="47153" y="38038"/>
                    <a:pt x="47229" y="38020"/>
                    <a:pt x="47299" y="37979"/>
                  </a:cubicBezTo>
                  <a:cubicBezTo>
                    <a:pt x="47507" y="37856"/>
                    <a:pt x="47580" y="37589"/>
                    <a:pt x="47457" y="37378"/>
                  </a:cubicBezTo>
                  <a:cubicBezTo>
                    <a:pt x="47395" y="37274"/>
                    <a:pt x="47330" y="37162"/>
                    <a:pt x="47260" y="37043"/>
                  </a:cubicBezTo>
                  <a:cubicBezTo>
                    <a:pt x="47179" y="36903"/>
                    <a:pt x="47032" y="36825"/>
                    <a:pt x="46882" y="36825"/>
                  </a:cubicBezTo>
                  <a:close/>
                  <a:moveTo>
                    <a:pt x="14825" y="37175"/>
                  </a:moveTo>
                  <a:cubicBezTo>
                    <a:pt x="14680" y="37175"/>
                    <a:pt x="14537" y="37247"/>
                    <a:pt x="14453" y="37378"/>
                  </a:cubicBezTo>
                  <a:cubicBezTo>
                    <a:pt x="14383" y="37492"/>
                    <a:pt x="14318" y="37591"/>
                    <a:pt x="14266" y="37674"/>
                  </a:cubicBezTo>
                  <a:lnTo>
                    <a:pt x="14248" y="37700"/>
                  </a:lnTo>
                  <a:cubicBezTo>
                    <a:pt x="14115" y="37903"/>
                    <a:pt x="14173" y="38174"/>
                    <a:pt x="14375" y="38306"/>
                  </a:cubicBezTo>
                  <a:cubicBezTo>
                    <a:pt x="14451" y="38356"/>
                    <a:pt x="14534" y="38379"/>
                    <a:pt x="14615" y="38379"/>
                  </a:cubicBezTo>
                  <a:cubicBezTo>
                    <a:pt x="14760" y="38379"/>
                    <a:pt x="14901" y="38309"/>
                    <a:pt x="14984" y="38179"/>
                  </a:cubicBezTo>
                  <a:lnTo>
                    <a:pt x="14999" y="38153"/>
                  </a:lnTo>
                  <a:cubicBezTo>
                    <a:pt x="15057" y="38067"/>
                    <a:pt x="15122" y="37966"/>
                    <a:pt x="15197" y="37846"/>
                  </a:cubicBezTo>
                  <a:cubicBezTo>
                    <a:pt x="15327" y="37643"/>
                    <a:pt x="15265" y="37370"/>
                    <a:pt x="15059" y="37243"/>
                  </a:cubicBezTo>
                  <a:cubicBezTo>
                    <a:pt x="14986" y="37197"/>
                    <a:pt x="14905" y="37175"/>
                    <a:pt x="14825" y="37175"/>
                  </a:cubicBezTo>
                  <a:close/>
                  <a:moveTo>
                    <a:pt x="48033" y="39198"/>
                  </a:moveTo>
                  <a:cubicBezTo>
                    <a:pt x="47934" y="39198"/>
                    <a:pt x="47834" y="39232"/>
                    <a:pt x="47751" y="39299"/>
                  </a:cubicBezTo>
                  <a:cubicBezTo>
                    <a:pt x="47564" y="39455"/>
                    <a:pt x="47538" y="39731"/>
                    <a:pt x="47694" y="39918"/>
                  </a:cubicBezTo>
                  <a:cubicBezTo>
                    <a:pt x="47798" y="40040"/>
                    <a:pt x="47918" y="40152"/>
                    <a:pt x="48050" y="40248"/>
                  </a:cubicBezTo>
                  <a:cubicBezTo>
                    <a:pt x="48053" y="40248"/>
                    <a:pt x="48053" y="40248"/>
                    <a:pt x="48055" y="40251"/>
                  </a:cubicBezTo>
                  <a:lnTo>
                    <a:pt x="48058" y="40254"/>
                  </a:lnTo>
                  <a:cubicBezTo>
                    <a:pt x="48136" y="40311"/>
                    <a:pt x="48227" y="40337"/>
                    <a:pt x="48315" y="40337"/>
                  </a:cubicBezTo>
                  <a:cubicBezTo>
                    <a:pt x="48453" y="40337"/>
                    <a:pt x="48586" y="40274"/>
                    <a:pt x="48672" y="40155"/>
                  </a:cubicBezTo>
                  <a:cubicBezTo>
                    <a:pt x="48815" y="39957"/>
                    <a:pt x="48770" y="39684"/>
                    <a:pt x="48573" y="39541"/>
                  </a:cubicBezTo>
                  <a:cubicBezTo>
                    <a:pt x="48568" y="39539"/>
                    <a:pt x="48562" y="39533"/>
                    <a:pt x="48557" y="39531"/>
                  </a:cubicBezTo>
                  <a:cubicBezTo>
                    <a:pt x="48484" y="39479"/>
                    <a:pt x="48422" y="39422"/>
                    <a:pt x="48370" y="39357"/>
                  </a:cubicBezTo>
                  <a:cubicBezTo>
                    <a:pt x="48283" y="39252"/>
                    <a:pt x="48158" y="39198"/>
                    <a:pt x="48033" y="39198"/>
                  </a:cubicBezTo>
                  <a:close/>
                  <a:moveTo>
                    <a:pt x="13373" y="39390"/>
                  </a:moveTo>
                  <a:cubicBezTo>
                    <a:pt x="13227" y="39390"/>
                    <a:pt x="13085" y="39464"/>
                    <a:pt x="13003" y="39598"/>
                  </a:cubicBezTo>
                  <a:cubicBezTo>
                    <a:pt x="12922" y="39726"/>
                    <a:pt x="12852" y="39840"/>
                    <a:pt x="12795" y="39942"/>
                  </a:cubicBezTo>
                  <a:cubicBezTo>
                    <a:pt x="12673" y="40150"/>
                    <a:pt x="12743" y="40420"/>
                    <a:pt x="12953" y="40540"/>
                  </a:cubicBezTo>
                  <a:cubicBezTo>
                    <a:pt x="13021" y="40581"/>
                    <a:pt x="13099" y="40599"/>
                    <a:pt x="13172" y="40599"/>
                  </a:cubicBezTo>
                  <a:cubicBezTo>
                    <a:pt x="13325" y="40599"/>
                    <a:pt x="13471" y="40521"/>
                    <a:pt x="13551" y="40381"/>
                  </a:cubicBezTo>
                  <a:cubicBezTo>
                    <a:pt x="13606" y="40290"/>
                    <a:pt x="13671" y="40183"/>
                    <a:pt x="13746" y="40061"/>
                  </a:cubicBezTo>
                  <a:cubicBezTo>
                    <a:pt x="13874" y="39856"/>
                    <a:pt x="13811" y="39585"/>
                    <a:pt x="13606" y="39458"/>
                  </a:cubicBezTo>
                  <a:cubicBezTo>
                    <a:pt x="13533" y="39412"/>
                    <a:pt x="13453" y="39390"/>
                    <a:pt x="13373" y="39390"/>
                  </a:cubicBezTo>
                  <a:close/>
                  <a:moveTo>
                    <a:pt x="11419" y="40886"/>
                  </a:moveTo>
                  <a:cubicBezTo>
                    <a:pt x="11370" y="40886"/>
                    <a:pt x="11320" y="40894"/>
                    <a:pt x="11271" y="40911"/>
                  </a:cubicBezTo>
                  <a:cubicBezTo>
                    <a:pt x="11191" y="40943"/>
                    <a:pt x="11100" y="40976"/>
                    <a:pt x="11006" y="41013"/>
                  </a:cubicBezTo>
                  <a:lnTo>
                    <a:pt x="10902" y="41052"/>
                  </a:lnTo>
                  <a:cubicBezTo>
                    <a:pt x="10676" y="41140"/>
                    <a:pt x="10561" y="41392"/>
                    <a:pt x="10647" y="41619"/>
                  </a:cubicBezTo>
                  <a:cubicBezTo>
                    <a:pt x="10715" y="41793"/>
                    <a:pt x="10881" y="41902"/>
                    <a:pt x="11058" y="41902"/>
                  </a:cubicBezTo>
                  <a:cubicBezTo>
                    <a:pt x="11110" y="41902"/>
                    <a:pt x="11162" y="41892"/>
                    <a:pt x="11214" y="41873"/>
                  </a:cubicBezTo>
                  <a:lnTo>
                    <a:pt x="11321" y="41832"/>
                  </a:lnTo>
                  <a:cubicBezTo>
                    <a:pt x="11412" y="41798"/>
                    <a:pt x="11497" y="41764"/>
                    <a:pt x="11570" y="41738"/>
                  </a:cubicBezTo>
                  <a:cubicBezTo>
                    <a:pt x="11799" y="41655"/>
                    <a:pt x="11916" y="41403"/>
                    <a:pt x="11833" y="41177"/>
                  </a:cubicBezTo>
                  <a:cubicBezTo>
                    <a:pt x="11767" y="40997"/>
                    <a:pt x="11599" y="40886"/>
                    <a:pt x="11419" y="40886"/>
                  </a:cubicBezTo>
                  <a:close/>
                  <a:moveTo>
                    <a:pt x="49624" y="41297"/>
                  </a:moveTo>
                  <a:cubicBezTo>
                    <a:pt x="49538" y="41297"/>
                    <a:pt x="49452" y="41322"/>
                    <a:pt x="49376" y="41374"/>
                  </a:cubicBezTo>
                  <a:cubicBezTo>
                    <a:pt x="49176" y="41512"/>
                    <a:pt x="49127" y="41785"/>
                    <a:pt x="49264" y="41985"/>
                  </a:cubicBezTo>
                  <a:cubicBezTo>
                    <a:pt x="49353" y="42113"/>
                    <a:pt x="49431" y="42222"/>
                    <a:pt x="49506" y="42318"/>
                  </a:cubicBezTo>
                  <a:cubicBezTo>
                    <a:pt x="49592" y="42430"/>
                    <a:pt x="49722" y="42490"/>
                    <a:pt x="49852" y="42490"/>
                  </a:cubicBezTo>
                  <a:cubicBezTo>
                    <a:pt x="49948" y="42490"/>
                    <a:pt x="50042" y="42458"/>
                    <a:pt x="50122" y="42396"/>
                  </a:cubicBezTo>
                  <a:cubicBezTo>
                    <a:pt x="50312" y="42248"/>
                    <a:pt x="50349" y="41972"/>
                    <a:pt x="50200" y="41782"/>
                  </a:cubicBezTo>
                  <a:cubicBezTo>
                    <a:pt x="50135" y="41697"/>
                    <a:pt x="50065" y="41600"/>
                    <a:pt x="49987" y="41489"/>
                  </a:cubicBezTo>
                  <a:cubicBezTo>
                    <a:pt x="49902" y="41364"/>
                    <a:pt x="49764" y="41297"/>
                    <a:pt x="49624" y="41297"/>
                  </a:cubicBezTo>
                  <a:close/>
                  <a:moveTo>
                    <a:pt x="8862" y="41540"/>
                  </a:moveTo>
                  <a:cubicBezTo>
                    <a:pt x="8826" y="41540"/>
                    <a:pt x="8790" y="41544"/>
                    <a:pt x="8754" y="41554"/>
                  </a:cubicBezTo>
                  <a:cubicBezTo>
                    <a:pt x="8627" y="41587"/>
                    <a:pt x="8497" y="41621"/>
                    <a:pt x="8372" y="41655"/>
                  </a:cubicBezTo>
                  <a:cubicBezTo>
                    <a:pt x="8138" y="41717"/>
                    <a:pt x="7998" y="41959"/>
                    <a:pt x="8063" y="42193"/>
                  </a:cubicBezTo>
                  <a:cubicBezTo>
                    <a:pt x="8115" y="42388"/>
                    <a:pt x="8292" y="42516"/>
                    <a:pt x="8487" y="42516"/>
                  </a:cubicBezTo>
                  <a:cubicBezTo>
                    <a:pt x="8523" y="42516"/>
                    <a:pt x="8562" y="42513"/>
                    <a:pt x="8601" y="42503"/>
                  </a:cubicBezTo>
                  <a:cubicBezTo>
                    <a:pt x="8723" y="42469"/>
                    <a:pt x="8848" y="42435"/>
                    <a:pt x="8968" y="42406"/>
                  </a:cubicBezTo>
                  <a:cubicBezTo>
                    <a:pt x="9204" y="42347"/>
                    <a:pt x="9347" y="42107"/>
                    <a:pt x="9287" y="41873"/>
                  </a:cubicBezTo>
                  <a:cubicBezTo>
                    <a:pt x="9237" y="41673"/>
                    <a:pt x="9058" y="41540"/>
                    <a:pt x="8862" y="41540"/>
                  </a:cubicBezTo>
                  <a:close/>
                  <a:moveTo>
                    <a:pt x="6393" y="42453"/>
                  </a:moveTo>
                  <a:cubicBezTo>
                    <a:pt x="6252" y="42453"/>
                    <a:pt x="6114" y="42521"/>
                    <a:pt x="6030" y="42646"/>
                  </a:cubicBezTo>
                  <a:cubicBezTo>
                    <a:pt x="6022" y="42656"/>
                    <a:pt x="6017" y="42664"/>
                    <a:pt x="6011" y="42674"/>
                  </a:cubicBezTo>
                  <a:cubicBezTo>
                    <a:pt x="5970" y="42739"/>
                    <a:pt x="5915" y="42804"/>
                    <a:pt x="5845" y="42872"/>
                  </a:cubicBezTo>
                  <a:cubicBezTo>
                    <a:pt x="5668" y="43036"/>
                    <a:pt x="5660" y="43314"/>
                    <a:pt x="5827" y="43491"/>
                  </a:cubicBezTo>
                  <a:cubicBezTo>
                    <a:pt x="5913" y="43582"/>
                    <a:pt x="6030" y="43628"/>
                    <a:pt x="6147" y="43628"/>
                  </a:cubicBezTo>
                  <a:cubicBezTo>
                    <a:pt x="6253" y="43628"/>
                    <a:pt x="6362" y="43589"/>
                    <a:pt x="6446" y="43509"/>
                  </a:cubicBezTo>
                  <a:cubicBezTo>
                    <a:pt x="6573" y="43389"/>
                    <a:pt x="6680" y="43262"/>
                    <a:pt x="6760" y="43132"/>
                  </a:cubicBezTo>
                  <a:cubicBezTo>
                    <a:pt x="6890" y="42932"/>
                    <a:pt x="6836" y="42664"/>
                    <a:pt x="6638" y="42529"/>
                  </a:cubicBezTo>
                  <a:cubicBezTo>
                    <a:pt x="6563" y="42478"/>
                    <a:pt x="6477" y="42453"/>
                    <a:pt x="6393" y="42453"/>
                  </a:cubicBezTo>
                  <a:close/>
                  <a:moveTo>
                    <a:pt x="51296" y="43289"/>
                  </a:moveTo>
                  <a:cubicBezTo>
                    <a:pt x="51231" y="43289"/>
                    <a:pt x="51165" y="43304"/>
                    <a:pt x="51103" y="43335"/>
                  </a:cubicBezTo>
                  <a:cubicBezTo>
                    <a:pt x="50884" y="43444"/>
                    <a:pt x="50796" y="43706"/>
                    <a:pt x="50905" y="43922"/>
                  </a:cubicBezTo>
                  <a:cubicBezTo>
                    <a:pt x="50960" y="44034"/>
                    <a:pt x="51014" y="44143"/>
                    <a:pt x="51074" y="44268"/>
                  </a:cubicBezTo>
                  <a:cubicBezTo>
                    <a:pt x="51149" y="44424"/>
                    <a:pt x="51305" y="44515"/>
                    <a:pt x="51469" y="44515"/>
                  </a:cubicBezTo>
                  <a:cubicBezTo>
                    <a:pt x="51532" y="44515"/>
                    <a:pt x="51597" y="44502"/>
                    <a:pt x="51659" y="44471"/>
                  </a:cubicBezTo>
                  <a:cubicBezTo>
                    <a:pt x="51877" y="44367"/>
                    <a:pt x="51968" y="44104"/>
                    <a:pt x="51862" y="43886"/>
                  </a:cubicBezTo>
                  <a:cubicBezTo>
                    <a:pt x="51802" y="43761"/>
                    <a:pt x="51747" y="43647"/>
                    <a:pt x="51690" y="43532"/>
                  </a:cubicBezTo>
                  <a:cubicBezTo>
                    <a:pt x="51614" y="43378"/>
                    <a:pt x="51458" y="43289"/>
                    <a:pt x="51296" y="43289"/>
                  </a:cubicBezTo>
                  <a:close/>
                  <a:moveTo>
                    <a:pt x="4518" y="44020"/>
                  </a:moveTo>
                  <a:cubicBezTo>
                    <a:pt x="4438" y="44020"/>
                    <a:pt x="4356" y="44042"/>
                    <a:pt x="4282" y="44089"/>
                  </a:cubicBezTo>
                  <a:cubicBezTo>
                    <a:pt x="4176" y="44156"/>
                    <a:pt x="4061" y="44234"/>
                    <a:pt x="3944" y="44315"/>
                  </a:cubicBezTo>
                  <a:cubicBezTo>
                    <a:pt x="3744" y="44455"/>
                    <a:pt x="3697" y="44728"/>
                    <a:pt x="3835" y="44926"/>
                  </a:cubicBezTo>
                  <a:cubicBezTo>
                    <a:pt x="3921" y="45048"/>
                    <a:pt x="4059" y="45113"/>
                    <a:pt x="4197" y="45113"/>
                  </a:cubicBezTo>
                  <a:cubicBezTo>
                    <a:pt x="4282" y="45113"/>
                    <a:pt x="4371" y="45087"/>
                    <a:pt x="4446" y="45035"/>
                  </a:cubicBezTo>
                  <a:cubicBezTo>
                    <a:pt x="4553" y="44960"/>
                    <a:pt x="4657" y="44892"/>
                    <a:pt x="4753" y="44830"/>
                  </a:cubicBezTo>
                  <a:cubicBezTo>
                    <a:pt x="4958" y="44700"/>
                    <a:pt x="5018" y="44427"/>
                    <a:pt x="4888" y="44224"/>
                  </a:cubicBezTo>
                  <a:cubicBezTo>
                    <a:pt x="4805" y="44092"/>
                    <a:pt x="4663" y="44020"/>
                    <a:pt x="4518" y="44020"/>
                  </a:cubicBezTo>
                  <a:close/>
                  <a:moveTo>
                    <a:pt x="52909" y="45312"/>
                  </a:moveTo>
                  <a:cubicBezTo>
                    <a:pt x="52768" y="45312"/>
                    <a:pt x="52630" y="45380"/>
                    <a:pt x="52546" y="45506"/>
                  </a:cubicBezTo>
                  <a:cubicBezTo>
                    <a:pt x="52408" y="45706"/>
                    <a:pt x="52460" y="45979"/>
                    <a:pt x="52660" y="46114"/>
                  </a:cubicBezTo>
                  <a:cubicBezTo>
                    <a:pt x="52751" y="46176"/>
                    <a:pt x="52860" y="46249"/>
                    <a:pt x="52972" y="46330"/>
                  </a:cubicBezTo>
                  <a:cubicBezTo>
                    <a:pt x="53047" y="46384"/>
                    <a:pt x="53138" y="46410"/>
                    <a:pt x="53224" y="46410"/>
                  </a:cubicBezTo>
                  <a:cubicBezTo>
                    <a:pt x="53362" y="46410"/>
                    <a:pt x="53497" y="46348"/>
                    <a:pt x="53583" y="46226"/>
                  </a:cubicBezTo>
                  <a:cubicBezTo>
                    <a:pt x="53723" y="46028"/>
                    <a:pt x="53677" y="45755"/>
                    <a:pt x="53482" y="45615"/>
                  </a:cubicBezTo>
                  <a:cubicBezTo>
                    <a:pt x="53362" y="45529"/>
                    <a:pt x="53248" y="45454"/>
                    <a:pt x="53154" y="45389"/>
                  </a:cubicBezTo>
                  <a:cubicBezTo>
                    <a:pt x="53079" y="45337"/>
                    <a:pt x="52994" y="45312"/>
                    <a:pt x="52909" y="45312"/>
                  </a:cubicBezTo>
                  <a:close/>
                  <a:moveTo>
                    <a:pt x="2496" y="45722"/>
                  </a:moveTo>
                  <a:cubicBezTo>
                    <a:pt x="2378" y="45722"/>
                    <a:pt x="2260" y="45770"/>
                    <a:pt x="2174" y="45864"/>
                  </a:cubicBezTo>
                  <a:cubicBezTo>
                    <a:pt x="2080" y="45963"/>
                    <a:pt x="1992" y="46067"/>
                    <a:pt x="1903" y="46169"/>
                  </a:cubicBezTo>
                  <a:cubicBezTo>
                    <a:pt x="1747" y="46353"/>
                    <a:pt x="1771" y="46629"/>
                    <a:pt x="1955" y="46787"/>
                  </a:cubicBezTo>
                  <a:cubicBezTo>
                    <a:pt x="2039" y="46858"/>
                    <a:pt x="2137" y="46891"/>
                    <a:pt x="2239" y="46891"/>
                  </a:cubicBezTo>
                  <a:cubicBezTo>
                    <a:pt x="2364" y="46891"/>
                    <a:pt x="2486" y="46837"/>
                    <a:pt x="2574" y="46735"/>
                  </a:cubicBezTo>
                  <a:cubicBezTo>
                    <a:pt x="2652" y="46642"/>
                    <a:pt x="2735" y="46548"/>
                    <a:pt x="2819" y="46457"/>
                  </a:cubicBezTo>
                  <a:cubicBezTo>
                    <a:pt x="2982" y="46280"/>
                    <a:pt x="2972" y="46002"/>
                    <a:pt x="2793" y="45838"/>
                  </a:cubicBezTo>
                  <a:cubicBezTo>
                    <a:pt x="2709" y="45761"/>
                    <a:pt x="2602" y="45722"/>
                    <a:pt x="2496" y="45722"/>
                  </a:cubicBezTo>
                  <a:close/>
                  <a:moveTo>
                    <a:pt x="54847" y="47092"/>
                  </a:moveTo>
                  <a:cubicBezTo>
                    <a:pt x="54758" y="47092"/>
                    <a:pt x="54668" y="47119"/>
                    <a:pt x="54589" y="47175"/>
                  </a:cubicBezTo>
                  <a:cubicBezTo>
                    <a:pt x="54394" y="47318"/>
                    <a:pt x="54350" y="47593"/>
                    <a:pt x="54493" y="47788"/>
                  </a:cubicBezTo>
                  <a:cubicBezTo>
                    <a:pt x="54550" y="47869"/>
                    <a:pt x="54605" y="47960"/>
                    <a:pt x="54657" y="48061"/>
                  </a:cubicBezTo>
                  <a:cubicBezTo>
                    <a:pt x="54735" y="48212"/>
                    <a:pt x="54888" y="48301"/>
                    <a:pt x="55047" y="48301"/>
                  </a:cubicBezTo>
                  <a:cubicBezTo>
                    <a:pt x="55114" y="48301"/>
                    <a:pt x="55185" y="48285"/>
                    <a:pt x="55247" y="48251"/>
                  </a:cubicBezTo>
                  <a:cubicBezTo>
                    <a:pt x="55463" y="48142"/>
                    <a:pt x="55549" y="47877"/>
                    <a:pt x="55439" y="47661"/>
                  </a:cubicBezTo>
                  <a:cubicBezTo>
                    <a:pt x="55367" y="47521"/>
                    <a:pt x="55286" y="47391"/>
                    <a:pt x="55203" y="47274"/>
                  </a:cubicBezTo>
                  <a:cubicBezTo>
                    <a:pt x="55117" y="47154"/>
                    <a:pt x="54983" y="47092"/>
                    <a:pt x="54847" y="47092"/>
                  </a:cubicBezTo>
                  <a:close/>
                  <a:moveTo>
                    <a:pt x="1025" y="47909"/>
                  </a:moveTo>
                  <a:cubicBezTo>
                    <a:pt x="857" y="47909"/>
                    <a:pt x="697" y="48005"/>
                    <a:pt x="624" y="48168"/>
                  </a:cubicBezTo>
                  <a:cubicBezTo>
                    <a:pt x="567" y="48295"/>
                    <a:pt x="512" y="48423"/>
                    <a:pt x="466" y="48547"/>
                  </a:cubicBezTo>
                  <a:cubicBezTo>
                    <a:pt x="377" y="48774"/>
                    <a:pt x="492" y="49028"/>
                    <a:pt x="718" y="49114"/>
                  </a:cubicBezTo>
                  <a:cubicBezTo>
                    <a:pt x="770" y="49135"/>
                    <a:pt x="822" y="49145"/>
                    <a:pt x="874" y="49145"/>
                  </a:cubicBezTo>
                  <a:cubicBezTo>
                    <a:pt x="1051" y="49145"/>
                    <a:pt x="1217" y="49036"/>
                    <a:pt x="1285" y="48862"/>
                  </a:cubicBezTo>
                  <a:cubicBezTo>
                    <a:pt x="1326" y="48750"/>
                    <a:pt x="1373" y="48638"/>
                    <a:pt x="1422" y="48527"/>
                  </a:cubicBezTo>
                  <a:cubicBezTo>
                    <a:pt x="1524" y="48308"/>
                    <a:pt x="1425" y="48048"/>
                    <a:pt x="1204" y="47947"/>
                  </a:cubicBezTo>
                  <a:cubicBezTo>
                    <a:pt x="1146" y="47921"/>
                    <a:pt x="1085" y="47909"/>
                    <a:pt x="1025" y="47909"/>
                  </a:cubicBezTo>
                  <a:close/>
                  <a:moveTo>
                    <a:pt x="55615" y="49599"/>
                  </a:moveTo>
                  <a:cubicBezTo>
                    <a:pt x="55597" y="49599"/>
                    <a:pt x="55578" y="49601"/>
                    <a:pt x="55559" y="49603"/>
                  </a:cubicBezTo>
                  <a:cubicBezTo>
                    <a:pt x="55317" y="49634"/>
                    <a:pt x="55148" y="49855"/>
                    <a:pt x="55179" y="50094"/>
                  </a:cubicBezTo>
                  <a:cubicBezTo>
                    <a:pt x="55195" y="50214"/>
                    <a:pt x="55208" y="50339"/>
                    <a:pt x="55224" y="50471"/>
                  </a:cubicBezTo>
                  <a:cubicBezTo>
                    <a:pt x="55247" y="50695"/>
                    <a:pt x="55437" y="50864"/>
                    <a:pt x="55658" y="50864"/>
                  </a:cubicBezTo>
                  <a:cubicBezTo>
                    <a:pt x="55673" y="50864"/>
                    <a:pt x="55692" y="50861"/>
                    <a:pt x="55707" y="50859"/>
                  </a:cubicBezTo>
                  <a:cubicBezTo>
                    <a:pt x="55946" y="50833"/>
                    <a:pt x="56121" y="50617"/>
                    <a:pt x="56095" y="50378"/>
                  </a:cubicBezTo>
                  <a:cubicBezTo>
                    <a:pt x="56082" y="50240"/>
                    <a:pt x="56066" y="50107"/>
                    <a:pt x="56050" y="49983"/>
                  </a:cubicBezTo>
                  <a:cubicBezTo>
                    <a:pt x="56022" y="49762"/>
                    <a:pt x="55832" y="49599"/>
                    <a:pt x="55615" y="49599"/>
                  </a:cubicBezTo>
                  <a:close/>
                  <a:moveTo>
                    <a:pt x="448" y="50474"/>
                  </a:moveTo>
                  <a:cubicBezTo>
                    <a:pt x="211" y="50474"/>
                    <a:pt x="18" y="50658"/>
                    <a:pt x="11" y="50898"/>
                  </a:cubicBezTo>
                  <a:cubicBezTo>
                    <a:pt x="5" y="51030"/>
                    <a:pt x="3" y="51163"/>
                    <a:pt x="3" y="51296"/>
                  </a:cubicBezTo>
                  <a:cubicBezTo>
                    <a:pt x="0" y="51540"/>
                    <a:pt x="195" y="51738"/>
                    <a:pt x="440" y="51738"/>
                  </a:cubicBezTo>
                  <a:lnTo>
                    <a:pt x="442" y="51738"/>
                  </a:lnTo>
                  <a:cubicBezTo>
                    <a:pt x="681" y="51738"/>
                    <a:pt x="879" y="51543"/>
                    <a:pt x="879" y="51301"/>
                  </a:cubicBezTo>
                  <a:cubicBezTo>
                    <a:pt x="879" y="51176"/>
                    <a:pt x="882" y="51051"/>
                    <a:pt x="887" y="50926"/>
                  </a:cubicBezTo>
                  <a:cubicBezTo>
                    <a:pt x="895" y="50685"/>
                    <a:pt x="705" y="50482"/>
                    <a:pt x="463" y="50474"/>
                  </a:cubicBezTo>
                  <a:cubicBezTo>
                    <a:pt x="458" y="50474"/>
                    <a:pt x="453" y="50474"/>
                    <a:pt x="448" y="50474"/>
                  </a:cubicBezTo>
                  <a:close/>
                  <a:moveTo>
                    <a:pt x="55845" y="52240"/>
                  </a:moveTo>
                  <a:cubicBezTo>
                    <a:pt x="55832" y="52240"/>
                    <a:pt x="55819" y="52241"/>
                    <a:pt x="55806" y="52242"/>
                  </a:cubicBezTo>
                  <a:cubicBezTo>
                    <a:pt x="55567" y="52263"/>
                    <a:pt x="55387" y="52476"/>
                    <a:pt x="55408" y="52718"/>
                  </a:cubicBezTo>
                  <a:cubicBezTo>
                    <a:pt x="55421" y="52863"/>
                    <a:pt x="55434" y="52993"/>
                    <a:pt x="55447" y="53113"/>
                  </a:cubicBezTo>
                  <a:cubicBezTo>
                    <a:pt x="55471" y="53337"/>
                    <a:pt x="55663" y="53503"/>
                    <a:pt x="55881" y="53503"/>
                  </a:cubicBezTo>
                  <a:cubicBezTo>
                    <a:pt x="55900" y="53503"/>
                    <a:pt x="55915" y="53503"/>
                    <a:pt x="55931" y="53500"/>
                  </a:cubicBezTo>
                  <a:cubicBezTo>
                    <a:pt x="56173" y="53474"/>
                    <a:pt x="56347" y="53256"/>
                    <a:pt x="56318" y="53017"/>
                  </a:cubicBezTo>
                  <a:cubicBezTo>
                    <a:pt x="56308" y="52902"/>
                    <a:pt x="56295" y="52780"/>
                    <a:pt x="56282" y="52640"/>
                  </a:cubicBezTo>
                  <a:cubicBezTo>
                    <a:pt x="56262" y="52411"/>
                    <a:pt x="56070" y="52240"/>
                    <a:pt x="55845" y="52240"/>
                  </a:cubicBezTo>
                  <a:close/>
                  <a:moveTo>
                    <a:pt x="643" y="53107"/>
                  </a:moveTo>
                  <a:cubicBezTo>
                    <a:pt x="615" y="53107"/>
                    <a:pt x="587" y="53110"/>
                    <a:pt x="559" y="53116"/>
                  </a:cubicBezTo>
                  <a:cubicBezTo>
                    <a:pt x="320" y="53160"/>
                    <a:pt x="164" y="53389"/>
                    <a:pt x="208" y="53628"/>
                  </a:cubicBezTo>
                  <a:cubicBezTo>
                    <a:pt x="234" y="53758"/>
                    <a:pt x="260" y="53890"/>
                    <a:pt x="289" y="54020"/>
                  </a:cubicBezTo>
                  <a:cubicBezTo>
                    <a:pt x="336" y="54226"/>
                    <a:pt x="518" y="54364"/>
                    <a:pt x="718" y="54364"/>
                  </a:cubicBezTo>
                  <a:cubicBezTo>
                    <a:pt x="749" y="54364"/>
                    <a:pt x="783" y="54361"/>
                    <a:pt x="814" y="54353"/>
                  </a:cubicBezTo>
                  <a:cubicBezTo>
                    <a:pt x="1051" y="54301"/>
                    <a:pt x="1199" y="54065"/>
                    <a:pt x="1147" y="53828"/>
                  </a:cubicBezTo>
                  <a:cubicBezTo>
                    <a:pt x="1118" y="53708"/>
                    <a:pt x="1095" y="53586"/>
                    <a:pt x="1071" y="53464"/>
                  </a:cubicBezTo>
                  <a:cubicBezTo>
                    <a:pt x="1032" y="53255"/>
                    <a:pt x="848" y="53107"/>
                    <a:pt x="643" y="53107"/>
                  </a:cubicBezTo>
                  <a:close/>
                  <a:moveTo>
                    <a:pt x="56110" y="54857"/>
                  </a:moveTo>
                  <a:cubicBezTo>
                    <a:pt x="55892" y="54857"/>
                    <a:pt x="55704" y="55017"/>
                    <a:pt x="55673" y="55237"/>
                  </a:cubicBezTo>
                  <a:cubicBezTo>
                    <a:pt x="55658" y="55352"/>
                    <a:pt x="55640" y="55471"/>
                    <a:pt x="55616" y="55599"/>
                  </a:cubicBezTo>
                  <a:cubicBezTo>
                    <a:pt x="55572" y="55838"/>
                    <a:pt x="55731" y="56067"/>
                    <a:pt x="55970" y="56111"/>
                  </a:cubicBezTo>
                  <a:cubicBezTo>
                    <a:pt x="55996" y="56113"/>
                    <a:pt x="56022" y="56116"/>
                    <a:pt x="56048" y="56116"/>
                  </a:cubicBezTo>
                  <a:cubicBezTo>
                    <a:pt x="56256" y="56116"/>
                    <a:pt x="56440" y="55968"/>
                    <a:pt x="56479" y="55757"/>
                  </a:cubicBezTo>
                  <a:cubicBezTo>
                    <a:pt x="56505" y="55617"/>
                    <a:pt x="56526" y="55482"/>
                    <a:pt x="56544" y="55354"/>
                  </a:cubicBezTo>
                  <a:cubicBezTo>
                    <a:pt x="56576" y="55112"/>
                    <a:pt x="56407" y="54894"/>
                    <a:pt x="56167" y="54860"/>
                  </a:cubicBezTo>
                  <a:cubicBezTo>
                    <a:pt x="56148" y="54858"/>
                    <a:pt x="56129" y="54857"/>
                    <a:pt x="56110" y="54857"/>
                  </a:cubicBezTo>
                  <a:close/>
                  <a:moveTo>
                    <a:pt x="18824" y="55491"/>
                  </a:moveTo>
                  <a:cubicBezTo>
                    <a:pt x="18606" y="55491"/>
                    <a:pt x="18419" y="55652"/>
                    <a:pt x="18390" y="55874"/>
                  </a:cubicBezTo>
                  <a:cubicBezTo>
                    <a:pt x="18359" y="56113"/>
                    <a:pt x="18528" y="56334"/>
                    <a:pt x="18769" y="56366"/>
                  </a:cubicBezTo>
                  <a:cubicBezTo>
                    <a:pt x="18892" y="56381"/>
                    <a:pt x="19016" y="56399"/>
                    <a:pt x="19144" y="56418"/>
                  </a:cubicBezTo>
                  <a:cubicBezTo>
                    <a:pt x="19165" y="56420"/>
                    <a:pt x="19188" y="56423"/>
                    <a:pt x="19209" y="56423"/>
                  </a:cubicBezTo>
                  <a:cubicBezTo>
                    <a:pt x="19422" y="56423"/>
                    <a:pt x="19609" y="56267"/>
                    <a:pt x="19643" y="56048"/>
                  </a:cubicBezTo>
                  <a:cubicBezTo>
                    <a:pt x="19679" y="55809"/>
                    <a:pt x="19513" y="55586"/>
                    <a:pt x="19274" y="55549"/>
                  </a:cubicBezTo>
                  <a:cubicBezTo>
                    <a:pt x="19141" y="55531"/>
                    <a:pt x="19009" y="55510"/>
                    <a:pt x="18881" y="55495"/>
                  </a:cubicBezTo>
                  <a:cubicBezTo>
                    <a:pt x="18862" y="55492"/>
                    <a:pt x="18843" y="55491"/>
                    <a:pt x="18824" y="55491"/>
                  </a:cubicBezTo>
                  <a:close/>
                  <a:moveTo>
                    <a:pt x="24480" y="55700"/>
                  </a:moveTo>
                  <a:cubicBezTo>
                    <a:pt x="24431" y="55700"/>
                    <a:pt x="24380" y="55708"/>
                    <a:pt x="24331" y="55726"/>
                  </a:cubicBezTo>
                  <a:cubicBezTo>
                    <a:pt x="24300" y="55736"/>
                    <a:pt x="24219" y="55760"/>
                    <a:pt x="24050" y="55781"/>
                  </a:cubicBezTo>
                  <a:cubicBezTo>
                    <a:pt x="23808" y="55809"/>
                    <a:pt x="23637" y="56030"/>
                    <a:pt x="23665" y="56269"/>
                  </a:cubicBezTo>
                  <a:cubicBezTo>
                    <a:pt x="23694" y="56493"/>
                    <a:pt x="23884" y="56654"/>
                    <a:pt x="24102" y="56654"/>
                  </a:cubicBezTo>
                  <a:cubicBezTo>
                    <a:pt x="24118" y="56654"/>
                    <a:pt x="24136" y="56654"/>
                    <a:pt x="24154" y="56652"/>
                  </a:cubicBezTo>
                  <a:cubicBezTo>
                    <a:pt x="24354" y="56628"/>
                    <a:pt x="24510" y="56594"/>
                    <a:pt x="24630" y="56550"/>
                  </a:cubicBezTo>
                  <a:cubicBezTo>
                    <a:pt x="24859" y="56470"/>
                    <a:pt x="24976" y="56217"/>
                    <a:pt x="24892" y="55989"/>
                  </a:cubicBezTo>
                  <a:cubicBezTo>
                    <a:pt x="24829" y="55811"/>
                    <a:pt x="24661" y="55700"/>
                    <a:pt x="24480" y="55700"/>
                  </a:cubicBezTo>
                  <a:close/>
                  <a:moveTo>
                    <a:pt x="21453" y="55777"/>
                  </a:moveTo>
                  <a:cubicBezTo>
                    <a:pt x="21223" y="55777"/>
                    <a:pt x="21031" y="55957"/>
                    <a:pt x="21018" y="56189"/>
                  </a:cubicBezTo>
                  <a:cubicBezTo>
                    <a:pt x="21005" y="56431"/>
                    <a:pt x="21190" y="56639"/>
                    <a:pt x="21432" y="56652"/>
                  </a:cubicBezTo>
                  <a:cubicBezTo>
                    <a:pt x="21559" y="56659"/>
                    <a:pt x="21692" y="56667"/>
                    <a:pt x="21824" y="56672"/>
                  </a:cubicBezTo>
                  <a:lnTo>
                    <a:pt x="21843" y="56672"/>
                  </a:lnTo>
                  <a:cubicBezTo>
                    <a:pt x="22077" y="56672"/>
                    <a:pt x="22272" y="56490"/>
                    <a:pt x="22282" y="56254"/>
                  </a:cubicBezTo>
                  <a:cubicBezTo>
                    <a:pt x="22292" y="56012"/>
                    <a:pt x="22105" y="55807"/>
                    <a:pt x="21863" y="55796"/>
                  </a:cubicBezTo>
                  <a:cubicBezTo>
                    <a:pt x="21736" y="55791"/>
                    <a:pt x="21606" y="55783"/>
                    <a:pt x="21481" y="55778"/>
                  </a:cubicBezTo>
                  <a:cubicBezTo>
                    <a:pt x="21472" y="55777"/>
                    <a:pt x="21462" y="55777"/>
                    <a:pt x="21453" y="55777"/>
                  </a:cubicBezTo>
                  <a:close/>
                  <a:moveTo>
                    <a:pt x="1456" y="55614"/>
                  </a:moveTo>
                  <a:cubicBezTo>
                    <a:pt x="1392" y="55614"/>
                    <a:pt x="1326" y="55628"/>
                    <a:pt x="1264" y="55658"/>
                  </a:cubicBezTo>
                  <a:cubicBezTo>
                    <a:pt x="1048" y="55765"/>
                    <a:pt x="957" y="56030"/>
                    <a:pt x="1064" y="56246"/>
                  </a:cubicBezTo>
                  <a:cubicBezTo>
                    <a:pt x="1123" y="56368"/>
                    <a:pt x="1186" y="56490"/>
                    <a:pt x="1251" y="56607"/>
                  </a:cubicBezTo>
                  <a:cubicBezTo>
                    <a:pt x="1331" y="56753"/>
                    <a:pt x="1482" y="56836"/>
                    <a:pt x="1636" y="56836"/>
                  </a:cubicBezTo>
                  <a:cubicBezTo>
                    <a:pt x="1708" y="56836"/>
                    <a:pt x="1779" y="56818"/>
                    <a:pt x="1846" y="56784"/>
                  </a:cubicBezTo>
                  <a:cubicBezTo>
                    <a:pt x="2059" y="56667"/>
                    <a:pt x="2137" y="56399"/>
                    <a:pt x="2020" y="56189"/>
                  </a:cubicBezTo>
                  <a:cubicBezTo>
                    <a:pt x="1963" y="56082"/>
                    <a:pt x="1906" y="55970"/>
                    <a:pt x="1851" y="55861"/>
                  </a:cubicBezTo>
                  <a:cubicBezTo>
                    <a:pt x="1775" y="55705"/>
                    <a:pt x="1619" y="55614"/>
                    <a:pt x="1456" y="55614"/>
                  </a:cubicBezTo>
                  <a:close/>
                  <a:moveTo>
                    <a:pt x="16735" y="55823"/>
                  </a:moveTo>
                  <a:cubicBezTo>
                    <a:pt x="16601" y="55823"/>
                    <a:pt x="16469" y="55885"/>
                    <a:pt x="16383" y="55999"/>
                  </a:cubicBezTo>
                  <a:cubicBezTo>
                    <a:pt x="16354" y="56035"/>
                    <a:pt x="16325" y="56077"/>
                    <a:pt x="16294" y="56121"/>
                  </a:cubicBezTo>
                  <a:cubicBezTo>
                    <a:pt x="16253" y="56176"/>
                    <a:pt x="16206" y="56241"/>
                    <a:pt x="16154" y="56311"/>
                  </a:cubicBezTo>
                  <a:cubicBezTo>
                    <a:pt x="16008" y="56503"/>
                    <a:pt x="16047" y="56779"/>
                    <a:pt x="16240" y="56925"/>
                  </a:cubicBezTo>
                  <a:cubicBezTo>
                    <a:pt x="16320" y="56984"/>
                    <a:pt x="16411" y="57013"/>
                    <a:pt x="16502" y="57013"/>
                  </a:cubicBezTo>
                  <a:cubicBezTo>
                    <a:pt x="16637" y="57013"/>
                    <a:pt x="16770" y="56951"/>
                    <a:pt x="16856" y="56836"/>
                  </a:cubicBezTo>
                  <a:cubicBezTo>
                    <a:pt x="16908" y="56763"/>
                    <a:pt x="16957" y="56698"/>
                    <a:pt x="16999" y="56641"/>
                  </a:cubicBezTo>
                  <a:cubicBezTo>
                    <a:pt x="17030" y="56600"/>
                    <a:pt x="17059" y="56561"/>
                    <a:pt x="17085" y="56524"/>
                  </a:cubicBezTo>
                  <a:cubicBezTo>
                    <a:pt x="17230" y="56332"/>
                    <a:pt x="17191" y="56056"/>
                    <a:pt x="16996" y="55911"/>
                  </a:cubicBezTo>
                  <a:cubicBezTo>
                    <a:pt x="16917" y="55852"/>
                    <a:pt x="16826" y="55823"/>
                    <a:pt x="16735" y="55823"/>
                  </a:cubicBezTo>
                  <a:close/>
                  <a:moveTo>
                    <a:pt x="55466" y="57423"/>
                  </a:moveTo>
                  <a:cubicBezTo>
                    <a:pt x="55282" y="57423"/>
                    <a:pt x="55110" y="57542"/>
                    <a:pt x="55049" y="57728"/>
                  </a:cubicBezTo>
                  <a:cubicBezTo>
                    <a:pt x="55010" y="57845"/>
                    <a:pt x="54971" y="57967"/>
                    <a:pt x="54930" y="58089"/>
                  </a:cubicBezTo>
                  <a:cubicBezTo>
                    <a:pt x="54852" y="58321"/>
                    <a:pt x="54974" y="58568"/>
                    <a:pt x="55205" y="58646"/>
                  </a:cubicBezTo>
                  <a:cubicBezTo>
                    <a:pt x="55252" y="58661"/>
                    <a:pt x="55299" y="58669"/>
                    <a:pt x="55346" y="58669"/>
                  </a:cubicBezTo>
                  <a:cubicBezTo>
                    <a:pt x="55528" y="58669"/>
                    <a:pt x="55699" y="58555"/>
                    <a:pt x="55759" y="58370"/>
                  </a:cubicBezTo>
                  <a:cubicBezTo>
                    <a:pt x="55803" y="58245"/>
                    <a:pt x="55845" y="58118"/>
                    <a:pt x="55884" y="57998"/>
                  </a:cubicBezTo>
                  <a:cubicBezTo>
                    <a:pt x="55959" y="57767"/>
                    <a:pt x="55832" y="57520"/>
                    <a:pt x="55601" y="57445"/>
                  </a:cubicBezTo>
                  <a:cubicBezTo>
                    <a:pt x="55556" y="57430"/>
                    <a:pt x="55511" y="57423"/>
                    <a:pt x="55466" y="57423"/>
                  </a:cubicBezTo>
                  <a:close/>
                  <a:moveTo>
                    <a:pt x="2976" y="57767"/>
                  </a:moveTo>
                  <a:cubicBezTo>
                    <a:pt x="2864" y="57767"/>
                    <a:pt x="2753" y="57809"/>
                    <a:pt x="2668" y="57894"/>
                  </a:cubicBezTo>
                  <a:cubicBezTo>
                    <a:pt x="2496" y="58066"/>
                    <a:pt x="2496" y="58344"/>
                    <a:pt x="2665" y="58516"/>
                  </a:cubicBezTo>
                  <a:cubicBezTo>
                    <a:pt x="2761" y="58612"/>
                    <a:pt x="2863" y="58708"/>
                    <a:pt x="2962" y="58799"/>
                  </a:cubicBezTo>
                  <a:cubicBezTo>
                    <a:pt x="3047" y="58875"/>
                    <a:pt x="3151" y="58911"/>
                    <a:pt x="3258" y="58911"/>
                  </a:cubicBezTo>
                  <a:cubicBezTo>
                    <a:pt x="3378" y="58911"/>
                    <a:pt x="3497" y="58864"/>
                    <a:pt x="3583" y="58768"/>
                  </a:cubicBezTo>
                  <a:cubicBezTo>
                    <a:pt x="3744" y="58589"/>
                    <a:pt x="3731" y="58310"/>
                    <a:pt x="3552" y="58147"/>
                  </a:cubicBezTo>
                  <a:cubicBezTo>
                    <a:pt x="3461" y="58066"/>
                    <a:pt x="3372" y="57983"/>
                    <a:pt x="3287" y="57897"/>
                  </a:cubicBezTo>
                  <a:cubicBezTo>
                    <a:pt x="3201" y="57811"/>
                    <a:pt x="3089" y="57767"/>
                    <a:pt x="2976" y="57767"/>
                  </a:cubicBezTo>
                  <a:close/>
                  <a:moveTo>
                    <a:pt x="15057" y="57865"/>
                  </a:moveTo>
                  <a:cubicBezTo>
                    <a:pt x="14938" y="57865"/>
                    <a:pt x="14819" y="57914"/>
                    <a:pt x="14732" y="58009"/>
                  </a:cubicBezTo>
                  <a:cubicBezTo>
                    <a:pt x="14651" y="58100"/>
                    <a:pt x="14565" y="58193"/>
                    <a:pt x="14474" y="58292"/>
                  </a:cubicBezTo>
                  <a:cubicBezTo>
                    <a:pt x="14310" y="58469"/>
                    <a:pt x="14321" y="58747"/>
                    <a:pt x="14498" y="58911"/>
                  </a:cubicBezTo>
                  <a:cubicBezTo>
                    <a:pt x="14583" y="58989"/>
                    <a:pt x="14690" y="59028"/>
                    <a:pt x="14797" y="59028"/>
                  </a:cubicBezTo>
                  <a:cubicBezTo>
                    <a:pt x="14914" y="59028"/>
                    <a:pt x="15033" y="58981"/>
                    <a:pt x="15119" y="58888"/>
                  </a:cubicBezTo>
                  <a:cubicBezTo>
                    <a:pt x="15210" y="58789"/>
                    <a:pt x="15298" y="58693"/>
                    <a:pt x="15382" y="58599"/>
                  </a:cubicBezTo>
                  <a:cubicBezTo>
                    <a:pt x="15545" y="58420"/>
                    <a:pt x="15532" y="58141"/>
                    <a:pt x="15353" y="57980"/>
                  </a:cubicBezTo>
                  <a:cubicBezTo>
                    <a:pt x="15269" y="57903"/>
                    <a:pt x="15163" y="57865"/>
                    <a:pt x="15057" y="57865"/>
                  </a:cubicBezTo>
                  <a:close/>
                  <a:moveTo>
                    <a:pt x="5134" y="59279"/>
                  </a:moveTo>
                  <a:cubicBezTo>
                    <a:pt x="4972" y="59279"/>
                    <a:pt x="4816" y="59368"/>
                    <a:pt x="4740" y="59522"/>
                  </a:cubicBezTo>
                  <a:cubicBezTo>
                    <a:pt x="4633" y="59740"/>
                    <a:pt x="4722" y="60003"/>
                    <a:pt x="4938" y="60110"/>
                  </a:cubicBezTo>
                  <a:cubicBezTo>
                    <a:pt x="5057" y="60169"/>
                    <a:pt x="5179" y="60229"/>
                    <a:pt x="5299" y="60284"/>
                  </a:cubicBezTo>
                  <a:cubicBezTo>
                    <a:pt x="5359" y="60310"/>
                    <a:pt x="5421" y="60323"/>
                    <a:pt x="5481" y="60323"/>
                  </a:cubicBezTo>
                  <a:cubicBezTo>
                    <a:pt x="5647" y="60323"/>
                    <a:pt x="5809" y="60229"/>
                    <a:pt x="5881" y="60068"/>
                  </a:cubicBezTo>
                  <a:cubicBezTo>
                    <a:pt x="5983" y="59847"/>
                    <a:pt x="5887" y="59587"/>
                    <a:pt x="5666" y="59486"/>
                  </a:cubicBezTo>
                  <a:cubicBezTo>
                    <a:pt x="5551" y="59434"/>
                    <a:pt x="5439" y="59379"/>
                    <a:pt x="5328" y="59324"/>
                  </a:cubicBezTo>
                  <a:cubicBezTo>
                    <a:pt x="5266" y="59294"/>
                    <a:pt x="5199" y="59279"/>
                    <a:pt x="5134" y="59279"/>
                  </a:cubicBezTo>
                  <a:close/>
                  <a:moveTo>
                    <a:pt x="13118" y="59648"/>
                  </a:moveTo>
                  <a:cubicBezTo>
                    <a:pt x="13041" y="59648"/>
                    <a:pt x="12962" y="59669"/>
                    <a:pt x="12891" y="59712"/>
                  </a:cubicBezTo>
                  <a:cubicBezTo>
                    <a:pt x="12790" y="59772"/>
                    <a:pt x="12686" y="59831"/>
                    <a:pt x="12582" y="59883"/>
                  </a:cubicBezTo>
                  <a:cubicBezTo>
                    <a:pt x="12366" y="59995"/>
                    <a:pt x="12280" y="60258"/>
                    <a:pt x="12389" y="60474"/>
                  </a:cubicBezTo>
                  <a:cubicBezTo>
                    <a:pt x="12467" y="60627"/>
                    <a:pt x="12621" y="60713"/>
                    <a:pt x="12779" y="60713"/>
                  </a:cubicBezTo>
                  <a:cubicBezTo>
                    <a:pt x="12847" y="60713"/>
                    <a:pt x="12914" y="60700"/>
                    <a:pt x="12979" y="60666"/>
                  </a:cubicBezTo>
                  <a:cubicBezTo>
                    <a:pt x="13104" y="60604"/>
                    <a:pt x="13226" y="60533"/>
                    <a:pt x="13346" y="60463"/>
                  </a:cubicBezTo>
                  <a:cubicBezTo>
                    <a:pt x="13551" y="60336"/>
                    <a:pt x="13619" y="60068"/>
                    <a:pt x="13494" y="59860"/>
                  </a:cubicBezTo>
                  <a:cubicBezTo>
                    <a:pt x="13410" y="59723"/>
                    <a:pt x="13266" y="59648"/>
                    <a:pt x="13118" y="59648"/>
                  </a:cubicBezTo>
                  <a:close/>
                  <a:moveTo>
                    <a:pt x="7612" y="60193"/>
                  </a:moveTo>
                  <a:cubicBezTo>
                    <a:pt x="7414" y="60193"/>
                    <a:pt x="7235" y="60327"/>
                    <a:pt x="7184" y="60528"/>
                  </a:cubicBezTo>
                  <a:cubicBezTo>
                    <a:pt x="7127" y="60762"/>
                    <a:pt x="7270" y="61001"/>
                    <a:pt x="7506" y="61059"/>
                  </a:cubicBezTo>
                  <a:cubicBezTo>
                    <a:pt x="7636" y="61090"/>
                    <a:pt x="7769" y="61121"/>
                    <a:pt x="7899" y="61150"/>
                  </a:cubicBezTo>
                  <a:cubicBezTo>
                    <a:pt x="7928" y="61155"/>
                    <a:pt x="7959" y="61157"/>
                    <a:pt x="7987" y="61157"/>
                  </a:cubicBezTo>
                  <a:cubicBezTo>
                    <a:pt x="8193" y="61157"/>
                    <a:pt x="8375" y="61017"/>
                    <a:pt x="8416" y="60809"/>
                  </a:cubicBezTo>
                  <a:cubicBezTo>
                    <a:pt x="8468" y="60572"/>
                    <a:pt x="8315" y="60338"/>
                    <a:pt x="8078" y="60289"/>
                  </a:cubicBezTo>
                  <a:cubicBezTo>
                    <a:pt x="7959" y="60266"/>
                    <a:pt x="7837" y="60237"/>
                    <a:pt x="7717" y="60206"/>
                  </a:cubicBezTo>
                  <a:cubicBezTo>
                    <a:pt x="7682" y="60197"/>
                    <a:pt x="7647" y="60193"/>
                    <a:pt x="7612" y="60193"/>
                  </a:cubicBezTo>
                  <a:close/>
                  <a:moveTo>
                    <a:pt x="54573" y="59919"/>
                  </a:moveTo>
                  <a:cubicBezTo>
                    <a:pt x="54386" y="59919"/>
                    <a:pt x="54212" y="60040"/>
                    <a:pt x="54155" y="60229"/>
                  </a:cubicBezTo>
                  <a:cubicBezTo>
                    <a:pt x="54113" y="60367"/>
                    <a:pt x="54080" y="60515"/>
                    <a:pt x="54056" y="60669"/>
                  </a:cubicBezTo>
                  <a:cubicBezTo>
                    <a:pt x="54020" y="60910"/>
                    <a:pt x="54186" y="61134"/>
                    <a:pt x="54425" y="61170"/>
                  </a:cubicBezTo>
                  <a:cubicBezTo>
                    <a:pt x="54446" y="61173"/>
                    <a:pt x="54470" y="61173"/>
                    <a:pt x="54490" y="61173"/>
                  </a:cubicBezTo>
                  <a:cubicBezTo>
                    <a:pt x="54704" y="61173"/>
                    <a:pt x="54891" y="61017"/>
                    <a:pt x="54925" y="60801"/>
                  </a:cubicBezTo>
                  <a:cubicBezTo>
                    <a:pt x="54940" y="60689"/>
                    <a:pt x="54964" y="60583"/>
                    <a:pt x="54995" y="60487"/>
                  </a:cubicBezTo>
                  <a:cubicBezTo>
                    <a:pt x="55065" y="60253"/>
                    <a:pt x="54932" y="60008"/>
                    <a:pt x="54701" y="59938"/>
                  </a:cubicBezTo>
                  <a:cubicBezTo>
                    <a:pt x="54659" y="59925"/>
                    <a:pt x="54616" y="59919"/>
                    <a:pt x="54573" y="59919"/>
                  </a:cubicBezTo>
                  <a:close/>
                  <a:moveTo>
                    <a:pt x="10620" y="60451"/>
                  </a:moveTo>
                  <a:cubicBezTo>
                    <a:pt x="10606" y="60451"/>
                    <a:pt x="10591" y="60451"/>
                    <a:pt x="10577" y="60453"/>
                  </a:cubicBezTo>
                  <a:cubicBezTo>
                    <a:pt x="10457" y="60463"/>
                    <a:pt x="10335" y="60474"/>
                    <a:pt x="10213" y="60479"/>
                  </a:cubicBezTo>
                  <a:cubicBezTo>
                    <a:pt x="9971" y="60489"/>
                    <a:pt x="9784" y="60695"/>
                    <a:pt x="9794" y="60936"/>
                  </a:cubicBezTo>
                  <a:cubicBezTo>
                    <a:pt x="9805" y="61170"/>
                    <a:pt x="10000" y="61355"/>
                    <a:pt x="10234" y="61355"/>
                  </a:cubicBezTo>
                  <a:lnTo>
                    <a:pt x="10252" y="61355"/>
                  </a:lnTo>
                  <a:cubicBezTo>
                    <a:pt x="10390" y="61350"/>
                    <a:pt x="10528" y="61339"/>
                    <a:pt x="10663" y="61326"/>
                  </a:cubicBezTo>
                  <a:cubicBezTo>
                    <a:pt x="10905" y="61303"/>
                    <a:pt x="11079" y="61087"/>
                    <a:pt x="11055" y="60845"/>
                  </a:cubicBezTo>
                  <a:cubicBezTo>
                    <a:pt x="11033" y="60618"/>
                    <a:pt x="10842" y="60451"/>
                    <a:pt x="10620" y="60451"/>
                  </a:cubicBezTo>
                  <a:close/>
                  <a:moveTo>
                    <a:pt x="54602" y="62545"/>
                  </a:moveTo>
                  <a:cubicBezTo>
                    <a:pt x="54585" y="62545"/>
                    <a:pt x="54568" y="62546"/>
                    <a:pt x="54550" y="62548"/>
                  </a:cubicBezTo>
                  <a:cubicBezTo>
                    <a:pt x="54308" y="62577"/>
                    <a:pt x="54137" y="62795"/>
                    <a:pt x="54165" y="63037"/>
                  </a:cubicBezTo>
                  <a:cubicBezTo>
                    <a:pt x="54184" y="63183"/>
                    <a:pt x="54194" y="63300"/>
                    <a:pt x="54204" y="63409"/>
                  </a:cubicBezTo>
                  <a:cubicBezTo>
                    <a:pt x="54225" y="63638"/>
                    <a:pt x="54415" y="63809"/>
                    <a:pt x="54641" y="63809"/>
                  </a:cubicBezTo>
                  <a:cubicBezTo>
                    <a:pt x="54654" y="63809"/>
                    <a:pt x="54667" y="63809"/>
                    <a:pt x="54680" y="63807"/>
                  </a:cubicBezTo>
                  <a:cubicBezTo>
                    <a:pt x="54922" y="63786"/>
                    <a:pt x="55099" y="63573"/>
                    <a:pt x="55078" y="63331"/>
                  </a:cubicBezTo>
                  <a:cubicBezTo>
                    <a:pt x="55068" y="63214"/>
                    <a:pt x="55055" y="63089"/>
                    <a:pt x="55036" y="62933"/>
                  </a:cubicBezTo>
                  <a:cubicBezTo>
                    <a:pt x="55010" y="62709"/>
                    <a:pt x="54820" y="62545"/>
                    <a:pt x="54602" y="625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0"/>
            <p:cNvSpPr/>
            <p:nvPr/>
          </p:nvSpPr>
          <p:spPr>
            <a:xfrm>
              <a:off x="3887350" y="2569325"/>
              <a:ext cx="27200" cy="26375"/>
            </a:xfrm>
            <a:custGeom>
              <a:rect b="b" l="l" r="r" t="t"/>
              <a:pathLst>
                <a:path extrusionOk="0" h="1055" w="1088">
                  <a:moveTo>
                    <a:pt x="447" y="0"/>
                  </a:moveTo>
                  <a:cubicBezTo>
                    <a:pt x="244" y="0"/>
                    <a:pt x="60" y="143"/>
                    <a:pt x="19" y="350"/>
                  </a:cubicBezTo>
                  <a:cubicBezTo>
                    <a:pt x="1" y="438"/>
                    <a:pt x="11" y="527"/>
                    <a:pt x="43" y="602"/>
                  </a:cubicBezTo>
                  <a:cubicBezTo>
                    <a:pt x="40" y="704"/>
                    <a:pt x="71" y="802"/>
                    <a:pt x="136" y="888"/>
                  </a:cubicBezTo>
                  <a:cubicBezTo>
                    <a:pt x="222" y="997"/>
                    <a:pt x="352" y="1055"/>
                    <a:pt x="482" y="1055"/>
                  </a:cubicBezTo>
                  <a:cubicBezTo>
                    <a:pt x="576" y="1055"/>
                    <a:pt x="672" y="1023"/>
                    <a:pt x="752" y="958"/>
                  </a:cubicBezTo>
                  <a:cubicBezTo>
                    <a:pt x="843" y="886"/>
                    <a:pt x="898" y="847"/>
                    <a:pt x="898" y="847"/>
                  </a:cubicBezTo>
                  <a:cubicBezTo>
                    <a:pt x="1020" y="753"/>
                    <a:pt x="1088" y="602"/>
                    <a:pt x="1070" y="449"/>
                  </a:cubicBezTo>
                  <a:cubicBezTo>
                    <a:pt x="1054" y="295"/>
                    <a:pt x="958" y="160"/>
                    <a:pt x="817" y="98"/>
                  </a:cubicBezTo>
                  <a:cubicBezTo>
                    <a:pt x="797" y="87"/>
                    <a:pt x="687" y="41"/>
                    <a:pt x="537" y="9"/>
                  </a:cubicBezTo>
                  <a:cubicBezTo>
                    <a:pt x="507" y="3"/>
                    <a:pt x="477"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0"/>
            <p:cNvSpPr/>
            <p:nvPr/>
          </p:nvSpPr>
          <p:spPr>
            <a:xfrm>
              <a:off x="3617950" y="2610925"/>
              <a:ext cx="569075" cy="1314075"/>
            </a:xfrm>
            <a:custGeom>
              <a:rect b="b" l="l" r="r" t="t"/>
              <a:pathLst>
                <a:path extrusionOk="0" h="52563" w="22763">
                  <a:moveTo>
                    <a:pt x="9569" y="0"/>
                  </a:moveTo>
                  <a:cubicBezTo>
                    <a:pt x="9459" y="0"/>
                    <a:pt x="9349" y="41"/>
                    <a:pt x="9264" y="124"/>
                  </a:cubicBezTo>
                  <a:cubicBezTo>
                    <a:pt x="9170" y="215"/>
                    <a:pt x="9077" y="308"/>
                    <a:pt x="8983" y="402"/>
                  </a:cubicBezTo>
                  <a:cubicBezTo>
                    <a:pt x="8814" y="574"/>
                    <a:pt x="8814" y="849"/>
                    <a:pt x="8986" y="1021"/>
                  </a:cubicBezTo>
                  <a:cubicBezTo>
                    <a:pt x="9071" y="1107"/>
                    <a:pt x="9183" y="1148"/>
                    <a:pt x="9295" y="1148"/>
                  </a:cubicBezTo>
                  <a:cubicBezTo>
                    <a:pt x="9409" y="1148"/>
                    <a:pt x="9521" y="1107"/>
                    <a:pt x="9607" y="1021"/>
                  </a:cubicBezTo>
                  <a:cubicBezTo>
                    <a:pt x="9695" y="930"/>
                    <a:pt x="9786" y="841"/>
                    <a:pt x="9875" y="753"/>
                  </a:cubicBezTo>
                  <a:cubicBezTo>
                    <a:pt x="10049" y="584"/>
                    <a:pt x="10054" y="306"/>
                    <a:pt x="9885" y="134"/>
                  </a:cubicBezTo>
                  <a:cubicBezTo>
                    <a:pt x="9799" y="45"/>
                    <a:pt x="9684" y="0"/>
                    <a:pt x="9569" y="0"/>
                  </a:cubicBezTo>
                  <a:close/>
                  <a:moveTo>
                    <a:pt x="7803" y="1953"/>
                  </a:moveTo>
                  <a:cubicBezTo>
                    <a:pt x="7672" y="1953"/>
                    <a:pt x="7543" y="2011"/>
                    <a:pt x="7457" y="2123"/>
                  </a:cubicBezTo>
                  <a:cubicBezTo>
                    <a:pt x="7374" y="2230"/>
                    <a:pt x="7293" y="2336"/>
                    <a:pt x="7218" y="2440"/>
                  </a:cubicBezTo>
                  <a:cubicBezTo>
                    <a:pt x="7072" y="2635"/>
                    <a:pt x="7114" y="2911"/>
                    <a:pt x="7309" y="3054"/>
                  </a:cubicBezTo>
                  <a:cubicBezTo>
                    <a:pt x="7387" y="3111"/>
                    <a:pt x="7480" y="3140"/>
                    <a:pt x="7569" y="3140"/>
                  </a:cubicBezTo>
                  <a:cubicBezTo>
                    <a:pt x="7704" y="3140"/>
                    <a:pt x="7836" y="3077"/>
                    <a:pt x="7922" y="2960"/>
                  </a:cubicBezTo>
                  <a:cubicBezTo>
                    <a:pt x="7995" y="2862"/>
                    <a:pt x="8070" y="2760"/>
                    <a:pt x="8148" y="2661"/>
                  </a:cubicBezTo>
                  <a:cubicBezTo>
                    <a:pt x="8297" y="2472"/>
                    <a:pt x="8263" y="2196"/>
                    <a:pt x="8073" y="2045"/>
                  </a:cubicBezTo>
                  <a:cubicBezTo>
                    <a:pt x="7993" y="1983"/>
                    <a:pt x="7897" y="1953"/>
                    <a:pt x="7803" y="1953"/>
                  </a:cubicBezTo>
                  <a:close/>
                  <a:moveTo>
                    <a:pt x="6420" y="4192"/>
                  </a:moveTo>
                  <a:cubicBezTo>
                    <a:pt x="6253" y="4192"/>
                    <a:pt x="6094" y="4288"/>
                    <a:pt x="6022" y="4450"/>
                  </a:cubicBezTo>
                  <a:cubicBezTo>
                    <a:pt x="5967" y="4567"/>
                    <a:pt x="5915" y="4684"/>
                    <a:pt x="5863" y="4799"/>
                  </a:cubicBezTo>
                  <a:cubicBezTo>
                    <a:pt x="5762" y="5020"/>
                    <a:pt x="5858" y="5280"/>
                    <a:pt x="6079" y="5381"/>
                  </a:cubicBezTo>
                  <a:cubicBezTo>
                    <a:pt x="6139" y="5410"/>
                    <a:pt x="6201" y="5420"/>
                    <a:pt x="6261" y="5420"/>
                  </a:cubicBezTo>
                  <a:cubicBezTo>
                    <a:pt x="6427" y="5420"/>
                    <a:pt x="6586" y="5326"/>
                    <a:pt x="6661" y="5165"/>
                  </a:cubicBezTo>
                  <a:cubicBezTo>
                    <a:pt x="6713" y="5048"/>
                    <a:pt x="6768" y="4929"/>
                    <a:pt x="6820" y="4812"/>
                  </a:cubicBezTo>
                  <a:cubicBezTo>
                    <a:pt x="6921" y="4591"/>
                    <a:pt x="6822" y="4331"/>
                    <a:pt x="6601" y="4232"/>
                  </a:cubicBezTo>
                  <a:cubicBezTo>
                    <a:pt x="6542" y="4205"/>
                    <a:pt x="6481" y="4192"/>
                    <a:pt x="6420" y="4192"/>
                  </a:cubicBezTo>
                  <a:close/>
                  <a:moveTo>
                    <a:pt x="5294" y="6576"/>
                  </a:moveTo>
                  <a:cubicBezTo>
                    <a:pt x="5132" y="6576"/>
                    <a:pt x="4977" y="6666"/>
                    <a:pt x="4901" y="6821"/>
                  </a:cubicBezTo>
                  <a:cubicBezTo>
                    <a:pt x="4844" y="6936"/>
                    <a:pt x="4787" y="7050"/>
                    <a:pt x="4729" y="7165"/>
                  </a:cubicBezTo>
                  <a:cubicBezTo>
                    <a:pt x="4620" y="7380"/>
                    <a:pt x="4709" y="7643"/>
                    <a:pt x="4924" y="7752"/>
                  </a:cubicBezTo>
                  <a:cubicBezTo>
                    <a:pt x="4989" y="7783"/>
                    <a:pt x="5054" y="7799"/>
                    <a:pt x="5122" y="7799"/>
                  </a:cubicBezTo>
                  <a:cubicBezTo>
                    <a:pt x="5283" y="7799"/>
                    <a:pt x="5437" y="7711"/>
                    <a:pt x="5515" y="7557"/>
                  </a:cubicBezTo>
                  <a:cubicBezTo>
                    <a:pt x="5572" y="7443"/>
                    <a:pt x="5629" y="7326"/>
                    <a:pt x="5686" y="7209"/>
                  </a:cubicBezTo>
                  <a:cubicBezTo>
                    <a:pt x="5795" y="6993"/>
                    <a:pt x="5704" y="6728"/>
                    <a:pt x="5489" y="6621"/>
                  </a:cubicBezTo>
                  <a:cubicBezTo>
                    <a:pt x="5426" y="6591"/>
                    <a:pt x="5360" y="6576"/>
                    <a:pt x="5294" y="6576"/>
                  </a:cubicBezTo>
                  <a:close/>
                  <a:moveTo>
                    <a:pt x="4086" y="8919"/>
                  </a:moveTo>
                  <a:cubicBezTo>
                    <a:pt x="3930" y="8919"/>
                    <a:pt x="3779" y="9003"/>
                    <a:pt x="3700" y="9151"/>
                  </a:cubicBezTo>
                  <a:cubicBezTo>
                    <a:pt x="3635" y="9273"/>
                    <a:pt x="3575" y="9385"/>
                    <a:pt x="3518" y="9489"/>
                  </a:cubicBezTo>
                  <a:cubicBezTo>
                    <a:pt x="3401" y="9702"/>
                    <a:pt x="3481" y="9970"/>
                    <a:pt x="3695" y="10084"/>
                  </a:cubicBezTo>
                  <a:cubicBezTo>
                    <a:pt x="3760" y="10121"/>
                    <a:pt x="3832" y="10139"/>
                    <a:pt x="3903" y="10139"/>
                  </a:cubicBezTo>
                  <a:cubicBezTo>
                    <a:pt x="4059" y="10139"/>
                    <a:pt x="4209" y="10056"/>
                    <a:pt x="4287" y="9907"/>
                  </a:cubicBezTo>
                  <a:cubicBezTo>
                    <a:pt x="4347" y="9801"/>
                    <a:pt x="4407" y="9686"/>
                    <a:pt x="4472" y="9567"/>
                  </a:cubicBezTo>
                  <a:cubicBezTo>
                    <a:pt x="4586" y="9354"/>
                    <a:pt x="4506" y="9086"/>
                    <a:pt x="4293" y="8972"/>
                  </a:cubicBezTo>
                  <a:cubicBezTo>
                    <a:pt x="4227" y="8936"/>
                    <a:pt x="4156" y="8919"/>
                    <a:pt x="4086" y="8919"/>
                  </a:cubicBezTo>
                  <a:close/>
                  <a:moveTo>
                    <a:pt x="2978" y="11307"/>
                  </a:moveTo>
                  <a:cubicBezTo>
                    <a:pt x="2796" y="11307"/>
                    <a:pt x="2625" y="11422"/>
                    <a:pt x="2564" y="11603"/>
                  </a:cubicBezTo>
                  <a:cubicBezTo>
                    <a:pt x="2522" y="11722"/>
                    <a:pt x="2480" y="11844"/>
                    <a:pt x="2436" y="11964"/>
                  </a:cubicBezTo>
                  <a:cubicBezTo>
                    <a:pt x="2356" y="12190"/>
                    <a:pt x="2473" y="12442"/>
                    <a:pt x="2701" y="12523"/>
                  </a:cubicBezTo>
                  <a:cubicBezTo>
                    <a:pt x="2751" y="12541"/>
                    <a:pt x="2800" y="12549"/>
                    <a:pt x="2850" y="12549"/>
                  </a:cubicBezTo>
                  <a:cubicBezTo>
                    <a:pt x="3029" y="12549"/>
                    <a:pt x="3198" y="12437"/>
                    <a:pt x="3263" y="12258"/>
                  </a:cubicBezTo>
                  <a:cubicBezTo>
                    <a:pt x="3307" y="12136"/>
                    <a:pt x="3351" y="12013"/>
                    <a:pt x="3393" y="11889"/>
                  </a:cubicBezTo>
                  <a:cubicBezTo>
                    <a:pt x="3471" y="11660"/>
                    <a:pt x="3351" y="11410"/>
                    <a:pt x="3123" y="11332"/>
                  </a:cubicBezTo>
                  <a:cubicBezTo>
                    <a:pt x="3075" y="11315"/>
                    <a:pt x="3026" y="11307"/>
                    <a:pt x="2978" y="11307"/>
                  </a:cubicBezTo>
                  <a:close/>
                  <a:moveTo>
                    <a:pt x="1799" y="13656"/>
                  </a:moveTo>
                  <a:cubicBezTo>
                    <a:pt x="1654" y="13656"/>
                    <a:pt x="1511" y="13727"/>
                    <a:pt x="1427" y="13859"/>
                  </a:cubicBezTo>
                  <a:cubicBezTo>
                    <a:pt x="1355" y="13976"/>
                    <a:pt x="1287" y="14086"/>
                    <a:pt x="1219" y="14192"/>
                  </a:cubicBezTo>
                  <a:cubicBezTo>
                    <a:pt x="1095" y="14400"/>
                    <a:pt x="1160" y="14668"/>
                    <a:pt x="1365" y="14795"/>
                  </a:cubicBezTo>
                  <a:cubicBezTo>
                    <a:pt x="1438" y="14840"/>
                    <a:pt x="1516" y="14860"/>
                    <a:pt x="1594" y="14860"/>
                  </a:cubicBezTo>
                  <a:cubicBezTo>
                    <a:pt x="1742" y="14860"/>
                    <a:pt x="1885" y="14785"/>
                    <a:pt x="1968" y="14650"/>
                  </a:cubicBezTo>
                  <a:cubicBezTo>
                    <a:pt x="2033" y="14548"/>
                    <a:pt x="2098" y="14442"/>
                    <a:pt x="2168" y="14330"/>
                  </a:cubicBezTo>
                  <a:cubicBezTo>
                    <a:pt x="2298" y="14125"/>
                    <a:pt x="2239" y="13854"/>
                    <a:pt x="2033" y="13724"/>
                  </a:cubicBezTo>
                  <a:cubicBezTo>
                    <a:pt x="1961" y="13678"/>
                    <a:pt x="1879" y="13656"/>
                    <a:pt x="1799" y="13656"/>
                  </a:cubicBezTo>
                  <a:close/>
                  <a:moveTo>
                    <a:pt x="587" y="15994"/>
                  </a:moveTo>
                  <a:cubicBezTo>
                    <a:pt x="404" y="15994"/>
                    <a:pt x="234" y="16111"/>
                    <a:pt x="172" y="16293"/>
                  </a:cubicBezTo>
                  <a:cubicBezTo>
                    <a:pt x="122" y="16439"/>
                    <a:pt x="83" y="16576"/>
                    <a:pt x="55" y="16706"/>
                  </a:cubicBezTo>
                  <a:cubicBezTo>
                    <a:pt x="0" y="16943"/>
                    <a:pt x="151" y="17180"/>
                    <a:pt x="387" y="17232"/>
                  </a:cubicBezTo>
                  <a:cubicBezTo>
                    <a:pt x="419" y="17239"/>
                    <a:pt x="450" y="17242"/>
                    <a:pt x="484" y="17242"/>
                  </a:cubicBezTo>
                  <a:cubicBezTo>
                    <a:pt x="684" y="17242"/>
                    <a:pt x="866" y="17104"/>
                    <a:pt x="910" y="16899"/>
                  </a:cubicBezTo>
                  <a:cubicBezTo>
                    <a:pt x="933" y="16797"/>
                    <a:pt x="965" y="16688"/>
                    <a:pt x="1004" y="16571"/>
                  </a:cubicBezTo>
                  <a:cubicBezTo>
                    <a:pt x="1082" y="16342"/>
                    <a:pt x="957" y="16093"/>
                    <a:pt x="728" y="16017"/>
                  </a:cubicBezTo>
                  <a:cubicBezTo>
                    <a:pt x="681" y="16002"/>
                    <a:pt x="634" y="15994"/>
                    <a:pt x="587" y="15994"/>
                  </a:cubicBezTo>
                  <a:close/>
                  <a:moveTo>
                    <a:pt x="936" y="18530"/>
                  </a:moveTo>
                  <a:cubicBezTo>
                    <a:pt x="883" y="18530"/>
                    <a:pt x="829" y="18540"/>
                    <a:pt x="777" y="18560"/>
                  </a:cubicBezTo>
                  <a:cubicBezTo>
                    <a:pt x="551" y="18649"/>
                    <a:pt x="439" y="18903"/>
                    <a:pt x="528" y="19130"/>
                  </a:cubicBezTo>
                  <a:cubicBezTo>
                    <a:pt x="575" y="19247"/>
                    <a:pt x="621" y="19369"/>
                    <a:pt x="673" y="19494"/>
                  </a:cubicBezTo>
                  <a:cubicBezTo>
                    <a:pt x="741" y="19663"/>
                    <a:pt x="907" y="19767"/>
                    <a:pt x="1079" y="19767"/>
                  </a:cubicBezTo>
                  <a:cubicBezTo>
                    <a:pt x="1134" y="19767"/>
                    <a:pt x="1191" y="19756"/>
                    <a:pt x="1243" y="19733"/>
                  </a:cubicBezTo>
                  <a:cubicBezTo>
                    <a:pt x="1469" y="19642"/>
                    <a:pt x="1576" y="19387"/>
                    <a:pt x="1485" y="19163"/>
                  </a:cubicBezTo>
                  <a:cubicBezTo>
                    <a:pt x="1438" y="19041"/>
                    <a:pt x="1388" y="18924"/>
                    <a:pt x="1344" y="18810"/>
                  </a:cubicBezTo>
                  <a:cubicBezTo>
                    <a:pt x="1276" y="18636"/>
                    <a:pt x="1111" y="18530"/>
                    <a:pt x="936" y="18530"/>
                  </a:cubicBezTo>
                  <a:close/>
                  <a:moveTo>
                    <a:pt x="1997" y="20946"/>
                  </a:moveTo>
                  <a:cubicBezTo>
                    <a:pt x="1932" y="20946"/>
                    <a:pt x="1866" y="20961"/>
                    <a:pt x="1804" y="20991"/>
                  </a:cubicBezTo>
                  <a:cubicBezTo>
                    <a:pt x="1586" y="21098"/>
                    <a:pt x="1498" y="21360"/>
                    <a:pt x="1604" y="21579"/>
                  </a:cubicBezTo>
                  <a:cubicBezTo>
                    <a:pt x="1667" y="21704"/>
                    <a:pt x="1726" y="21823"/>
                    <a:pt x="1781" y="21932"/>
                  </a:cubicBezTo>
                  <a:cubicBezTo>
                    <a:pt x="1862" y="22083"/>
                    <a:pt x="2012" y="22169"/>
                    <a:pt x="2171" y="22169"/>
                  </a:cubicBezTo>
                  <a:cubicBezTo>
                    <a:pt x="2241" y="22169"/>
                    <a:pt x="2309" y="22153"/>
                    <a:pt x="2374" y="22120"/>
                  </a:cubicBezTo>
                  <a:cubicBezTo>
                    <a:pt x="2590" y="22008"/>
                    <a:pt x="2673" y="21743"/>
                    <a:pt x="2561" y="21527"/>
                  </a:cubicBezTo>
                  <a:cubicBezTo>
                    <a:pt x="2506" y="21423"/>
                    <a:pt x="2449" y="21311"/>
                    <a:pt x="2392" y="21191"/>
                  </a:cubicBezTo>
                  <a:cubicBezTo>
                    <a:pt x="2314" y="21036"/>
                    <a:pt x="2158" y="20946"/>
                    <a:pt x="1997" y="20946"/>
                  </a:cubicBezTo>
                  <a:close/>
                  <a:moveTo>
                    <a:pt x="3273" y="23251"/>
                  </a:moveTo>
                  <a:cubicBezTo>
                    <a:pt x="3213" y="23251"/>
                    <a:pt x="3152" y="23264"/>
                    <a:pt x="3094" y="23290"/>
                  </a:cubicBezTo>
                  <a:cubicBezTo>
                    <a:pt x="2873" y="23388"/>
                    <a:pt x="2774" y="23648"/>
                    <a:pt x="2876" y="23869"/>
                  </a:cubicBezTo>
                  <a:cubicBezTo>
                    <a:pt x="2928" y="23986"/>
                    <a:pt x="2980" y="24103"/>
                    <a:pt x="3029" y="24218"/>
                  </a:cubicBezTo>
                  <a:cubicBezTo>
                    <a:pt x="3102" y="24384"/>
                    <a:pt x="3263" y="24480"/>
                    <a:pt x="3432" y="24480"/>
                  </a:cubicBezTo>
                  <a:cubicBezTo>
                    <a:pt x="3489" y="24480"/>
                    <a:pt x="3549" y="24470"/>
                    <a:pt x="3606" y="24444"/>
                  </a:cubicBezTo>
                  <a:cubicBezTo>
                    <a:pt x="3830" y="24348"/>
                    <a:pt x="3931" y="24088"/>
                    <a:pt x="3832" y="23867"/>
                  </a:cubicBezTo>
                  <a:cubicBezTo>
                    <a:pt x="3780" y="23750"/>
                    <a:pt x="3728" y="23630"/>
                    <a:pt x="3674" y="23511"/>
                  </a:cubicBezTo>
                  <a:cubicBezTo>
                    <a:pt x="3601" y="23348"/>
                    <a:pt x="3441" y="23251"/>
                    <a:pt x="3273" y="23251"/>
                  </a:cubicBezTo>
                  <a:close/>
                  <a:moveTo>
                    <a:pt x="4526" y="25570"/>
                  </a:moveTo>
                  <a:cubicBezTo>
                    <a:pt x="4450" y="25570"/>
                    <a:pt x="4373" y="25590"/>
                    <a:pt x="4303" y="25632"/>
                  </a:cubicBezTo>
                  <a:cubicBezTo>
                    <a:pt x="4095" y="25754"/>
                    <a:pt x="4025" y="26025"/>
                    <a:pt x="4150" y="26233"/>
                  </a:cubicBezTo>
                  <a:cubicBezTo>
                    <a:pt x="4212" y="26337"/>
                    <a:pt x="4277" y="26449"/>
                    <a:pt x="4345" y="26563"/>
                  </a:cubicBezTo>
                  <a:cubicBezTo>
                    <a:pt x="4428" y="26703"/>
                    <a:pt x="4573" y="26781"/>
                    <a:pt x="4724" y="26781"/>
                  </a:cubicBezTo>
                  <a:cubicBezTo>
                    <a:pt x="4800" y="26781"/>
                    <a:pt x="4875" y="26761"/>
                    <a:pt x="4945" y="26719"/>
                  </a:cubicBezTo>
                  <a:cubicBezTo>
                    <a:pt x="5156" y="26597"/>
                    <a:pt x="5223" y="26329"/>
                    <a:pt x="5101" y="26118"/>
                  </a:cubicBezTo>
                  <a:cubicBezTo>
                    <a:pt x="5034" y="26001"/>
                    <a:pt x="4966" y="25890"/>
                    <a:pt x="4904" y="25786"/>
                  </a:cubicBezTo>
                  <a:cubicBezTo>
                    <a:pt x="4823" y="25648"/>
                    <a:pt x="4676" y="25570"/>
                    <a:pt x="4526" y="25570"/>
                  </a:cubicBezTo>
                  <a:close/>
                  <a:moveTo>
                    <a:pt x="5857" y="27852"/>
                  </a:moveTo>
                  <a:cubicBezTo>
                    <a:pt x="5782" y="27852"/>
                    <a:pt x="5706" y="27872"/>
                    <a:pt x="5637" y="27912"/>
                  </a:cubicBezTo>
                  <a:cubicBezTo>
                    <a:pt x="5426" y="28032"/>
                    <a:pt x="5356" y="28302"/>
                    <a:pt x="5476" y="28510"/>
                  </a:cubicBezTo>
                  <a:lnTo>
                    <a:pt x="5671" y="28846"/>
                  </a:lnTo>
                  <a:cubicBezTo>
                    <a:pt x="5751" y="28986"/>
                    <a:pt x="5899" y="29064"/>
                    <a:pt x="6050" y="29064"/>
                  </a:cubicBezTo>
                  <a:cubicBezTo>
                    <a:pt x="6126" y="29064"/>
                    <a:pt x="6201" y="29046"/>
                    <a:pt x="6271" y="29004"/>
                  </a:cubicBezTo>
                  <a:cubicBezTo>
                    <a:pt x="6479" y="28885"/>
                    <a:pt x="6552" y="28614"/>
                    <a:pt x="6430" y="28406"/>
                  </a:cubicBezTo>
                  <a:lnTo>
                    <a:pt x="6235" y="28071"/>
                  </a:lnTo>
                  <a:cubicBezTo>
                    <a:pt x="6155" y="27930"/>
                    <a:pt x="6008" y="27852"/>
                    <a:pt x="5857" y="27852"/>
                  </a:cubicBezTo>
                  <a:close/>
                  <a:moveTo>
                    <a:pt x="7194" y="30130"/>
                  </a:moveTo>
                  <a:cubicBezTo>
                    <a:pt x="7116" y="30130"/>
                    <a:pt x="7037" y="30151"/>
                    <a:pt x="6965" y="30195"/>
                  </a:cubicBezTo>
                  <a:cubicBezTo>
                    <a:pt x="6760" y="30322"/>
                    <a:pt x="6695" y="30593"/>
                    <a:pt x="6822" y="30798"/>
                  </a:cubicBezTo>
                  <a:cubicBezTo>
                    <a:pt x="6913" y="30946"/>
                    <a:pt x="6986" y="31061"/>
                    <a:pt x="7041" y="31141"/>
                  </a:cubicBezTo>
                  <a:cubicBezTo>
                    <a:pt x="7127" y="31266"/>
                    <a:pt x="7264" y="31334"/>
                    <a:pt x="7405" y="31334"/>
                  </a:cubicBezTo>
                  <a:cubicBezTo>
                    <a:pt x="7488" y="31334"/>
                    <a:pt x="7574" y="31310"/>
                    <a:pt x="7649" y="31258"/>
                  </a:cubicBezTo>
                  <a:cubicBezTo>
                    <a:pt x="7849" y="31123"/>
                    <a:pt x="7904" y="30850"/>
                    <a:pt x="7766" y="30650"/>
                  </a:cubicBezTo>
                  <a:cubicBezTo>
                    <a:pt x="7719" y="30580"/>
                    <a:pt x="7652" y="30476"/>
                    <a:pt x="7569" y="30338"/>
                  </a:cubicBezTo>
                  <a:cubicBezTo>
                    <a:pt x="7485" y="30204"/>
                    <a:pt x="7341" y="30130"/>
                    <a:pt x="7194" y="30130"/>
                  </a:cubicBezTo>
                  <a:close/>
                  <a:moveTo>
                    <a:pt x="17172" y="30114"/>
                  </a:moveTo>
                  <a:cubicBezTo>
                    <a:pt x="17156" y="30114"/>
                    <a:pt x="17140" y="30115"/>
                    <a:pt x="17123" y="30117"/>
                  </a:cubicBezTo>
                  <a:cubicBezTo>
                    <a:pt x="16882" y="30143"/>
                    <a:pt x="16707" y="30359"/>
                    <a:pt x="16733" y="30601"/>
                  </a:cubicBezTo>
                  <a:cubicBezTo>
                    <a:pt x="16746" y="30718"/>
                    <a:pt x="16759" y="30829"/>
                    <a:pt x="16772" y="30931"/>
                  </a:cubicBezTo>
                  <a:cubicBezTo>
                    <a:pt x="16775" y="30952"/>
                    <a:pt x="16778" y="30975"/>
                    <a:pt x="16780" y="30998"/>
                  </a:cubicBezTo>
                  <a:cubicBezTo>
                    <a:pt x="16811" y="31217"/>
                    <a:pt x="16999" y="31375"/>
                    <a:pt x="17214" y="31375"/>
                  </a:cubicBezTo>
                  <a:cubicBezTo>
                    <a:pt x="17235" y="31375"/>
                    <a:pt x="17256" y="31373"/>
                    <a:pt x="17277" y="31370"/>
                  </a:cubicBezTo>
                  <a:cubicBezTo>
                    <a:pt x="17516" y="31334"/>
                    <a:pt x="17682" y="31113"/>
                    <a:pt x="17649" y="30874"/>
                  </a:cubicBezTo>
                  <a:cubicBezTo>
                    <a:pt x="17646" y="30861"/>
                    <a:pt x="17646" y="30850"/>
                    <a:pt x="17643" y="30840"/>
                  </a:cubicBezTo>
                  <a:cubicBezTo>
                    <a:pt x="17643" y="30837"/>
                    <a:pt x="17643" y="30835"/>
                    <a:pt x="17643" y="30832"/>
                  </a:cubicBezTo>
                  <a:cubicBezTo>
                    <a:pt x="17633" y="30731"/>
                    <a:pt x="17620" y="30621"/>
                    <a:pt x="17607" y="30504"/>
                  </a:cubicBezTo>
                  <a:cubicBezTo>
                    <a:pt x="17583" y="30279"/>
                    <a:pt x="17393" y="30114"/>
                    <a:pt x="17172" y="30114"/>
                  </a:cubicBezTo>
                  <a:close/>
                  <a:moveTo>
                    <a:pt x="8398" y="32428"/>
                  </a:moveTo>
                  <a:cubicBezTo>
                    <a:pt x="8286" y="32428"/>
                    <a:pt x="8175" y="32471"/>
                    <a:pt x="8089" y="32556"/>
                  </a:cubicBezTo>
                  <a:cubicBezTo>
                    <a:pt x="7917" y="32725"/>
                    <a:pt x="7914" y="33003"/>
                    <a:pt x="8086" y="33175"/>
                  </a:cubicBezTo>
                  <a:cubicBezTo>
                    <a:pt x="8182" y="33273"/>
                    <a:pt x="8284" y="33370"/>
                    <a:pt x="8390" y="33463"/>
                  </a:cubicBezTo>
                  <a:cubicBezTo>
                    <a:pt x="8473" y="33536"/>
                    <a:pt x="8577" y="33570"/>
                    <a:pt x="8679" y="33570"/>
                  </a:cubicBezTo>
                  <a:cubicBezTo>
                    <a:pt x="8801" y="33570"/>
                    <a:pt x="8923" y="33520"/>
                    <a:pt x="9009" y="33422"/>
                  </a:cubicBezTo>
                  <a:cubicBezTo>
                    <a:pt x="9168" y="33237"/>
                    <a:pt x="9149" y="32961"/>
                    <a:pt x="8967" y="32800"/>
                  </a:cubicBezTo>
                  <a:cubicBezTo>
                    <a:pt x="8876" y="32722"/>
                    <a:pt x="8791" y="32642"/>
                    <a:pt x="8710" y="32558"/>
                  </a:cubicBezTo>
                  <a:cubicBezTo>
                    <a:pt x="8624" y="32472"/>
                    <a:pt x="8511" y="32428"/>
                    <a:pt x="8398" y="32428"/>
                  </a:cubicBezTo>
                  <a:close/>
                  <a:moveTo>
                    <a:pt x="17866" y="32653"/>
                  </a:moveTo>
                  <a:cubicBezTo>
                    <a:pt x="17818" y="32653"/>
                    <a:pt x="17769" y="32661"/>
                    <a:pt x="17721" y="32678"/>
                  </a:cubicBezTo>
                  <a:cubicBezTo>
                    <a:pt x="17493" y="32759"/>
                    <a:pt x="17373" y="33008"/>
                    <a:pt x="17454" y="33237"/>
                  </a:cubicBezTo>
                  <a:cubicBezTo>
                    <a:pt x="17495" y="33359"/>
                    <a:pt x="17539" y="33481"/>
                    <a:pt x="17584" y="33604"/>
                  </a:cubicBezTo>
                  <a:cubicBezTo>
                    <a:pt x="17646" y="33783"/>
                    <a:pt x="17815" y="33895"/>
                    <a:pt x="17994" y="33895"/>
                  </a:cubicBezTo>
                  <a:cubicBezTo>
                    <a:pt x="18044" y="33895"/>
                    <a:pt x="18093" y="33887"/>
                    <a:pt x="18143" y="33869"/>
                  </a:cubicBezTo>
                  <a:cubicBezTo>
                    <a:pt x="18371" y="33788"/>
                    <a:pt x="18491" y="33536"/>
                    <a:pt x="18408" y="33310"/>
                  </a:cubicBezTo>
                  <a:cubicBezTo>
                    <a:pt x="18366" y="33188"/>
                    <a:pt x="18322" y="33065"/>
                    <a:pt x="18280" y="32946"/>
                  </a:cubicBezTo>
                  <a:cubicBezTo>
                    <a:pt x="18217" y="32767"/>
                    <a:pt x="18047" y="32653"/>
                    <a:pt x="17866" y="32653"/>
                  </a:cubicBezTo>
                  <a:close/>
                  <a:moveTo>
                    <a:pt x="10120" y="34360"/>
                  </a:moveTo>
                  <a:cubicBezTo>
                    <a:pt x="10045" y="34360"/>
                    <a:pt x="9968" y="34379"/>
                    <a:pt x="9898" y="34420"/>
                  </a:cubicBezTo>
                  <a:cubicBezTo>
                    <a:pt x="9690" y="34542"/>
                    <a:pt x="9617" y="34810"/>
                    <a:pt x="9740" y="35021"/>
                  </a:cubicBezTo>
                  <a:cubicBezTo>
                    <a:pt x="9799" y="35122"/>
                    <a:pt x="9867" y="35236"/>
                    <a:pt x="9940" y="35356"/>
                  </a:cubicBezTo>
                  <a:cubicBezTo>
                    <a:pt x="10020" y="35494"/>
                    <a:pt x="10166" y="35572"/>
                    <a:pt x="10317" y="35572"/>
                  </a:cubicBezTo>
                  <a:cubicBezTo>
                    <a:pt x="10392" y="35572"/>
                    <a:pt x="10470" y="35551"/>
                    <a:pt x="10540" y="35509"/>
                  </a:cubicBezTo>
                  <a:cubicBezTo>
                    <a:pt x="10748" y="35385"/>
                    <a:pt x="10816" y="35117"/>
                    <a:pt x="10694" y="34909"/>
                  </a:cubicBezTo>
                  <a:cubicBezTo>
                    <a:pt x="10624" y="34789"/>
                    <a:pt x="10556" y="34677"/>
                    <a:pt x="10499" y="34579"/>
                  </a:cubicBezTo>
                  <a:cubicBezTo>
                    <a:pt x="10417" y="34438"/>
                    <a:pt x="10271" y="34360"/>
                    <a:pt x="10120" y="34360"/>
                  </a:cubicBezTo>
                  <a:close/>
                  <a:moveTo>
                    <a:pt x="18781" y="35130"/>
                  </a:moveTo>
                  <a:cubicBezTo>
                    <a:pt x="18729" y="35130"/>
                    <a:pt x="18675" y="35139"/>
                    <a:pt x="18624" y="35158"/>
                  </a:cubicBezTo>
                  <a:cubicBezTo>
                    <a:pt x="18397" y="35247"/>
                    <a:pt x="18286" y="35502"/>
                    <a:pt x="18374" y="35728"/>
                  </a:cubicBezTo>
                  <a:cubicBezTo>
                    <a:pt x="18426" y="35860"/>
                    <a:pt x="18475" y="35983"/>
                    <a:pt x="18517" y="36092"/>
                  </a:cubicBezTo>
                  <a:cubicBezTo>
                    <a:pt x="18585" y="36263"/>
                    <a:pt x="18751" y="36367"/>
                    <a:pt x="18925" y="36367"/>
                  </a:cubicBezTo>
                  <a:cubicBezTo>
                    <a:pt x="18980" y="36367"/>
                    <a:pt x="19034" y="36357"/>
                    <a:pt x="19086" y="36336"/>
                  </a:cubicBezTo>
                  <a:cubicBezTo>
                    <a:pt x="19313" y="36245"/>
                    <a:pt x="19422" y="35990"/>
                    <a:pt x="19333" y="35764"/>
                  </a:cubicBezTo>
                  <a:cubicBezTo>
                    <a:pt x="19289" y="35660"/>
                    <a:pt x="19242" y="35541"/>
                    <a:pt x="19193" y="35408"/>
                  </a:cubicBezTo>
                  <a:cubicBezTo>
                    <a:pt x="19125" y="35236"/>
                    <a:pt x="18958" y="35130"/>
                    <a:pt x="18781" y="35130"/>
                  </a:cubicBezTo>
                  <a:close/>
                  <a:moveTo>
                    <a:pt x="11431" y="36652"/>
                  </a:moveTo>
                  <a:cubicBezTo>
                    <a:pt x="11366" y="36652"/>
                    <a:pt x="11300" y="36667"/>
                    <a:pt x="11237" y="36698"/>
                  </a:cubicBezTo>
                  <a:cubicBezTo>
                    <a:pt x="11019" y="36804"/>
                    <a:pt x="10930" y="37067"/>
                    <a:pt x="11037" y="37285"/>
                  </a:cubicBezTo>
                  <a:cubicBezTo>
                    <a:pt x="11097" y="37410"/>
                    <a:pt x="11146" y="37517"/>
                    <a:pt x="11180" y="37602"/>
                  </a:cubicBezTo>
                  <a:cubicBezTo>
                    <a:pt x="11248" y="37777"/>
                    <a:pt x="11414" y="37883"/>
                    <a:pt x="11588" y="37883"/>
                  </a:cubicBezTo>
                  <a:cubicBezTo>
                    <a:pt x="11640" y="37883"/>
                    <a:pt x="11695" y="37873"/>
                    <a:pt x="11749" y="37852"/>
                  </a:cubicBezTo>
                  <a:cubicBezTo>
                    <a:pt x="11973" y="37766"/>
                    <a:pt x="12085" y="37511"/>
                    <a:pt x="11999" y="37285"/>
                  </a:cubicBezTo>
                  <a:cubicBezTo>
                    <a:pt x="11955" y="37173"/>
                    <a:pt x="11898" y="37046"/>
                    <a:pt x="11825" y="36898"/>
                  </a:cubicBezTo>
                  <a:cubicBezTo>
                    <a:pt x="11749" y="36742"/>
                    <a:pt x="11593" y="36652"/>
                    <a:pt x="11431" y="36652"/>
                  </a:cubicBezTo>
                  <a:close/>
                  <a:moveTo>
                    <a:pt x="19591" y="37642"/>
                  </a:moveTo>
                  <a:cubicBezTo>
                    <a:pt x="19553" y="37642"/>
                    <a:pt x="19515" y="37647"/>
                    <a:pt x="19476" y="37657"/>
                  </a:cubicBezTo>
                  <a:cubicBezTo>
                    <a:pt x="19242" y="37719"/>
                    <a:pt x="19102" y="37959"/>
                    <a:pt x="19164" y="38193"/>
                  </a:cubicBezTo>
                  <a:cubicBezTo>
                    <a:pt x="19201" y="38323"/>
                    <a:pt x="19235" y="38450"/>
                    <a:pt x="19266" y="38567"/>
                  </a:cubicBezTo>
                  <a:cubicBezTo>
                    <a:pt x="19320" y="38765"/>
                    <a:pt x="19497" y="38892"/>
                    <a:pt x="19690" y="38892"/>
                  </a:cubicBezTo>
                  <a:cubicBezTo>
                    <a:pt x="19729" y="38892"/>
                    <a:pt x="19768" y="38887"/>
                    <a:pt x="19804" y="38876"/>
                  </a:cubicBezTo>
                  <a:cubicBezTo>
                    <a:pt x="20038" y="38811"/>
                    <a:pt x="20176" y="38572"/>
                    <a:pt x="20113" y="38338"/>
                  </a:cubicBezTo>
                  <a:cubicBezTo>
                    <a:pt x="20082" y="38221"/>
                    <a:pt x="20048" y="38096"/>
                    <a:pt x="20015" y="37966"/>
                  </a:cubicBezTo>
                  <a:cubicBezTo>
                    <a:pt x="19962" y="37770"/>
                    <a:pt x="19784" y="37642"/>
                    <a:pt x="19591" y="37642"/>
                  </a:cubicBezTo>
                  <a:close/>
                  <a:moveTo>
                    <a:pt x="12371" y="39114"/>
                  </a:moveTo>
                  <a:cubicBezTo>
                    <a:pt x="12312" y="39114"/>
                    <a:pt x="12251" y="39126"/>
                    <a:pt x="12194" y="39152"/>
                  </a:cubicBezTo>
                  <a:cubicBezTo>
                    <a:pt x="11970" y="39251"/>
                    <a:pt x="11872" y="39511"/>
                    <a:pt x="11970" y="39732"/>
                  </a:cubicBezTo>
                  <a:lnTo>
                    <a:pt x="11973" y="39740"/>
                  </a:lnTo>
                  <a:cubicBezTo>
                    <a:pt x="12013" y="39827"/>
                    <a:pt x="12058" y="39926"/>
                    <a:pt x="12070" y="39959"/>
                  </a:cubicBezTo>
                  <a:lnTo>
                    <a:pt x="12070" y="39959"/>
                  </a:lnTo>
                  <a:cubicBezTo>
                    <a:pt x="12070" y="39959"/>
                    <a:pt x="12069" y="39958"/>
                    <a:pt x="12069" y="39958"/>
                  </a:cubicBezTo>
                  <a:lnTo>
                    <a:pt x="12069" y="39958"/>
                  </a:lnTo>
                  <a:cubicBezTo>
                    <a:pt x="12069" y="39958"/>
                    <a:pt x="12069" y="39961"/>
                    <a:pt x="12072" y="39963"/>
                  </a:cubicBezTo>
                  <a:cubicBezTo>
                    <a:pt x="12071" y="39962"/>
                    <a:pt x="12071" y="39961"/>
                    <a:pt x="12070" y="39959"/>
                  </a:cubicBezTo>
                  <a:lnTo>
                    <a:pt x="12070" y="39959"/>
                  </a:lnTo>
                  <a:cubicBezTo>
                    <a:pt x="12071" y="39960"/>
                    <a:pt x="12072" y="39962"/>
                    <a:pt x="12072" y="39963"/>
                  </a:cubicBezTo>
                  <a:cubicBezTo>
                    <a:pt x="12077" y="39976"/>
                    <a:pt x="12082" y="39992"/>
                    <a:pt x="12087" y="40005"/>
                  </a:cubicBezTo>
                  <a:cubicBezTo>
                    <a:pt x="12095" y="40018"/>
                    <a:pt x="12106" y="40046"/>
                    <a:pt x="12124" y="40083"/>
                  </a:cubicBezTo>
                  <a:cubicBezTo>
                    <a:pt x="12194" y="40249"/>
                    <a:pt x="12355" y="40348"/>
                    <a:pt x="12524" y="40348"/>
                  </a:cubicBezTo>
                  <a:cubicBezTo>
                    <a:pt x="12584" y="40348"/>
                    <a:pt x="12644" y="40335"/>
                    <a:pt x="12698" y="40312"/>
                  </a:cubicBezTo>
                  <a:cubicBezTo>
                    <a:pt x="12922" y="40215"/>
                    <a:pt x="13023" y="39955"/>
                    <a:pt x="12927" y="39734"/>
                  </a:cubicBezTo>
                  <a:cubicBezTo>
                    <a:pt x="12914" y="39703"/>
                    <a:pt x="12904" y="39677"/>
                    <a:pt x="12896" y="39659"/>
                  </a:cubicBezTo>
                  <a:cubicBezTo>
                    <a:pt x="12878" y="39612"/>
                    <a:pt x="12847" y="39539"/>
                    <a:pt x="12776" y="39383"/>
                  </a:cubicBezTo>
                  <a:lnTo>
                    <a:pt x="12771" y="39376"/>
                  </a:lnTo>
                  <a:cubicBezTo>
                    <a:pt x="12700" y="39212"/>
                    <a:pt x="12539" y="39114"/>
                    <a:pt x="12371" y="39114"/>
                  </a:cubicBezTo>
                  <a:close/>
                  <a:moveTo>
                    <a:pt x="20536" y="40004"/>
                  </a:moveTo>
                  <a:cubicBezTo>
                    <a:pt x="20435" y="40004"/>
                    <a:pt x="20334" y="40039"/>
                    <a:pt x="20251" y="40109"/>
                  </a:cubicBezTo>
                  <a:cubicBezTo>
                    <a:pt x="20067" y="40267"/>
                    <a:pt x="20046" y="40543"/>
                    <a:pt x="20202" y="40728"/>
                  </a:cubicBezTo>
                  <a:cubicBezTo>
                    <a:pt x="20301" y="40845"/>
                    <a:pt x="20415" y="40956"/>
                    <a:pt x="20532" y="41053"/>
                  </a:cubicBezTo>
                  <a:cubicBezTo>
                    <a:pt x="20613" y="41120"/>
                    <a:pt x="20711" y="41151"/>
                    <a:pt x="20810" y="41151"/>
                  </a:cubicBezTo>
                  <a:cubicBezTo>
                    <a:pt x="20938" y="41151"/>
                    <a:pt x="21062" y="41097"/>
                    <a:pt x="21148" y="40993"/>
                  </a:cubicBezTo>
                  <a:cubicBezTo>
                    <a:pt x="21304" y="40806"/>
                    <a:pt x="21276" y="40527"/>
                    <a:pt x="21088" y="40374"/>
                  </a:cubicBezTo>
                  <a:cubicBezTo>
                    <a:pt x="21010" y="40312"/>
                    <a:pt x="20935" y="40236"/>
                    <a:pt x="20870" y="40158"/>
                  </a:cubicBezTo>
                  <a:cubicBezTo>
                    <a:pt x="20783" y="40056"/>
                    <a:pt x="20660" y="40004"/>
                    <a:pt x="20536" y="40004"/>
                  </a:cubicBezTo>
                  <a:close/>
                  <a:moveTo>
                    <a:pt x="12797" y="41580"/>
                  </a:moveTo>
                  <a:cubicBezTo>
                    <a:pt x="12626" y="41580"/>
                    <a:pt x="12462" y="41680"/>
                    <a:pt x="12392" y="41846"/>
                  </a:cubicBezTo>
                  <a:cubicBezTo>
                    <a:pt x="12345" y="41957"/>
                    <a:pt x="12295" y="42056"/>
                    <a:pt x="12249" y="42129"/>
                  </a:cubicBezTo>
                  <a:cubicBezTo>
                    <a:pt x="12121" y="42334"/>
                    <a:pt x="12184" y="42605"/>
                    <a:pt x="12389" y="42735"/>
                  </a:cubicBezTo>
                  <a:cubicBezTo>
                    <a:pt x="12462" y="42779"/>
                    <a:pt x="12540" y="42800"/>
                    <a:pt x="12620" y="42800"/>
                  </a:cubicBezTo>
                  <a:cubicBezTo>
                    <a:pt x="12766" y="42800"/>
                    <a:pt x="12909" y="42730"/>
                    <a:pt x="12992" y="42594"/>
                  </a:cubicBezTo>
                  <a:cubicBezTo>
                    <a:pt x="13065" y="42480"/>
                    <a:pt x="13133" y="42345"/>
                    <a:pt x="13200" y="42189"/>
                  </a:cubicBezTo>
                  <a:cubicBezTo>
                    <a:pt x="13294" y="41965"/>
                    <a:pt x="13190" y="41708"/>
                    <a:pt x="12966" y="41614"/>
                  </a:cubicBezTo>
                  <a:cubicBezTo>
                    <a:pt x="12911" y="41591"/>
                    <a:pt x="12853" y="41580"/>
                    <a:pt x="12797" y="41580"/>
                  </a:cubicBezTo>
                  <a:close/>
                  <a:moveTo>
                    <a:pt x="22005" y="42158"/>
                  </a:moveTo>
                  <a:cubicBezTo>
                    <a:pt x="21979" y="42158"/>
                    <a:pt x="21952" y="42160"/>
                    <a:pt x="21926" y="42165"/>
                  </a:cubicBezTo>
                  <a:cubicBezTo>
                    <a:pt x="21686" y="42207"/>
                    <a:pt x="21528" y="42436"/>
                    <a:pt x="21569" y="42672"/>
                  </a:cubicBezTo>
                  <a:cubicBezTo>
                    <a:pt x="21577" y="42722"/>
                    <a:pt x="21585" y="42776"/>
                    <a:pt x="21590" y="42834"/>
                  </a:cubicBezTo>
                  <a:cubicBezTo>
                    <a:pt x="21595" y="42878"/>
                    <a:pt x="21601" y="42940"/>
                    <a:pt x="21614" y="43034"/>
                  </a:cubicBezTo>
                  <a:cubicBezTo>
                    <a:pt x="21642" y="43257"/>
                    <a:pt x="21829" y="43419"/>
                    <a:pt x="22048" y="43419"/>
                  </a:cubicBezTo>
                  <a:cubicBezTo>
                    <a:pt x="22066" y="43419"/>
                    <a:pt x="22084" y="43419"/>
                    <a:pt x="22102" y="43416"/>
                  </a:cubicBezTo>
                  <a:cubicBezTo>
                    <a:pt x="22344" y="43385"/>
                    <a:pt x="22513" y="43166"/>
                    <a:pt x="22485" y="42925"/>
                  </a:cubicBezTo>
                  <a:cubicBezTo>
                    <a:pt x="22474" y="42844"/>
                    <a:pt x="22466" y="42789"/>
                    <a:pt x="22464" y="42758"/>
                  </a:cubicBezTo>
                  <a:cubicBezTo>
                    <a:pt x="22459" y="42675"/>
                    <a:pt x="22448" y="42594"/>
                    <a:pt x="22435" y="42519"/>
                  </a:cubicBezTo>
                  <a:cubicBezTo>
                    <a:pt x="22396" y="42309"/>
                    <a:pt x="22213" y="42158"/>
                    <a:pt x="22005" y="42158"/>
                  </a:cubicBezTo>
                  <a:close/>
                  <a:moveTo>
                    <a:pt x="10658" y="42989"/>
                  </a:moveTo>
                  <a:cubicBezTo>
                    <a:pt x="10594" y="42989"/>
                    <a:pt x="10529" y="43003"/>
                    <a:pt x="10468" y="43034"/>
                  </a:cubicBezTo>
                  <a:cubicBezTo>
                    <a:pt x="10353" y="43088"/>
                    <a:pt x="10236" y="43146"/>
                    <a:pt x="10117" y="43203"/>
                  </a:cubicBezTo>
                  <a:cubicBezTo>
                    <a:pt x="9898" y="43309"/>
                    <a:pt x="9810" y="43572"/>
                    <a:pt x="9916" y="43790"/>
                  </a:cubicBezTo>
                  <a:cubicBezTo>
                    <a:pt x="9992" y="43946"/>
                    <a:pt x="10148" y="44035"/>
                    <a:pt x="10309" y="44035"/>
                  </a:cubicBezTo>
                  <a:cubicBezTo>
                    <a:pt x="10374" y="44035"/>
                    <a:pt x="10439" y="44022"/>
                    <a:pt x="10501" y="43991"/>
                  </a:cubicBezTo>
                  <a:cubicBezTo>
                    <a:pt x="10621" y="43933"/>
                    <a:pt x="10735" y="43879"/>
                    <a:pt x="10847" y="43824"/>
                  </a:cubicBezTo>
                  <a:cubicBezTo>
                    <a:pt x="11066" y="43718"/>
                    <a:pt x="11157" y="43455"/>
                    <a:pt x="11053" y="43237"/>
                  </a:cubicBezTo>
                  <a:cubicBezTo>
                    <a:pt x="10976" y="43080"/>
                    <a:pt x="10820" y="42989"/>
                    <a:pt x="10658" y="42989"/>
                  </a:cubicBezTo>
                  <a:close/>
                  <a:moveTo>
                    <a:pt x="8297" y="44176"/>
                  </a:moveTo>
                  <a:cubicBezTo>
                    <a:pt x="8228" y="44176"/>
                    <a:pt x="8157" y="44192"/>
                    <a:pt x="8091" y="44227"/>
                  </a:cubicBezTo>
                  <a:cubicBezTo>
                    <a:pt x="7974" y="44290"/>
                    <a:pt x="7860" y="44352"/>
                    <a:pt x="7748" y="44414"/>
                  </a:cubicBezTo>
                  <a:cubicBezTo>
                    <a:pt x="7535" y="44529"/>
                    <a:pt x="7457" y="44797"/>
                    <a:pt x="7571" y="45010"/>
                  </a:cubicBezTo>
                  <a:cubicBezTo>
                    <a:pt x="7652" y="45155"/>
                    <a:pt x="7803" y="45236"/>
                    <a:pt x="7959" y="45236"/>
                  </a:cubicBezTo>
                  <a:cubicBezTo>
                    <a:pt x="8029" y="45236"/>
                    <a:pt x="8102" y="45220"/>
                    <a:pt x="8167" y="45184"/>
                  </a:cubicBezTo>
                  <a:cubicBezTo>
                    <a:pt x="8276" y="45124"/>
                    <a:pt x="8390" y="45064"/>
                    <a:pt x="8505" y="45002"/>
                  </a:cubicBezTo>
                  <a:cubicBezTo>
                    <a:pt x="8718" y="44890"/>
                    <a:pt x="8798" y="44622"/>
                    <a:pt x="8687" y="44409"/>
                  </a:cubicBezTo>
                  <a:cubicBezTo>
                    <a:pt x="8607" y="44261"/>
                    <a:pt x="8455" y="44176"/>
                    <a:pt x="8297" y="44176"/>
                  </a:cubicBezTo>
                  <a:close/>
                  <a:moveTo>
                    <a:pt x="22293" y="44780"/>
                  </a:moveTo>
                  <a:cubicBezTo>
                    <a:pt x="22283" y="44780"/>
                    <a:pt x="22273" y="44780"/>
                    <a:pt x="22264" y="44781"/>
                  </a:cubicBezTo>
                  <a:cubicBezTo>
                    <a:pt x="22022" y="44797"/>
                    <a:pt x="21840" y="45007"/>
                    <a:pt x="21855" y="45249"/>
                  </a:cubicBezTo>
                  <a:cubicBezTo>
                    <a:pt x="21863" y="45379"/>
                    <a:pt x="21871" y="45504"/>
                    <a:pt x="21876" y="45623"/>
                  </a:cubicBezTo>
                  <a:cubicBezTo>
                    <a:pt x="21887" y="45857"/>
                    <a:pt x="22082" y="46042"/>
                    <a:pt x="22316" y="46042"/>
                  </a:cubicBezTo>
                  <a:lnTo>
                    <a:pt x="22334" y="46042"/>
                  </a:lnTo>
                  <a:cubicBezTo>
                    <a:pt x="22576" y="46032"/>
                    <a:pt x="22763" y="45829"/>
                    <a:pt x="22752" y="45587"/>
                  </a:cubicBezTo>
                  <a:cubicBezTo>
                    <a:pt x="22747" y="45460"/>
                    <a:pt x="22742" y="45327"/>
                    <a:pt x="22732" y="45189"/>
                  </a:cubicBezTo>
                  <a:cubicBezTo>
                    <a:pt x="22717" y="44957"/>
                    <a:pt x="22522" y="44780"/>
                    <a:pt x="22293" y="44780"/>
                  </a:cubicBezTo>
                  <a:close/>
                  <a:moveTo>
                    <a:pt x="6113" y="45634"/>
                  </a:moveTo>
                  <a:cubicBezTo>
                    <a:pt x="6005" y="45634"/>
                    <a:pt x="5896" y="45673"/>
                    <a:pt x="5811" y="45753"/>
                  </a:cubicBezTo>
                  <a:cubicBezTo>
                    <a:pt x="5733" y="45826"/>
                    <a:pt x="5642" y="45904"/>
                    <a:pt x="5541" y="45987"/>
                  </a:cubicBezTo>
                  <a:cubicBezTo>
                    <a:pt x="5353" y="46143"/>
                    <a:pt x="5327" y="46419"/>
                    <a:pt x="5481" y="46606"/>
                  </a:cubicBezTo>
                  <a:cubicBezTo>
                    <a:pt x="5567" y="46710"/>
                    <a:pt x="5694" y="46765"/>
                    <a:pt x="5821" y="46765"/>
                  </a:cubicBezTo>
                  <a:cubicBezTo>
                    <a:pt x="5918" y="46765"/>
                    <a:pt x="6016" y="46734"/>
                    <a:pt x="6100" y="46666"/>
                  </a:cubicBezTo>
                  <a:cubicBezTo>
                    <a:pt x="6214" y="46570"/>
                    <a:pt x="6318" y="46479"/>
                    <a:pt x="6412" y="46393"/>
                  </a:cubicBezTo>
                  <a:cubicBezTo>
                    <a:pt x="6588" y="46227"/>
                    <a:pt x="6596" y="45948"/>
                    <a:pt x="6430" y="45772"/>
                  </a:cubicBezTo>
                  <a:cubicBezTo>
                    <a:pt x="6345" y="45680"/>
                    <a:pt x="6229" y="45634"/>
                    <a:pt x="6113" y="45634"/>
                  </a:cubicBezTo>
                  <a:close/>
                  <a:moveTo>
                    <a:pt x="21647" y="47131"/>
                  </a:moveTo>
                  <a:cubicBezTo>
                    <a:pt x="21577" y="47131"/>
                    <a:pt x="21506" y="47148"/>
                    <a:pt x="21439" y="47183"/>
                  </a:cubicBezTo>
                  <a:cubicBezTo>
                    <a:pt x="21346" y="47233"/>
                    <a:pt x="21242" y="47282"/>
                    <a:pt x="21122" y="47332"/>
                  </a:cubicBezTo>
                  <a:cubicBezTo>
                    <a:pt x="20901" y="47428"/>
                    <a:pt x="20797" y="47685"/>
                    <a:pt x="20893" y="47909"/>
                  </a:cubicBezTo>
                  <a:cubicBezTo>
                    <a:pt x="20966" y="48075"/>
                    <a:pt x="21127" y="48174"/>
                    <a:pt x="21296" y="48174"/>
                  </a:cubicBezTo>
                  <a:cubicBezTo>
                    <a:pt x="21356" y="48174"/>
                    <a:pt x="21413" y="48163"/>
                    <a:pt x="21471" y="48140"/>
                  </a:cubicBezTo>
                  <a:cubicBezTo>
                    <a:pt x="21611" y="48078"/>
                    <a:pt x="21738" y="48018"/>
                    <a:pt x="21853" y="47955"/>
                  </a:cubicBezTo>
                  <a:cubicBezTo>
                    <a:pt x="22066" y="47841"/>
                    <a:pt x="22147" y="47576"/>
                    <a:pt x="22032" y="47363"/>
                  </a:cubicBezTo>
                  <a:cubicBezTo>
                    <a:pt x="21953" y="47214"/>
                    <a:pt x="21803" y="47131"/>
                    <a:pt x="21647" y="47131"/>
                  </a:cubicBezTo>
                  <a:close/>
                  <a:moveTo>
                    <a:pt x="3982" y="47190"/>
                  </a:moveTo>
                  <a:cubicBezTo>
                    <a:pt x="3898" y="47190"/>
                    <a:pt x="3813" y="47214"/>
                    <a:pt x="3739" y="47264"/>
                  </a:cubicBezTo>
                  <a:cubicBezTo>
                    <a:pt x="3598" y="47355"/>
                    <a:pt x="3500" y="47425"/>
                    <a:pt x="3411" y="47485"/>
                  </a:cubicBezTo>
                  <a:cubicBezTo>
                    <a:pt x="3214" y="47623"/>
                    <a:pt x="3164" y="47896"/>
                    <a:pt x="3302" y="48096"/>
                  </a:cubicBezTo>
                  <a:cubicBezTo>
                    <a:pt x="3388" y="48218"/>
                    <a:pt x="3523" y="48283"/>
                    <a:pt x="3663" y="48283"/>
                  </a:cubicBezTo>
                  <a:cubicBezTo>
                    <a:pt x="3749" y="48283"/>
                    <a:pt x="3838" y="48257"/>
                    <a:pt x="3913" y="48205"/>
                  </a:cubicBezTo>
                  <a:cubicBezTo>
                    <a:pt x="3996" y="48148"/>
                    <a:pt x="4092" y="48083"/>
                    <a:pt x="4225" y="47992"/>
                  </a:cubicBezTo>
                  <a:cubicBezTo>
                    <a:pt x="4428" y="47857"/>
                    <a:pt x="4482" y="47586"/>
                    <a:pt x="4347" y="47384"/>
                  </a:cubicBezTo>
                  <a:cubicBezTo>
                    <a:pt x="4262" y="47258"/>
                    <a:pt x="4123" y="47190"/>
                    <a:pt x="3982" y="47190"/>
                  </a:cubicBezTo>
                  <a:close/>
                  <a:moveTo>
                    <a:pt x="19146" y="47961"/>
                  </a:moveTo>
                  <a:cubicBezTo>
                    <a:pt x="19112" y="47961"/>
                    <a:pt x="19077" y="47965"/>
                    <a:pt x="19042" y="47974"/>
                  </a:cubicBezTo>
                  <a:cubicBezTo>
                    <a:pt x="18923" y="48002"/>
                    <a:pt x="18798" y="48031"/>
                    <a:pt x="18673" y="48059"/>
                  </a:cubicBezTo>
                  <a:cubicBezTo>
                    <a:pt x="18436" y="48111"/>
                    <a:pt x="18288" y="48345"/>
                    <a:pt x="18340" y="48582"/>
                  </a:cubicBezTo>
                  <a:cubicBezTo>
                    <a:pt x="18384" y="48787"/>
                    <a:pt x="18566" y="48925"/>
                    <a:pt x="18767" y="48925"/>
                  </a:cubicBezTo>
                  <a:cubicBezTo>
                    <a:pt x="18800" y="48925"/>
                    <a:pt x="18832" y="48923"/>
                    <a:pt x="18863" y="48915"/>
                  </a:cubicBezTo>
                  <a:cubicBezTo>
                    <a:pt x="18993" y="48886"/>
                    <a:pt x="19123" y="48855"/>
                    <a:pt x="19248" y="48826"/>
                  </a:cubicBezTo>
                  <a:cubicBezTo>
                    <a:pt x="19482" y="48769"/>
                    <a:pt x="19627" y="48533"/>
                    <a:pt x="19573" y="48299"/>
                  </a:cubicBezTo>
                  <a:cubicBezTo>
                    <a:pt x="19524" y="48097"/>
                    <a:pt x="19345" y="47961"/>
                    <a:pt x="19146" y="47961"/>
                  </a:cubicBezTo>
                  <a:close/>
                  <a:moveTo>
                    <a:pt x="16553" y="48460"/>
                  </a:moveTo>
                  <a:cubicBezTo>
                    <a:pt x="16531" y="48460"/>
                    <a:pt x="16509" y="48462"/>
                    <a:pt x="16486" y="48465"/>
                  </a:cubicBezTo>
                  <a:cubicBezTo>
                    <a:pt x="16351" y="48483"/>
                    <a:pt x="16227" y="48501"/>
                    <a:pt x="16115" y="48514"/>
                  </a:cubicBezTo>
                  <a:cubicBezTo>
                    <a:pt x="15873" y="48546"/>
                    <a:pt x="15704" y="48764"/>
                    <a:pt x="15733" y="49006"/>
                  </a:cubicBezTo>
                  <a:cubicBezTo>
                    <a:pt x="15761" y="49227"/>
                    <a:pt x="15948" y="49391"/>
                    <a:pt x="16167" y="49391"/>
                  </a:cubicBezTo>
                  <a:cubicBezTo>
                    <a:pt x="16185" y="49391"/>
                    <a:pt x="16203" y="49388"/>
                    <a:pt x="16221" y="49385"/>
                  </a:cubicBezTo>
                  <a:cubicBezTo>
                    <a:pt x="16341" y="49372"/>
                    <a:pt x="16473" y="49354"/>
                    <a:pt x="16614" y="49333"/>
                  </a:cubicBezTo>
                  <a:cubicBezTo>
                    <a:pt x="16853" y="49297"/>
                    <a:pt x="17019" y="49073"/>
                    <a:pt x="16986" y="48834"/>
                  </a:cubicBezTo>
                  <a:cubicBezTo>
                    <a:pt x="16953" y="48617"/>
                    <a:pt x="16768" y="48460"/>
                    <a:pt x="16553" y="48460"/>
                  </a:cubicBezTo>
                  <a:close/>
                  <a:moveTo>
                    <a:pt x="13988" y="49034"/>
                  </a:moveTo>
                  <a:cubicBezTo>
                    <a:pt x="13933" y="49034"/>
                    <a:pt x="13878" y="49044"/>
                    <a:pt x="13824" y="49066"/>
                  </a:cubicBezTo>
                  <a:cubicBezTo>
                    <a:pt x="13699" y="49115"/>
                    <a:pt x="13575" y="49167"/>
                    <a:pt x="13455" y="49222"/>
                  </a:cubicBezTo>
                  <a:cubicBezTo>
                    <a:pt x="13234" y="49320"/>
                    <a:pt x="13133" y="49578"/>
                    <a:pt x="13231" y="49799"/>
                  </a:cubicBezTo>
                  <a:cubicBezTo>
                    <a:pt x="13302" y="49965"/>
                    <a:pt x="13463" y="50061"/>
                    <a:pt x="13632" y="50061"/>
                  </a:cubicBezTo>
                  <a:cubicBezTo>
                    <a:pt x="13692" y="50061"/>
                    <a:pt x="13751" y="50048"/>
                    <a:pt x="13809" y="50025"/>
                  </a:cubicBezTo>
                  <a:cubicBezTo>
                    <a:pt x="13920" y="49976"/>
                    <a:pt x="14035" y="49926"/>
                    <a:pt x="14152" y="49879"/>
                  </a:cubicBezTo>
                  <a:cubicBezTo>
                    <a:pt x="14375" y="49788"/>
                    <a:pt x="14485" y="49534"/>
                    <a:pt x="14394" y="49310"/>
                  </a:cubicBezTo>
                  <a:cubicBezTo>
                    <a:pt x="14326" y="49138"/>
                    <a:pt x="14161" y="49034"/>
                    <a:pt x="13988" y="49034"/>
                  </a:cubicBezTo>
                  <a:close/>
                  <a:moveTo>
                    <a:pt x="2292" y="49144"/>
                  </a:moveTo>
                  <a:cubicBezTo>
                    <a:pt x="2102" y="49144"/>
                    <a:pt x="1926" y="49270"/>
                    <a:pt x="1872" y="49463"/>
                  </a:cubicBezTo>
                  <a:cubicBezTo>
                    <a:pt x="1823" y="49632"/>
                    <a:pt x="1797" y="49801"/>
                    <a:pt x="1797" y="49963"/>
                  </a:cubicBezTo>
                  <a:cubicBezTo>
                    <a:pt x="1797" y="50204"/>
                    <a:pt x="1992" y="50402"/>
                    <a:pt x="2233" y="50402"/>
                  </a:cubicBezTo>
                  <a:lnTo>
                    <a:pt x="2236" y="50402"/>
                  </a:lnTo>
                  <a:cubicBezTo>
                    <a:pt x="2478" y="50402"/>
                    <a:pt x="2673" y="50207"/>
                    <a:pt x="2673" y="49965"/>
                  </a:cubicBezTo>
                  <a:cubicBezTo>
                    <a:pt x="2675" y="49885"/>
                    <a:pt x="2688" y="49796"/>
                    <a:pt x="2714" y="49705"/>
                  </a:cubicBezTo>
                  <a:cubicBezTo>
                    <a:pt x="2782" y="49471"/>
                    <a:pt x="2647" y="49229"/>
                    <a:pt x="2413" y="49162"/>
                  </a:cubicBezTo>
                  <a:cubicBezTo>
                    <a:pt x="2372" y="49150"/>
                    <a:pt x="2332" y="49144"/>
                    <a:pt x="2292" y="49144"/>
                  </a:cubicBezTo>
                  <a:close/>
                  <a:moveTo>
                    <a:pt x="11672" y="50290"/>
                  </a:moveTo>
                  <a:cubicBezTo>
                    <a:pt x="11600" y="50290"/>
                    <a:pt x="11526" y="50308"/>
                    <a:pt x="11458" y="50345"/>
                  </a:cubicBezTo>
                  <a:cubicBezTo>
                    <a:pt x="11349" y="50407"/>
                    <a:pt x="11240" y="50467"/>
                    <a:pt x="11128" y="50527"/>
                  </a:cubicBezTo>
                  <a:cubicBezTo>
                    <a:pt x="10915" y="50639"/>
                    <a:pt x="10832" y="50906"/>
                    <a:pt x="10946" y="51120"/>
                  </a:cubicBezTo>
                  <a:cubicBezTo>
                    <a:pt x="11024" y="51268"/>
                    <a:pt x="11177" y="51354"/>
                    <a:pt x="11333" y="51354"/>
                  </a:cubicBezTo>
                  <a:cubicBezTo>
                    <a:pt x="11404" y="51354"/>
                    <a:pt x="11474" y="51335"/>
                    <a:pt x="11539" y="51302"/>
                  </a:cubicBezTo>
                  <a:cubicBezTo>
                    <a:pt x="11656" y="51239"/>
                    <a:pt x="11773" y="51174"/>
                    <a:pt x="11887" y="51112"/>
                  </a:cubicBezTo>
                  <a:cubicBezTo>
                    <a:pt x="12098" y="50992"/>
                    <a:pt x="12173" y="50727"/>
                    <a:pt x="12056" y="50514"/>
                  </a:cubicBezTo>
                  <a:cubicBezTo>
                    <a:pt x="11975" y="50370"/>
                    <a:pt x="11826" y="50290"/>
                    <a:pt x="11672" y="50290"/>
                  </a:cubicBezTo>
                  <a:close/>
                  <a:moveTo>
                    <a:pt x="3762" y="50978"/>
                  </a:moveTo>
                  <a:cubicBezTo>
                    <a:pt x="3588" y="50978"/>
                    <a:pt x="3422" y="51083"/>
                    <a:pt x="3354" y="51255"/>
                  </a:cubicBezTo>
                  <a:cubicBezTo>
                    <a:pt x="3263" y="51481"/>
                    <a:pt x="3375" y="51736"/>
                    <a:pt x="3601" y="51824"/>
                  </a:cubicBezTo>
                  <a:cubicBezTo>
                    <a:pt x="3721" y="51874"/>
                    <a:pt x="3848" y="51920"/>
                    <a:pt x="3981" y="51965"/>
                  </a:cubicBezTo>
                  <a:cubicBezTo>
                    <a:pt x="4027" y="51980"/>
                    <a:pt x="4077" y="51988"/>
                    <a:pt x="4124" y="51988"/>
                  </a:cubicBezTo>
                  <a:cubicBezTo>
                    <a:pt x="4306" y="51988"/>
                    <a:pt x="4475" y="51876"/>
                    <a:pt x="4537" y="51694"/>
                  </a:cubicBezTo>
                  <a:cubicBezTo>
                    <a:pt x="4618" y="51465"/>
                    <a:pt x="4495" y="51216"/>
                    <a:pt x="4267" y="51135"/>
                  </a:cubicBezTo>
                  <a:cubicBezTo>
                    <a:pt x="4147" y="51094"/>
                    <a:pt x="4033" y="51052"/>
                    <a:pt x="3921" y="51008"/>
                  </a:cubicBezTo>
                  <a:cubicBezTo>
                    <a:pt x="3869" y="50987"/>
                    <a:pt x="3815" y="50978"/>
                    <a:pt x="3762" y="50978"/>
                  </a:cubicBezTo>
                  <a:close/>
                  <a:moveTo>
                    <a:pt x="9284" y="51400"/>
                  </a:moveTo>
                  <a:cubicBezTo>
                    <a:pt x="9234" y="51400"/>
                    <a:pt x="9183" y="51408"/>
                    <a:pt x="9134" y="51426"/>
                  </a:cubicBezTo>
                  <a:cubicBezTo>
                    <a:pt x="9014" y="51468"/>
                    <a:pt x="8897" y="51510"/>
                    <a:pt x="8783" y="51546"/>
                  </a:cubicBezTo>
                  <a:cubicBezTo>
                    <a:pt x="8551" y="51621"/>
                    <a:pt x="8427" y="51871"/>
                    <a:pt x="8502" y="52100"/>
                  </a:cubicBezTo>
                  <a:cubicBezTo>
                    <a:pt x="8562" y="52284"/>
                    <a:pt x="8733" y="52404"/>
                    <a:pt x="8918" y="52404"/>
                  </a:cubicBezTo>
                  <a:cubicBezTo>
                    <a:pt x="8962" y="52404"/>
                    <a:pt x="9009" y="52396"/>
                    <a:pt x="9053" y="52381"/>
                  </a:cubicBezTo>
                  <a:cubicBezTo>
                    <a:pt x="9178" y="52342"/>
                    <a:pt x="9305" y="52297"/>
                    <a:pt x="9433" y="52251"/>
                  </a:cubicBezTo>
                  <a:cubicBezTo>
                    <a:pt x="9662" y="52167"/>
                    <a:pt x="9779" y="51915"/>
                    <a:pt x="9695" y="51689"/>
                  </a:cubicBezTo>
                  <a:cubicBezTo>
                    <a:pt x="9630" y="51510"/>
                    <a:pt x="9462" y="51400"/>
                    <a:pt x="9284" y="51400"/>
                  </a:cubicBezTo>
                  <a:close/>
                  <a:moveTo>
                    <a:pt x="6307" y="51637"/>
                  </a:moveTo>
                  <a:cubicBezTo>
                    <a:pt x="6094" y="51637"/>
                    <a:pt x="5907" y="51795"/>
                    <a:pt x="5876" y="52014"/>
                  </a:cubicBezTo>
                  <a:cubicBezTo>
                    <a:pt x="5840" y="52253"/>
                    <a:pt x="6006" y="52477"/>
                    <a:pt x="6248" y="52511"/>
                  </a:cubicBezTo>
                  <a:cubicBezTo>
                    <a:pt x="6383" y="52529"/>
                    <a:pt x="6516" y="52547"/>
                    <a:pt x="6646" y="52560"/>
                  </a:cubicBezTo>
                  <a:cubicBezTo>
                    <a:pt x="6661" y="52563"/>
                    <a:pt x="6677" y="52563"/>
                    <a:pt x="6692" y="52563"/>
                  </a:cubicBezTo>
                  <a:cubicBezTo>
                    <a:pt x="6916" y="52563"/>
                    <a:pt x="7106" y="52396"/>
                    <a:pt x="7129" y="52173"/>
                  </a:cubicBezTo>
                  <a:cubicBezTo>
                    <a:pt x="7155" y="51931"/>
                    <a:pt x="6981" y="51715"/>
                    <a:pt x="6739" y="51689"/>
                  </a:cubicBezTo>
                  <a:cubicBezTo>
                    <a:pt x="6620" y="51676"/>
                    <a:pt x="6497" y="51660"/>
                    <a:pt x="6373" y="51642"/>
                  </a:cubicBezTo>
                  <a:cubicBezTo>
                    <a:pt x="6351" y="51639"/>
                    <a:pt x="6329" y="51637"/>
                    <a:pt x="6307" y="5163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0"/>
            <p:cNvSpPr/>
            <p:nvPr/>
          </p:nvSpPr>
          <p:spPr>
            <a:xfrm>
              <a:off x="4015075" y="3311000"/>
              <a:ext cx="30125" cy="26600"/>
            </a:xfrm>
            <a:custGeom>
              <a:rect b="b" l="l" r="r" t="t"/>
              <a:pathLst>
                <a:path extrusionOk="0" h="1064" w="1205">
                  <a:moveTo>
                    <a:pt x="495" y="0"/>
                  </a:moveTo>
                  <a:cubicBezTo>
                    <a:pt x="449" y="0"/>
                    <a:pt x="401" y="8"/>
                    <a:pt x="355" y="24"/>
                  </a:cubicBezTo>
                  <a:cubicBezTo>
                    <a:pt x="126" y="99"/>
                    <a:pt x="1" y="349"/>
                    <a:pt x="76" y="577"/>
                  </a:cubicBezTo>
                  <a:cubicBezTo>
                    <a:pt x="115" y="692"/>
                    <a:pt x="136" y="757"/>
                    <a:pt x="136" y="757"/>
                  </a:cubicBezTo>
                  <a:cubicBezTo>
                    <a:pt x="196" y="941"/>
                    <a:pt x="360" y="1064"/>
                    <a:pt x="547" y="1064"/>
                  </a:cubicBezTo>
                  <a:cubicBezTo>
                    <a:pt x="570" y="1064"/>
                    <a:pt x="596" y="1061"/>
                    <a:pt x="622" y="1058"/>
                  </a:cubicBezTo>
                  <a:cubicBezTo>
                    <a:pt x="631" y="1057"/>
                    <a:pt x="654" y="1055"/>
                    <a:pt x="679" y="1055"/>
                  </a:cubicBezTo>
                  <a:cubicBezTo>
                    <a:pt x="689" y="1055"/>
                    <a:pt x="700" y="1055"/>
                    <a:pt x="711" y="1056"/>
                  </a:cubicBezTo>
                  <a:cubicBezTo>
                    <a:pt x="724" y="1057"/>
                    <a:pt x="737" y="1058"/>
                    <a:pt x="749" y="1058"/>
                  </a:cubicBezTo>
                  <a:cubicBezTo>
                    <a:pt x="975" y="1058"/>
                    <a:pt x="1167" y="887"/>
                    <a:pt x="1186" y="658"/>
                  </a:cubicBezTo>
                  <a:cubicBezTo>
                    <a:pt x="1205" y="440"/>
                    <a:pt x="1062" y="247"/>
                    <a:pt x="859" y="195"/>
                  </a:cubicBezTo>
                  <a:cubicBezTo>
                    <a:pt x="776" y="73"/>
                    <a:pt x="640" y="0"/>
                    <a:pt x="4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0"/>
            <p:cNvSpPr/>
            <p:nvPr/>
          </p:nvSpPr>
          <p:spPr>
            <a:xfrm>
              <a:off x="3886000" y="2773375"/>
              <a:ext cx="896225" cy="1607475"/>
            </a:xfrm>
            <a:custGeom>
              <a:rect b="b" l="l" r="r" t="t"/>
              <a:pathLst>
                <a:path extrusionOk="0" h="64299" w="35849">
                  <a:moveTo>
                    <a:pt x="14268" y="1"/>
                  </a:moveTo>
                  <a:cubicBezTo>
                    <a:pt x="14160" y="1"/>
                    <a:pt x="14052" y="40"/>
                    <a:pt x="13967" y="121"/>
                  </a:cubicBezTo>
                  <a:cubicBezTo>
                    <a:pt x="13882" y="199"/>
                    <a:pt x="13788" y="287"/>
                    <a:pt x="13684" y="383"/>
                  </a:cubicBezTo>
                  <a:cubicBezTo>
                    <a:pt x="13505" y="547"/>
                    <a:pt x="13494" y="823"/>
                    <a:pt x="13658" y="1002"/>
                  </a:cubicBezTo>
                  <a:cubicBezTo>
                    <a:pt x="13744" y="1096"/>
                    <a:pt x="13863" y="1145"/>
                    <a:pt x="13980" y="1145"/>
                  </a:cubicBezTo>
                  <a:cubicBezTo>
                    <a:pt x="14087" y="1145"/>
                    <a:pt x="14194" y="1106"/>
                    <a:pt x="14277" y="1028"/>
                  </a:cubicBezTo>
                  <a:cubicBezTo>
                    <a:pt x="14383" y="932"/>
                    <a:pt x="14482" y="841"/>
                    <a:pt x="14568" y="758"/>
                  </a:cubicBezTo>
                  <a:cubicBezTo>
                    <a:pt x="14745" y="591"/>
                    <a:pt x="14753" y="316"/>
                    <a:pt x="14586" y="139"/>
                  </a:cubicBezTo>
                  <a:cubicBezTo>
                    <a:pt x="14500" y="47"/>
                    <a:pt x="14384" y="1"/>
                    <a:pt x="14268" y="1"/>
                  </a:cubicBezTo>
                  <a:close/>
                  <a:moveTo>
                    <a:pt x="15366" y="455"/>
                  </a:moveTo>
                  <a:cubicBezTo>
                    <a:pt x="15134" y="455"/>
                    <a:pt x="14939" y="636"/>
                    <a:pt x="14927" y="869"/>
                  </a:cubicBezTo>
                  <a:cubicBezTo>
                    <a:pt x="14919" y="979"/>
                    <a:pt x="14911" y="1101"/>
                    <a:pt x="14898" y="1252"/>
                  </a:cubicBezTo>
                  <a:cubicBezTo>
                    <a:pt x="14880" y="1493"/>
                    <a:pt x="15062" y="1704"/>
                    <a:pt x="15304" y="1722"/>
                  </a:cubicBezTo>
                  <a:cubicBezTo>
                    <a:pt x="15317" y="1722"/>
                    <a:pt x="15327" y="1725"/>
                    <a:pt x="15338" y="1725"/>
                  </a:cubicBezTo>
                  <a:cubicBezTo>
                    <a:pt x="15564" y="1725"/>
                    <a:pt x="15756" y="1548"/>
                    <a:pt x="15774" y="1317"/>
                  </a:cubicBezTo>
                  <a:cubicBezTo>
                    <a:pt x="15785" y="1161"/>
                    <a:pt x="15795" y="1036"/>
                    <a:pt x="15800" y="921"/>
                  </a:cubicBezTo>
                  <a:cubicBezTo>
                    <a:pt x="15816" y="680"/>
                    <a:pt x="15631" y="472"/>
                    <a:pt x="15390" y="456"/>
                  </a:cubicBezTo>
                  <a:cubicBezTo>
                    <a:pt x="15382" y="455"/>
                    <a:pt x="15374" y="455"/>
                    <a:pt x="15366" y="455"/>
                  </a:cubicBezTo>
                  <a:close/>
                  <a:moveTo>
                    <a:pt x="12275" y="1782"/>
                  </a:moveTo>
                  <a:cubicBezTo>
                    <a:pt x="12173" y="1782"/>
                    <a:pt x="12070" y="1818"/>
                    <a:pt x="11986" y="1891"/>
                  </a:cubicBezTo>
                  <a:cubicBezTo>
                    <a:pt x="11887" y="1977"/>
                    <a:pt x="11789" y="2063"/>
                    <a:pt x="11692" y="2146"/>
                  </a:cubicBezTo>
                  <a:cubicBezTo>
                    <a:pt x="11510" y="2305"/>
                    <a:pt x="11490" y="2580"/>
                    <a:pt x="11648" y="2765"/>
                  </a:cubicBezTo>
                  <a:cubicBezTo>
                    <a:pt x="11734" y="2866"/>
                    <a:pt x="11856" y="2915"/>
                    <a:pt x="11978" y="2915"/>
                  </a:cubicBezTo>
                  <a:cubicBezTo>
                    <a:pt x="12082" y="2915"/>
                    <a:pt x="12184" y="2882"/>
                    <a:pt x="12264" y="2809"/>
                  </a:cubicBezTo>
                  <a:cubicBezTo>
                    <a:pt x="12363" y="2726"/>
                    <a:pt x="12462" y="2640"/>
                    <a:pt x="12563" y="2552"/>
                  </a:cubicBezTo>
                  <a:cubicBezTo>
                    <a:pt x="12745" y="2393"/>
                    <a:pt x="12766" y="2117"/>
                    <a:pt x="12605" y="1933"/>
                  </a:cubicBezTo>
                  <a:cubicBezTo>
                    <a:pt x="12519" y="1833"/>
                    <a:pt x="12397" y="1782"/>
                    <a:pt x="12275" y="1782"/>
                  </a:cubicBezTo>
                  <a:close/>
                  <a:moveTo>
                    <a:pt x="15208" y="3123"/>
                  </a:moveTo>
                  <a:cubicBezTo>
                    <a:pt x="14968" y="3123"/>
                    <a:pt x="14773" y="3313"/>
                    <a:pt x="14768" y="3552"/>
                  </a:cubicBezTo>
                  <a:cubicBezTo>
                    <a:pt x="14768" y="3656"/>
                    <a:pt x="14763" y="3781"/>
                    <a:pt x="14753" y="3927"/>
                  </a:cubicBezTo>
                  <a:cubicBezTo>
                    <a:pt x="14740" y="4169"/>
                    <a:pt x="14924" y="4377"/>
                    <a:pt x="15166" y="4390"/>
                  </a:cubicBezTo>
                  <a:cubicBezTo>
                    <a:pt x="15174" y="4390"/>
                    <a:pt x="15184" y="4392"/>
                    <a:pt x="15192" y="4392"/>
                  </a:cubicBezTo>
                  <a:cubicBezTo>
                    <a:pt x="15423" y="4392"/>
                    <a:pt x="15616" y="4213"/>
                    <a:pt x="15629" y="3979"/>
                  </a:cubicBezTo>
                  <a:cubicBezTo>
                    <a:pt x="15639" y="3823"/>
                    <a:pt x="15644" y="3685"/>
                    <a:pt x="15647" y="3571"/>
                  </a:cubicBezTo>
                  <a:cubicBezTo>
                    <a:pt x="15650" y="3326"/>
                    <a:pt x="15457" y="3126"/>
                    <a:pt x="15215" y="3123"/>
                  </a:cubicBezTo>
                  <a:close/>
                  <a:moveTo>
                    <a:pt x="10210" y="3481"/>
                  </a:moveTo>
                  <a:cubicBezTo>
                    <a:pt x="10120" y="3481"/>
                    <a:pt x="10029" y="3508"/>
                    <a:pt x="9950" y="3565"/>
                  </a:cubicBezTo>
                  <a:cubicBezTo>
                    <a:pt x="9852" y="3638"/>
                    <a:pt x="9748" y="3714"/>
                    <a:pt x="9638" y="3792"/>
                  </a:cubicBezTo>
                  <a:cubicBezTo>
                    <a:pt x="9441" y="3935"/>
                    <a:pt x="9397" y="4208"/>
                    <a:pt x="9537" y="4405"/>
                  </a:cubicBezTo>
                  <a:cubicBezTo>
                    <a:pt x="9623" y="4525"/>
                    <a:pt x="9758" y="4587"/>
                    <a:pt x="9893" y="4587"/>
                  </a:cubicBezTo>
                  <a:cubicBezTo>
                    <a:pt x="9982" y="4587"/>
                    <a:pt x="10073" y="4561"/>
                    <a:pt x="10151" y="4507"/>
                  </a:cubicBezTo>
                  <a:cubicBezTo>
                    <a:pt x="10260" y="4426"/>
                    <a:pt x="10369" y="4348"/>
                    <a:pt x="10470" y="4273"/>
                  </a:cubicBezTo>
                  <a:cubicBezTo>
                    <a:pt x="10665" y="4130"/>
                    <a:pt x="10707" y="3857"/>
                    <a:pt x="10564" y="3662"/>
                  </a:cubicBezTo>
                  <a:cubicBezTo>
                    <a:pt x="10478" y="3543"/>
                    <a:pt x="10346" y="3481"/>
                    <a:pt x="10210" y="3481"/>
                  </a:cubicBezTo>
                  <a:close/>
                  <a:moveTo>
                    <a:pt x="8018" y="5012"/>
                  </a:moveTo>
                  <a:cubicBezTo>
                    <a:pt x="7933" y="5012"/>
                    <a:pt x="7847" y="5037"/>
                    <a:pt x="7772" y="5089"/>
                  </a:cubicBezTo>
                  <a:cubicBezTo>
                    <a:pt x="7665" y="5162"/>
                    <a:pt x="7556" y="5235"/>
                    <a:pt x="7449" y="5307"/>
                  </a:cubicBezTo>
                  <a:cubicBezTo>
                    <a:pt x="7249" y="5443"/>
                    <a:pt x="7194" y="5716"/>
                    <a:pt x="7332" y="5916"/>
                  </a:cubicBezTo>
                  <a:cubicBezTo>
                    <a:pt x="7415" y="6041"/>
                    <a:pt x="7553" y="6108"/>
                    <a:pt x="7696" y="6108"/>
                  </a:cubicBezTo>
                  <a:cubicBezTo>
                    <a:pt x="7779" y="6108"/>
                    <a:pt x="7865" y="6085"/>
                    <a:pt x="7941" y="6033"/>
                  </a:cubicBezTo>
                  <a:cubicBezTo>
                    <a:pt x="8047" y="5960"/>
                    <a:pt x="8156" y="5887"/>
                    <a:pt x="8266" y="5814"/>
                  </a:cubicBezTo>
                  <a:cubicBezTo>
                    <a:pt x="8466" y="5679"/>
                    <a:pt x="8518" y="5406"/>
                    <a:pt x="8383" y="5206"/>
                  </a:cubicBezTo>
                  <a:cubicBezTo>
                    <a:pt x="8297" y="5080"/>
                    <a:pt x="8159" y="5012"/>
                    <a:pt x="8018" y="5012"/>
                  </a:cubicBezTo>
                  <a:close/>
                  <a:moveTo>
                    <a:pt x="14975" y="5786"/>
                  </a:moveTo>
                  <a:cubicBezTo>
                    <a:pt x="14753" y="5786"/>
                    <a:pt x="14561" y="5950"/>
                    <a:pt x="14534" y="6173"/>
                  </a:cubicBezTo>
                  <a:cubicBezTo>
                    <a:pt x="14521" y="6301"/>
                    <a:pt x="14506" y="6431"/>
                    <a:pt x="14487" y="6561"/>
                  </a:cubicBezTo>
                  <a:cubicBezTo>
                    <a:pt x="14459" y="6800"/>
                    <a:pt x="14630" y="7021"/>
                    <a:pt x="14870" y="7049"/>
                  </a:cubicBezTo>
                  <a:cubicBezTo>
                    <a:pt x="14888" y="7052"/>
                    <a:pt x="14906" y="7052"/>
                    <a:pt x="14924" y="7052"/>
                  </a:cubicBezTo>
                  <a:cubicBezTo>
                    <a:pt x="15143" y="7052"/>
                    <a:pt x="15332" y="6891"/>
                    <a:pt x="15358" y="6667"/>
                  </a:cubicBezTo>
                  <a:cubicBezTo>
                    <a:pt x="15377" y="6537"/>
                    <a:pt x="15392" y="6407"/>
                    <a:pt x="15408" y="6277"/>
                  </a:cubicBezTo>
                  <a:cubicBezTo>
                    <a:pt x="15434" y="6035"/>
                    <a:pt x="15262" y="5817"/>
                    <a:pt x="15023" y="5788"/>
                  </a:cubicBezTo>
                  <a:cubicBezTo>
                    <a:pt x="15007" y="5787"/>
                    <a:pt x="14991" y="5786"/>
                    <a:pt x="14975" y="5786"/>
                  </a:cubicBezTo>
                  <a:close/>
                  <a:moveTo>
                    <a:pt x="5792" y="6492"/>
                  </a:moveTo>
                  <a:cubicBezTo>
                    <a:pt x="5710" y="6492"/>
                    <a:pt x="5628" y="6515"/>
                    <a:pt x="5554" y="6563"/>
                  </a:cubicBezTo>
                  <a:cubicBezTo>
                    <a:pt x="5434" y="6639"/>
                    <a:pt x="5325" y="6709"/>
                    <a:pt x="5226" y="6774"/>
                  </a:cubicBezTo>
                  <a:cubicBezTo>
                    <a:pt x="5021" y="6904"/>
                    <a:pt x="4961" y="7174"/>
                    <a:pt x="5091" y="7380"/>
                  </a:cubicBezTo>
                  <a:cubicBezTo>
                    <a:pt x="5177" y="7510"/>
                    <a:pt x="5317" y="7582"/>
                    <a:pt x="5463" y="7582"/>
                  </a:cubicBezTo>
                  <a:cubicBezTo>
                    <a:pt x="5544" y="7582"/>
                    <a:pt x="5624" y="7559"/>
                    <a:pt x="5699" y="7512"/>
                  </a:cubicBezTo>
                  <a:cubicBezTo>
                    <a:pt x="5798" y="7450"/>
                    <a:pt x="5910" y="7377"/>
                    <a:pt x="6030" y="7299"/>
                  </a:cubicBezTo>
                  <a:cubicBezTo>
                    <a:pt x="6232" y="7166"/>
                    <a:pt x="6292" y="6896"/>
                    <a:pt x="6160" y="6693"/>
                  </a:cubicBezTo>
                  <a:cubicBezTo>
                    <a:pt x="6075" y="6563"/>
                    <a:pt x="5935" y="6492"/>
                    <a:pt x="5792" y="6492"/>
                  </a:cubicBezTo>
                  <a:close/>
                  <a:moveTo>
                    <a:pt x="3681" y="8123"/>
                  </a:moveTo>
                  <a:cubicBezTo>
                    <a:pt x="3572" y="8123"/>
                    <a:pt x="3463" y="8162"/>
                    <a:pt x="3378" y="8243"/>
                  </a:cubicBezTo>
                  <a:cubicBezTo>
                    <a:pt x="3284" y="8331"/>
                    <a:pt x="3188" y="8422"/>
                    <a:pt x="3092" y="8516"/>
                  </a:cubicBezTo>
                  <a:cubicBezTo>
                    <a:pt x="2918" y="8685"/>
                    <a:pt x="2912" y="8963"/>
                    <a:pt x="3081" y="9137"/>
                  </a:cubicBezTo>
                  <a:cubicBezTo>
                    <a:pt x="3167" y="9226"/>
                    <a:pt x="3282" y="9270"/>
                    <a:pt x="3396" y="9270"/>
                  </a:cubicBezTo>
                  <a:cubicBezTo>
                    <a:pt x="3505" y="9270"/>
                    <a:pt x="3617" y="9228"/>
                    <a:pt x="3700" y="9148"/>
                  </a:cubicBezTo>
                  <a:cubicBezTo>
                    <a:pt x="3796" y="9057"/>
                    <a:pt x="3890" y="8966"/>
                    <a:pt x="3981" y="8880"/>
                  </a:cubicBezTo>
                  <a:cubicBezTo>
                    <a:pt x="4158" y="8713"/>
                    <a:pt x="4166" y="8435"/>
                    <a:pt x="3999" y="8258"/>
                  </a:cubicBezTo>
                  <a:cubicBezTo>
                    <a:pt x="3913" y="8168"/>
                    <a:pt x="3797" y="8123"/>
                    <a:pt x="3681" y="8123"/>
                  </a:cubicBezTo>
                  <a:close/>
                  <a:moveTo>
                    <a:pt x="14607" y="8437"/>
                  </a:moveTo>
                  <a:cubicBezTo>
                    <a:pt x="14395" y="8437"/>
                    <a:pt x="14211" y="8592"/>
                    <a:pt x="14175" y="8807"/>
                  </a:cubicBezTo>
                  <a:cubicBezTo>
                    <a:pt x="14155" y="8940"/>
                    <a:pt x="14136" y="9067"/>
                    <a:pt x="14116" y="9189"/>
                  </a:cubicBezTo>
                  <a:cubicBezTo>
                    <a:pt x="14074" y="9428"/>
                    <a:pt x="14238" y="9655"/>
                    <a:pt x="14474" y="9694"/>
                  </a:cubicBezTo>
                  <a:cubicBezTo>
                    <a:pt x="14500" y="9699"/>
                    <a:pt x="14524" y="9701"/>
                    <a:pt x="14547" y="9701"/>
                  </a:cubicBezTo>
                  <a:cubicBezTo>
                    <a:pt x="14758" y="9701"/>
                    <a:pt x="14945" y="9548"/>
                    <a:pt x="14981" y="9335"/>
                  </a:cubicBezTo>
                  <a:cubicBezTo>
                    <a:pt x="15002" y="9210"/>
                    <a:pt x="15023" y="9077"/>
                    <a:pt x="15044" y="8942"/>
                  </a:cubicBezTo>
                  <a:cubicBezTo>
                    <a:pt x="15080" y="8703"/>
                    <a:pt x="14916" y="8479"/>
                    <a:pt x="14677" y="8443"/>
                  </a:cubicBezTo>
                  <a:cubicBezTo>
                    <a:pt x="14653" y="8439"/>
                    <a:pt x="14630" y="8437"/>
                    <a:pt x="14607" y="8437"/>
                  </a:cubicBezTo>
                  <a:close/>
                  <a:moveTo>
                    <a:pt x="1791" y="10016"/>
                  </a:moveTo>
                  <a:cubicBezTo>
                    <a:pt x="1675" y="10016"/>
                    <a:pt x="1558" y="10062"/>
                    <a:pt x="1472" y="10154"/>
                  </a:cubicBezTo>
                  <a:cubicBezTo>
                    <a:pt x="1373" y="10255"/>
                    <a:pt x="1282" y="10354"/>
                    <a:pt x="1202" y="10442"/>
                  </a:cubicBezTo>
                  <a:cubicBezTo>
                    <a:pt x="1038" y="10622"/>
                    <a:pt x="1048" y="10900"/>
                    <a:pt x="1225" y="11064"/>
                  </a:cubicBezTo>
                  <a:cubicBezTo>
                    <a:pt x="1311" y="11142"/>
                    <a:pt x="1417" y="11178"/>
                    <a:pt x="1524" y="11178"/>
                  </a:cubicBezTo>
                  <a:cubicBezTo>
                    <a:pt x="1641" y="11178"/>
                    <a:pt x="1761" y="11131"/>
                    <a:pt x="1846" y="11038"/>
                  </a:cubicBezTo>
                  <a:cubicBezTo>
                    <a:pt x="1927" y="10952"/>
                    <a:pt x="2015" y="10856"/>
                    <a:pt x="2109" y="10754"/>
                  </a:cubicBezTo>
                  <a:cubicBezTo>
                    <a:pt x="2275" y="10580"/>
                    <a:pt x="2268" y="10302"/>
                    <a:pt x="2091" y="10136"/>
                  </a:cubicBezTo>
                  <a:cubicBezTo>
                    <a:pt x="2007" y="10056"/>
                    <a:pt x="1899" y="10016"/>
                    <a:pt x="1791" y="10016"/>
                  </a:cubicBezTo>
                  <a:close/>
                  <a:moveTo>
                    <a:pt x="14048" y="11051"/>
                  </a:moveTo>
                  <a:cubicBezTo>
                    <a:pt x="13846" y="11051"/>
                    <a:pt x="13664" y="11192"/>
                    <a:pt x="13619" y="11397"/>
                  </a:cubicBezTo>
                  <a:cubicBezTo>
                    <a:pt x="13593" y="11521"/>
                    <a:pt x="13567" y="11654"/>
                    <a:pt x="13538" y="11787"/>
                  </a:cubicBezTo>
                  <a:cubicBezTo>
                    <a:pt x="13494" y="12026"/>
                    <a:pt x="13648" y="12257"/>
                    <a:pt x="13887" y="12304"/>
                  </a:cubicBezTo>
                  <a:cubicBezTo>
                    <a:pt x="13913" y="12309"/>
                    <a:pt x="13941" y="12312"/>
                    <a:pt x="13970" y="12312"/>
                  </a:cubicBezTo>
                  <a:cubicBezTo>
                    <a:pt x="14175" y="12312"/>
                    <a:pt x="14360" y="12166"/>
                    <a:pt x="14402" y="11956"/>
                  </a:cubicBezTo>
                  <a:cubicBezTo>
                    <a:pt x="14425" y="11828"/>
                    <a:pt x="14451" y="11701"/>
                    <a:pt x="14477" y="11581"/>
                  </a:cubicBezTo>
                  <a:cubicBezTo>
                    <a:pt x="14529" y="11345"/>
                    <a:pt x="14378" y="11111"/>
                    <a:pt x="14142" y="11061"/>
                  </a:cubicBezTo>
                  <a:cubicBezTo>
                    <a:pt x="14110" y="11054"/>
                    <a:pt x="14079" y="11051"/>
                    <a:pt x="14048" y="11051"/>
                  </a:cubicBezTo>
                  <a:close/>
                  <a:moveTo>
                    <a:pt x="462" y="12266"/>
                  </a:moveTo>
                  <a:cubicBezTo>
                    <a:pt x="448" y="12266"/>
                    <a:pt x="433" y="12266"/>
                    <a:pt x="419" y="12268"/>
                  </a:cubicBezTo>
                  <a:cubicBezTo>
                    <a:pt x="177" y="12291"/>
                    <a:pt x="0" y="12504"/>
                    <a:pt x="24" y="12746"/>
                  </a:cubicBezTo>
                  <a:cubicBezTo>
                    <a:pt x="45" y="12954"/>
                    <a:pt x="128" y="13136"/>
                    <a:pt x="263" y="13271"/>
                  </a:cubicBezTo>
                  <a:cubicBezTo>
                    <a:pt x="273" y="13279"/>
                    <a:pt x="289" y="13297"/>
                    <a:pt x="312" y="13326"/>
                  </a:cubicBezTo>
                  <a:cubicBezTo>
                    <a:pt x="401" y="13425"/>
                    <a:pt x="523" y="13477"/>
                    <a:pt x="645" y="13477"/>
                  </a:cubicBezTo>
                  <a:cubicBezTo>
                    <a:pt x="747" y="13477"/>
                    <a:pt x="848" y="13440"/>
                    <a:pt x="931" y="13367"/>
                  </a:cubicBezTo>
                  <a:cubicBezTo>
                    <a:pt x="1116" y="13209"/>
                    <a:pt x="1134" y="12931"/>
                    <a:pt x="975" y="12749"/>
                  </a:cubicBezTo>
                  <a:cubicBezTo>
                    <a:pt x="944" y="12715"/>
                    <a:pt x="921" y="12689"/>
                    <a:pt x="897" y="12665"/>
                  </a:cubicBezTo>
                  <a:cubicBezTo>
                    <a:pt x="897" y="12663"/>
                    <a:pt x="897" y="12663"/>
                    <a:pt x="897" y="12663"/>
                  </a:cubicBezTo>
                  <a:cubicBezTo>
                    <a:pt x="875" y="12435"/>
                    <a:pt x="686" y="12266"/>
                    <a:pt x="462" y="12266"/>
                  </a:cubicBezTo>
                  <a:close/>
                  <a:moveTo>
                    <a:pt x="13636" y="13688"/>
                  </a:moveTo>
                  <a:cubicBezTo>
                    <a:pt x="13412" y="13688"/>
                    <a:pt x="13220" y="13858"/>
                    <a:pt x="13198" y="14085"/>
                  </a:cubicBezTo>
                  <a:cubicBezTo>
                    <a:pt x="13185" y="14220"/>
                    <a:pt x="13174" y="14353"/>
                    <a:pt x="13164" y="14483"/>
                  </a:cubicBezTo>
                  <a:cubicBezTo>
                    <a:pt x="13146" y="14725"/>
                    <a:pt x="13328" y="14935"/>
                    <a:pt x="13567" y="14953"/>
                  </a:cubicBezTo>
                  <a:cubicBezTo>
                    <a:pt x="13580" y="14956"/>
                    <a:pt x="13590" y="14956"/>
                    <a:pt x="13601" y="14956"/>
                  </a:cubicBezTo>
                  <a:cubicBezTo>
                    <a:pt x="13830" y="14956"/>
                    <a:pt x="14022" y="14782"/>
                    <a:pt x="14038" y="14550"/>
                  </a:cubicBezTo>
                  <a:cubicBezTo>
                    <a:pt x="14048" y="14426"/>
                    <a:pt x="14058" y="14298"/>
                    <a:pt x="14071" y="14171"/>
                  </a:cubicBezTo>
                  <a:cubicBezTo>
                    <a:pt x="14095" y="13929"/>
                    <a:pt x="13921" y="13716"/>
                    <a:pt x="13679" y="13690"/>
                  </a:cubicBezTo>
                  <a:cubicBezTo>
                    <a:pt x="13664" y="13688"/>
                    <a:pt x="13650" y="13688"/>
                    <a:pt x="13636" y="13688"/>
                  </a:cubicBezTo>
                  <a:close/>
                  <a:moveTo>
                    <a:pt x="2032" y="14409"/>
                  </a:moveTo>
                  <a:cubicBezTo>
                    <a:pt x="1942" y="14409"/>
                    <a:pt x="1852" y="14436"/>
                    <a:pt x="1774" y="14493"/>
                  </a:cubicBezTo>
                  <a:cubicBezTo>
                    <a:pt x="1579" y="14634"/>
                    <a:pt x="1534" y="14909"/>
                    <a:pt x="1677" y="15104"/>
                  </a:cubicBezTo>
                  <a:cubicBezTo>
                    <a:pt x="1750" y="15208"/>
                    <a:pt x="1828" y="15312"/>
                    <a:pt x="1904" y="15419"/>
                  </a:cubicBezTo>
                  <a:cubicBezTo>
                    <a:pt x="1989" y="15538"/>
                    <a:pt x="2125" y="15603"/>
                    <a:pt x="2260" y="15603"/>
                  </a:cubicBezTo>
                  <a:cubicBezTo>
                    <a:pt x="2348" y="15603"/>
                    <a:pt x="2439" y="15577"/>
                    <a:pt x="2515" y="15523"/>
                  </a:cubicBezTo>
                  <a:cubicBezTo>
                    <a:pt x="2712" y="15380"/>
                    <a:pt x="2759" y="15107"/>
                    <a:pt x="2616" y="14909"/>
                  </a:cubicBezTo>
                  <a:cubicBezTo>
                    <a:pt x="2541" y="14800"/>
                    <a:pt x="2463" y="14693"/>
                    <a:pt x="2387" y="14589"/>
                  </a:cubicBezTo>
                  <a:cubicBezTo>
                    <a:pt x="2301" y="14472"/>
                    <a:pt x="2168" y="14409"/>
                    <a:pt x="2032" y="14409"/>
                  </a:cubicBezTo>
                  <a:close/>
                  <a:moveTo>
                    <a:pt x="13657" y="16351"/>
                  </a:moveTo>
                  <a:cubicBezTo>
                    <a:pt x="13631" y="16351"/>
                    <a:pt x="13606" y="16353"/>
                    <a:pt x="13580" y="16357"/>
                  </a:cubicBezTo>
                  <a:cubicBezTo>
                    <a:pt x="13341" y="16402"/>
                    <a:pt x="13182" y="16630"/>
                    <a:pt x="13226" y="16870"/>
                  </a:cubicBezTo>
                  <a:cubicBezTo>
                    <a:pt x="13252" y="17002"/>
                    <a:pt x="13278" y="17137"/>
                    <a:pt x="13310" y="17270"/>
                  </a:cubicBezTo>
                  <a:cubicBezTo>
                    <a:pt x="13356" y="17473"/>
                    <a:pt x="13536" y="17611"/>
                    <a:pt x="13736" y="17611"/>
                  </a:cubicBezTo>
                  <a:cubicBezTo>
                    <a:pt x="13770" y="17611"/>
                    <a:pt x="13801" y="17608"/>
                    <a:pt x="13835" y="17600"/>
                  </a:cubicBezTo>
                  <a:cubicBezTo>
                    <a:pt x="14071" y="17546"/>
                    <a:pt x="14220" y="17312"/>
                    <a:pt x="14165" y="17075"/>
                  </a:cubicBezTo>
                  <a:cubicBezTo>
                    <a:pt x="14136" y="16955"/>
                    <a:pt x="14113" y="16831"/>
                    <a:pt x="14090" y="16711"/>
                  </a:cubicBezTo>
                  <a:cubicBezTo>
                    <a:pt x="14050" y="16498"/>
                    <a:pt x="13864" y="16351"/>
                    <a:pt x="13657" y="16351"/>
                  </a:cubicBezTo>
                  <a:close/>
                  <a:moveTo>
                    <a:pt x="3541" y="16611"/>
                  </a:moveTo>
                  <a:cubicBezTo>
                    <a:pt x="3460" y="16611"/>
                    <a:pt x="3378" y="16633"/>
                    <a:pt x="3305" y="16680"/>
                  </a:cubicBezTo>
                  <a:cubicBezTo>
                    <a:pt x="3102" y="16812"/>
                    <a:pt x="3042" y="17083"/>
                    <a:pt x="3172" y="17286"/>
                  </a:cubicBezTo>
                  <a:lnTo>
                    <a:pt x="3180" y="17299"/>
                  </a:lnTo>
                  <a:cubicBezTo>
                    <a:pt x="3240" y="17395"/>
                    <a:pt x="3300" y="17496"/>
                    <a:pt x="3362" y="17603"/>
                  </a:cubicBezTo>
                  <a:cubicBezTo>
                    <a:pt x="3443" y="17746"/>
                    <a:pt x="3591" y="17824"/>
                    <a:pt x="3744" y="17824"/>
                  </a:cubicBezTo>
                  <a:cubicBezTo>
                    <a:pt x="3817" y="17824"/>
                    <a:pt x="3893" y="17806"/>
                    <a:pt x="3960" y="17767"/>
                  </a:cubicBezTo>
                  <a:cubicBezTo>
                    <a:pt x="4171" y="17647"/>
                    <a:pt x="4244" y="17379"/>
                    <a:pt x="4124" y="17169"/>
                  </a:cubicBezTo>
                  <a:cubicBezTo>
                    <a:pt x="4056" y="17049"/>
                    <a:pt x="3989" y="16937"/>
                    <a:pt x="3921" y="16828"/>
                  </a:cubicBezTo>
                  <a:lnTo>
                    <a:pt x="3911" y="16815"/>
                  </a:lnTo>
                  <a:cubicBezTo>
                    <a:pt x="3827" y="16683"/>
                    <a:pt x="3686" y="16611"/>
                    <a:pt x="3541" y="16611"/>
                  </a:cubicBezTo>
                  <a:close/>
                  <a:moveTo>
                    <a:pt x="14490" y="18881"/>
                  </a:moveTo>
                  <a:cubicBezTo>
                    <a:pt x="14427" y="18881"/>
                    <a:pt x="14363" y="18895"/>
                    <a:pt x="14303" y="18924"/>
                  </a:cubicBezTo>
                  <a:cubicBezTo>
                    <a:pt x="14084" y="19028"/>
                    <a:pt x="13991" y="19290"/>
                    <a:pt x="14095" y="19509"/>
                  </a:cubicBezTo>
                  <a:cubicBezTo>
                    <a:pt x="14152" y="19628"/>
                    <a:pt x="14212" y="19750"/>
                    <a:pt x="14274" y="19873"/>
                  </a:cubicBezTo>
                  <a:cubicBezTo>
                    <a:pt x="14352" y="20021"/>
                    <a:pt x="14506" y="20109"/>
                    <a:pt x="14664" y="20109"/>
                  </a:cubicBezTo>
                  <a:cubicBezTo>
                    <a:pt x="14734" y="20109"/>
                    <a:pt x="14802" y="20091"/>
                    <a:pt x="14867" y="20060"/>
                  </a:cubicBezTo>
                  <a:cubicBezTo>
                    <a:pt x="15083" y="19948"/>
                    <a:pt x="15166" y="19683"/>
                    <a:pt x="15054" y="19467"/>
                  </a:cubicBezTo>
                  <a:cubicBezTo>
                    <a:pt x="14997" y="19355"/>
                    <a:pt x="14940" y="19243"/>
                    <a:pt x="14888" y="19132"/>
                  </a:cubicBezTo>
                  <a:cubicBezTo>
                    <a:pt x="14813" y="18974"/>
                    <a:pt x="14655" y="18881"/>
                    <a:pt x="14490" y="18881"/>
                  </a:cubicBezTo>
                  <a:close/>
                  <a:moveTo>
                    <a:pt x="4725" y="19004"/>
                  </a:moveTo>
                  <a:cubicBezTo>
                    <a:pt x="4669" y="19004"/>
                    <a:pt x="4611" y="19015"/>
                    <a:pt x="4556" y="19038"/>
                  </a:cubicBezTo>
                  <a:cubicBezTo>
                    <a:pt x="4332" y="19129"/>
                    <a:pt x="4228" y="19386"/>
                    <a:pt x="4319" y="19610"/>
                  </a:cubicBezTo>
                  <a:cubicBezTo>
                    <a:pt x="4368" y="19727"/>
                    <a:pt x="4418" y="19847"/>
                    <a:pt x="4465" y="19966"/>
                  </a:cubicBezTo>
                  <a:cubicBezTo>
                    <a:pt x="4535" y="20138"/>
                    <a:pt x="4699" y="20242"/>
                    <a:pt x="4873" y="20242"/>
                  </a:cubicBezTo>
                  <a:cubicBezTo>
                    <a:pt x="4927" y="20242"/>
                    <a:pt x="4982" y="20234"/>
                    <a:pt x="5037" y="20211"/>
                  </a:cubicBezTo>
                  <a:cubicBezTo>
                    <a:pt x="5260" y="20122"/>
                    <a:pt x="5369" y="19865"/>
                    <a:pt x="5281" y="19641"/>
                  </a:cubicBezTo>
                  <a:cubicBezTo>
                    <a:pt x="5229" y="19516"/>
                    <a:pt x="5180" y="19392"/>
                    <a:pt x="5130" y="19275"/>
                  </a:cubicBezTo>
                  <a:cubicBezTo>
                    <a:pt x="5060" y="19106"/>
                    <a:pt x="4897" y="19004"/>
                    <a:pt x="4725" y="19004"/>
                  </a:cubicBezTo>
                  <a:close/>
                  <a:moveTo>
                    <a:pt x="15901" y="21140"/>
                  </a:moveTo>
                  <a:cubicBezTo>
                    <a:pt x="15806" y="21140"/>
                    <a:pt x="15710" y="21171"/>
                    <a:pt x="15629" y="21235"/>
                  </a:cubicBezTo>
                  <a:cubicBezTo>
                    <a:pt x="15439" y="21386"/>
                    <a:pt x="15405" y="21661"/>
                    <a:pt x="15556" y="21851"/>
                  </a:cubicBezTo>
                  <a:cubicBezTo>
                    <a:pt x="15624" y="21937"/>
                    <a:pt x="15699" y="22038"/>
                    <a:pt x="15780" y="22150"/>
                  </a:cubicBezTo>
                  <a:cubicBezTo>
                    <a:pt x="15865" y="22270"/>
                    <a:pt x="16001" y="22332"/>
                    <a:pt x="16136" y="22332"/>
                  </a:cubicBezTo>
                  <a:cubicBezTo>
                    <a:pt x="16224" y="22332"/>
                    <a:pt x="16315" y="22306"/>
                    <a:pt x="16393" y="22249"/>
                  </a:cubicBezTo>
                  <a:cubicBezTo>
                    <a:pt x="16588" y="22106"/>
                    <a:pt x="16632" y="21833"/>
                    <a:pt x="16492" y="21635"/>
                  </a:cubicBezTo>
                  <a:cubicBezTo>
                    <a:pt x="16404" y="21516"/>
                    <a:pt x="16320" y="21404"/>
                    <a:pt x="16245" y="21308"/>
                  </a:cubicBezTo>
                  <a:cubicBezTo>
                    <a:pt x="16159" y="21198"/>
                    <a:pt x="16031" y="21140"/>
                    <a:pt x="15901" y="21140"/>
                  </a:cubicBezTo>
                  <a:close/>
                  <a:moveTo>
                    <a:pt x="17382" y="23367"/>
                  </a:moveTo>
                  <a:cubicBezTo>
                    <a:pt x="17304" y="23367"/>
                    <a:pt x="17224" y="23388"/>
                    <a:pt x="17152" y="23432"/>
                  </a:cubicBezTo>
                  <a:cubicBezTo>
                    <a:pt x="16944" y="23557"/>
                    <a:pt x="16879" y="23827"/>
                    <a:pt x="17007" y="24035"/>
                  </a:cubicBezTo>
                  <a:cubicBezTo>
                    <a:pt x="17074" y="24144"/>
                    <a:pt x="17139" y="24256"/>
                    <a:pt x="17207" y="24365"/>
                  </a:cubicBezTo>
                  <a:cubicBezTo>
                    <a:pt x="17290" y="24503"/>
                    <a:pt x="17436" y="24578"/>
                    <a:pt x="17584" y="24578"/>
                  </a:cubicBezTo>
                  <a:cubicBezTo>
                    <a:pt x="17662" y="24578"/>
                    <a:pt x="17740" y="24558"/>
                    <a:pt x="17810" y="24516"/>
                  </a:cubicBezTo>
                  <a:cubicBezTo>
                    <a:pt x="18018" y="24391"/>
                    <a:pt x="18083" y="24121"/>
                    <a:pt x="17958" y="23915"/>
                  </a:cubicBezTo>
                  <a:cubicBezTo>
                    <a:pt x="17891" y="23801"/>
                    <a:pt x="17823" y="23689"/>
                    <a:pt x="17756" y="23577"/>
                  </a:cubicBezTo>
                  <a:cubicBezTo>
                    <a:pt x="17672" y="23442"/>
                    <a:pt x="17529" y="23367"/>
                    <a:pt x="17382" y="23367"/>
                  </a:cubicBezTo>
                  <a:close/>
                  <a:moveTo>
                    <a:pt x="18719" y="25682"/>
                  </a:moveTo>
                  <a:cubicBezTo>
                    <a:pt x="18648" y="25682"/>
                    <a:pt x="18576" y="25699"/>
                    <a:pt x="18510" y="25735"/>
                  </a:cubicBezTo>
                  <a:cubicBezTo>
                    <a:pt x="18296" y="25850"/>
                    <a:pt x="18218" y="26118"/>
                    <a:pt x="18333" y="26331"/>
                  </a:cubicBezTo>
                  <a:cubicBezTo>
                    <a:pt x="18398" y="26448"/>
                    <a:pt x="18460" y="26562"/>
                    <a:pt x="18517" y="26671"/>
                  </a:cubicBezTo>
                  <a:cubicBezTo>
                    <a:pt x="18595" y="26820"/>
                    <a:pt x="18746" y="26903"/>
                    <a:pt x="18905" y="26903"/>
                  </a:cubicBezTo>
                  <a:cubicBezTo>
                    <a:pt x="18975" y="26903"/>
                    <a:pt x="19043" y="26887"/>
                    <a:pt x="19110" y="26853"/>
                  </a:cubicBezTo>
                  <a:cubicBezTo>
                    <a:pt x="19323" y="26739"/>
                    <a:pt x="19404" y="26474"/>
                    <a:pt x="19292" y="26261"/>
                  </a:cubicBezTo>
                  <a:cubicBezTo>
                    <a:pt x="19232" y="26149"/>
                    <a:pt x="19170" y="26032"/>
                    <a:pt x="19105" y="25910"/>
                  </a:cubicBezTo>
                  <a:cubicBezTo>
                    <a:pt x="19025" y="25765"/>
                    <a:pt x="18874" y="25682"/>
                    <a:pt x="18719" y="25682"/>
                  </a:cubicBezTo>
                  <a:close/>
                  <a:moveTo>
                    <a:pt x="19870" y="28095"/>
                  </a:moveTo>
                  <a:cubicBezTo>
                    <a:pt x="19807" y="28095"/>
                    <a:pt x="19743" y="28109"/>
                    <a:pt x="19682" y="28138"/>
                  </a:cubicBezTo>
                  <a:cubicBezTo>
                    <a:pt x="19464" y="28242"/>
                    <a:pt x="19370" y="28504"/>
                    <a:pt x="19474" y="28723"/>
                  </a:cubicBezTo>
                  <a:cubicBezTo>
                    <a:pt x="19529" y="28837"/>
                    <a:pt x="19586" y="28954"/>
                    <a:pt x="19646" y="29076"/>
                  </a:cubicBezTo>
                  <a:cubicBezTo>
                    <a:pt x="19721" y="29235"/>
                    <a:pt x="19877" y="29326"/>
                    <a:pt x="20041" y="29326"/>
                  </a:cubicBezTo>
                  <a:cubicBezTo>
                    <a:pt x="20106" y="29326"/>
                    <a:pt x="20171" y="29310"/>
                    <a:pt x="20231" y="29282"/>
                  </a:cubicBezTo>
                  <a:cubicBezTo>
                    <a:pt x="20449" y="29178"/>
                    <a:pt x="20540" y="28915"/>
                    <a:pt x="20436" y="28697"/>
                  </a:cubicBezTo>
                  <a:cubicBezTo>
                    <a:pt x="20376" y="28575"/>
                    <a:pt x="20319" y="28458"/>
                    <a:pt x="20267" y="28346"/>
                  </a:cubicBezTo>
                  <a:cubicBezTo>
                    <a:pt x="20192" y="28188"/>
                    <a:pt x="20034" y="28095"/>
                    <a:pt x="19870" y="28095"/>
                  </a:cubicBezTo>
                  <a:close/>
                  <a:moveTo>
                    <a:pt x="21044" y="30498"/>
                  </a:moveTo>
                  <a:cubicBezTo>
                    <a:pt x="20979" y="30498"/>
                    <a:pt x="20912" y="30512"/>
                    <a:pt x="20850" y="30543"/>
                  </a:cubicBezTo>
                  <a:cubicBezTo>
                    <a:pt x="20631" y="30649"/>
                    <a:pt x="20543" y="30912"/>
                    <a:pt x="20649" y="31130"/>
                  </a:cubicBezTo>
                  <a:lnTo>
                    <a:pt x="20821" y="31481"/>
                  </a:lnTo>
                  <a:cubicBezTo>
                    <a:pt x="20899" y="31635"/>
                    <a:pt x="21052" y="31726"/>
                    <a:pt x="21216" y="31726"/>
                  </a:cubicBezTo>
                  <a:cubicBezTo>
                    <a:pt x="21281" y="31726"/>
                    <a:pt x="21346" y="31713"/>
                    <a:pt x="21409" y="31682"/>
                  </a:cubicBezTo>
                  <a:cubicBezTo>
                    <a:pt x="21627" y="31575"/>
                    <a:pt x="21715" y="31312"/>
                    <a:pt x="21609" y="31094"/>
                  </a:cubicBezTo>
                  <a:lnTo>
                    <a:pt x="21437" y="30743"/>
                  </a:lnTo>
                  <a:cubicBezTo>
                    <a:pt x="21361" y="30587"/>
                    <a:pt x="21206" y="30498"/>
                    <a:pt x="21044" y="30498"/>
                  </a:cubicBezTo>
                  <a:close/>
                  <a:moveTo>
                    <a:pt x="22214" y="32901"/>
                  </a:moveTo>
                  <a:cubicBezTo>
                    <a:pt x="22151" y="32901"/>
                    <a:pt x="22086" y="32915"/>
                    <a:pt x="22025" y="32945"/>
                  </a:cubicBezTo>
                  <a:cubicBezTo>
                    <a:pt x="21806" y="33049"/>
                    <a:pt x="21713" y="33309"/>
                    <a:pt x="21817" y="33530"/>
                  </a:cubicBezTo>
                  <a:cubicBezTo>
                    <a:pt x="21874" y="33650"/>
                    <a:pt x="21931" y="33767"/>
                    <a:pt x="21983" y="33881"/>
                  </a:cubicBezTo>
                  <a:cubicBezTo>
                    <a:pt x="22059" y="34040"/>
                    <a:pt x="22217" y="34133"/>
                    <a:pt x="22381" y="34133"/>
                  </a:cubicBezTo>
                  <a:cubicBezTo>
                    <a:pt x="22443" y="34133"/>
                    <a:pt x="22506" y="34120"/>
                    <a:pt x="22568" y="34089"/>
                  </a:cubicBezTo>
                  <a:cubicBezTo>
                    <a:pt x="22786" y="33988"/>
                    <a:pt x="22880" y="33725"/>
                    <a:pt x="22776" y="33507"/>
                  </a:cubicBezTo>
                  <a:cubicBezTo>
                    <a:pt x="22724" y="33392"/>
                    <a:pt x="22667" y="33273"/>
                    <a:pt x="22610" y="33151"/>
                  </a:cubicBezTo>
                  <a:cubicBezTo>
                    <a:pt x="22533" y="32994"/>
                    <a:pt x="22377" y="32901"/>
                    <a:pt x="22214" y="32901"/>
                  </a:cubicBezTo>
                  <a:close/>
                  <a:moveTo>
                    <a:pt x="23278" y="35351"/>
                  </a:moveTo>
                  <a:cubicBezTo>
                    <a:pt x="23227" y="35351"/>
                    <a:pt x="23175" y="35360"/>
                    <a:pt x="23124" y="35379"/>
                  </a:cubicBezTo>
                  <a:cubicBezTo>
                    <a:pt x="22896" y="35462"/>
                    <a:pt x="22781" y="35714"/>
                    <a:pt x="22864" y="35943"/>
                  </a:cubicBezTo>
                  <a:cubicBezTo>
                    <a:pt x="22909" y="36063"/>
                    <a:pt x="22953" y="36185"/>
                    <a:pt x="22994" y="36302"/>
                  </a:cubicBezTo>
                  <a:cubicBezTo>
                    <a:pt x="23057" y="36484"/>
                    <a:pt x="23228" y="36596"/>
                    <a:pt x="23408" y="36596"/>
                  </a:cubicBezTo>
                  <a:cubicBezTo>
                    <a:pt x="23457" y="36596"/>
                    <a:pt x="23507" y="36588"/>
                    <a:pt x="23553" y="36572"/>
                  </a:cubicBezTo>
                  <a:cubicBezTo>
                    <a:pt x="23782" y="36492"/>
                    <a:pt x="23902" y="36242"/>
                    <a:pt x="23824" y="36013"/>
                  </a:cubicBezTo>
                  <a:cubicBezTo>
                    <a:pt x="23780" y="35888"/>
                    <a:pt x="23735" y="35764"/>
                    <a:pt x="23689" y="35636"/>
                  </a:cubicBezTo>
                  <a:cubicBezTo>
                    <a:pt x="23622" y="35460"/>
                    <a:pt x="23455" y="35351"/>
                    <a:pt x="23278" y="35351"/>
                  </a:cubicBezTo>
                  <a:close/>
                  <a:moveTo>
                    <a:pt x="23810" y="37932"/>
                  </a:moveTo>
                  <a:cubicBezTo>
                    <a:pt x="23590" y="37932"/>
                    <a:pt x="23398" y="38096"/>
                    <a:pt x="23371" y="38322"/>
                  </a:cubicBezTo>
                  <a:cubicBezTo>
                    <a:pt x="23356" y="38462"/>
                    <a:pt x="23343" y="38600"/>
                    <a:pt x="23335" y="38728"/>
                  </a:cubicBezTo>
                  <a:cubicBezTo>
                    <a:pt x="23317" y="38969"/>
                    <a:pt x="23499" y="39180"/>
                    <a:pt x="23741" y="39198"/>
                  </a:cubicBezTo>
                  <a:lnTo>
                    <a:pt x="23772" y="39198"/>
                  </a:lnTo>
                  <a:cubicBezTo>
                    <a:pt x="24001" y="39198"/>
                    <a:pt x="24193" y="39024"/>
                    <a:pt x="24209" y="38793"/>
                  </a:cubicBezTo>
                  <a:cubicBezTo>
                    <a:pt x="24216" y="38676"/>
                    <a:pt x="24229" y="38551"/>
                    <a:pt x="24245" y="38421"/>
                  </a:cubicBezTo>
                  <a:cubicBezTo>
                    <a:pt x="24271" y="38182"/>
                    <a:pt x="24099" y="37963"/>
                    <a:pt x="23858" y="37935"/>
                  </a:cubicBezTo>
                  <a:cubicBezTo>
                    <a:pt x="23842" y="37933"/>
                    <a:pt x="23826" y="37932"/>
                    <a:pt x="23810" y="37932"/>
                  </a:cubicBezTo>
                  <a:close/>
                  <a:moveTo>
                    <a:pt x="24230" y="40513"/>
                  </a:moveTo>
                  <a:cubicBezTo>
                    <a:pt x="24162" y="40513"/>
                    <a:pt x="24093" y="40529"/>
                    <a:pt x="24029" y="40563"/>
                  </a:cubicBezTo>
                  <a:cubicBezTo>
                    <a:pt x="23813" y="40675"/>
                    <a:pt x="23730" y="40940"/>
                    <a:pt x="23842" y="41156"/>
                  </a:cubicBezTo>
                  <a:cubicBezTo>
                    <a:pt x="23902" y="41273"/>
                    <a:pt x="23967" y="41392"/>
                    <a:pt x="24037" y="41515"/>
                  </a:cubicBezTo>
                  <a:cubicBezTo>
                    <a:pt x="24118" y="41655"/>
                    <a:pt x="24266" y="41736"/>
                    <a:pt x="24419" y="41736"/>
                  </a:cubicBezTo>
                  <a:cubicBezTo>
                    <a:pt x="24492" y="41736"/>
                    <a:pt x="24567" y="41715"/>
                    <a:pt x="24638" y="41676"/>
                  </a:cubicBezTo>
                  <a:cubicBezTo>
                    <a:pt x="24846" y="41556"/>
                    <a:pt x="24918" y="41288"/>
                    <a:pt x="24799" y="41078"/>
                  </a:cubicBezTo>
                  <a:cubicBezTo>
                    <a:pt x="24736" y="40966"/>
                    <a:pt x="24674" y="40857"/>
                    <a:pt x="24619" y="40750"/>
                  </a:cubicBezTo>
                  <a:cubicBezTo>
                    <a:pt x="24541" y="40599"/>
                    <a:pt x="24388" y="40513"/>
                    <a:pt x="24230" y="40513"/>
                  </a:cubicBezTo>
                  <a:close/>
                  <a:moveTo>
                    <a:pt x="25448" y="42867"/>
                  </a:moveTo>
                  <a:cubicBezTo>
                    <a:pt x="25416" y="42867"/>
                    <a:pt x="25385" y="42870"/>
                    <a:pt x="25353" y="42877"/>
                  </a:cubicBezTo>
                  <a:cubicBezTo>
                    <a:pt x="25116" y="42932"/>
                    <a:pt x="24968" y="43166"/>
                    <a:pt x="25022" y="43402"/>
                  </a:cubicBezTo>
                  <a:cubicBezTo>
                    <a:pt x="25048" y="43517"/>
                    <a:pt x="25072" y="43639"/>
                    <a:pt x="25098" y="43769"/>
                  </a:cubicBezTo>
                  <a:cubicBezTo>
                    <a:pt x="25137" y="43979"/>
                    <a:pt x="25321" y="44128"/>
                    <a:pt x="25529" y="44128"/>
                  </a:cubicBezTo>
                  <a:cubicBezTo>
                    <a:pt x="25555" y="44128"/>
                    <a:pt x="25581" y="44125"/>
                    <a:pt x="25610" y="44120"/>
                  </a:cubicBezTo>
                  <a:cubicBezTo>
                    <a:pt x="25847" y="44076"/>
                    <a:pt x="26005" y="43847"/>
                    <a:pt x="25961" y="43610"/>
                  </a:cubicBezTo>
                  <a:cubicBezTo>
                    <a:pt x="25935" y="43467"/>
                    <a:pt x="25906" y="43332"/>
                    <a:pt x="25878" y="43210"/>
                  </a:cubicBezTo>
                  <a:cubicBezTo>
                    <a:pt x="25831" y="43005"/>
                    <a:pt x="25649" y="42867"/>
                    <a:pt x="25448" y="42867"/>
                  </a:cubicBezTo>
                  <a:close/>
                  <a:moveTo>
                    <a:pt x="25850" y="45510"/>
                  </a:moveTo>
                  <a:cubicBezTo>
                    <a:pt x="25833" y="45510"/>
                    <a:pt x="25815" y="45511"/>
                    <a:pt x="25797" y="45513"/>
                  </a:cubicBezTo>
                  <a:cubicBezTo>
                    <a:pt x="25555" y="45542"/>
                    <a:pt x="25384" y="45760"/>
                    <a:pt x="25412" y="46000"/>
                  </a:cubicBezTo>
                  <a:cubicBezTo>
                    <a:pt x="25425" y="46096"/>
                    <a:pt x="25431" y="46210"/>
                    <a:pt x="25433" y="46343"/>
                  </a:cubicBezTo>
                  <a:cubicBezTo>
                    <a:pt x="25436" y="46585"/>
                    <a:pt x="25633" y="46777"/>
                    <a:pt x="25873" y="46777"/>
                  </a:cubicBezTo>
                  <a:lnTo>
                    <a:pt x="25878" y="46777"/>
                  </a:lnTo>
                  <a:cubicBezTo>
                    <a:pt x="26120" y="46774"/>
                    <a:pt x="26315" y="46574"/>
                    <a:pt x="26309" y="46332"/>
                  </a:cubicBezTo>
                  <a:cubicBezTo>
                    <a:pt x="26309" y="46166"/>
                    <a:pt x="26299" y="46023"/>
                    <a:pt x="26283" y="45896"/>
                  </a:cubicBezTo>
                  <a:cubicBezTo>
                    <a:pt x="26257" y="45674"/>
                    <a:pt x="26070" y="45510"/>
                    <a:pt x="25850" y="45510"/>
                  </a:cubicBezTo>
                  <a:close/>
                  <a:moveTo>
                    <a:pt x="26247" y="48068"/>
                  </a:moveTo>
                  <a:cubicBezTo>
                    <a:pt x="26211" y="48068"/>
                    <a:pt x="26174" y="48073"/>
                    <a:pt x="26138" y="48082"/>
                  </a:cubicBezTo>
                  <a:cubicBezTo>
                    <a:pt x="25901" y="48142"/>
                    <a:pt x="25761" y="48381"/>
                    <a:pt x="25821" y="48615"/>
                  </a:cubicBezTo>
                  <a:cubicBezTo>
                    <a:pt x="25834" y="48670"/>
                    <a:pt x="25836" y="48763"/>
                    <a:pt x="25839" y="48896"/>
                  </a:cubicBezTo>
                  <a:cubicBezTo>
                    <a:pt x="25839" y="49138"/>
                    <a:pt x="26036" y="49333"/>
                    <a:pt x="26276" y="49333"/>
                  </a:cubicBezTo>
                  <a:lnTo>
                    <a:pt x="26278" y="49333"/>
                  </a:lnTo>
                  <a:cubicBezTo>
                    <a:pt x="26520" y="49333"/>
                    <a:pt x="26718" y="49135"/>
                    <a:pt x="26715" y="48893"/>
                  </a:cubicBezTo>
                  <a:cubicBezTo>
                    <a:pt x="26715" y="48717"/>
                    <a:pt x="26710" y="48555"/>
                    <a:pt x="26671" y="48397"/>
                  </a:cubicBezTo>
                  <a:cubicBezTo>
                    <a:pt x="26620" y="48199"/>
                    <a:pt x="26442" y="48068"/>
                    <a:pt x="26247" y="48068"/>
                  </a:cubicBezTo>
                  <a:close/>
                  <a:moveTo>
                    <a:pt x="35262" y="50219"/>
                  </a:moveTo>
                  <a:cubicBezTo>
                    <a:pt x="35223" y="50219"/>
                    <a:pt x="35183" y="50224"/>
                    <a:pt x="35144" y="50235"/>
                  </a:cubicBezTo>
                  <a:cubicBezTo>
                    <a:pt x="34910" y="50303"/>
                    <a:pt x="34775" y="50547"/>
                    <a:pt x="34843" y="50778"/>
                  </a:cubicBezTo>
                  <a:cubicBezTo>
                    <a:pt x="34879" y="50906"/>
                    <a:pt x="34910" y="51028"/>
                    <a:pt x="34939" y="51137"/>
                  </a:cubicBezTo>
                  <a:cubicBezTo>
                    <a:pt x="34986" y="51340"/>
                    <a:pt x="35165" y="51475"/>
                    <a:pt x="35365" y="51475"/>
                  </a:cubicBezTo>
                  <a:cubicBezTo>
                    <a:pt x="35399" y="51475"/>
                    <a:pt x="35433" y="51470"/>
                    <a:pt x="35467" y="51462"/>
                  </a:cubicBezTo>
                  <a:cubicBezTo>
                    <a:pt x="35703" y="51405"/>
                    <a:pt x="35849" y="51168"/>
                    <a:pt x="35792" y="50934"/>
                  </a:cubicBezTo>
                  <a:cubicBezTo>
                    <a:pt x="35763" y="50810"/>
                    <a:pt x="35727" y="50677"/>
                    <a:pt x="35688" y="50537"/>
                  </a:cubicBezTo>
                  <a:cubicBezTo>
                    <a:pt x="35631" y="50345"/>
                    <a:pt x="35453" y="50219"/>
                    <a:pt x="35262" y="50219"/>
                  </a:cubicBezTo>
                  <a:close/>
                  <a:moveTo>
                    <a:pt x="26084" y="50724"/>
                  </a:moveTo>
                  <a:cubicBezTo>
                    <a:pt x="25875" y="50724"/>
                    <a:pt x="25691" y="50873"/>
                    <a:pt x="25654" y="51085"/>
                  </a:cubicBezTo>
                  <a:cubicBezTo>
                    <a:pt x="25631" y="51207"/>
                    <a:pt x="25607" y="51332"/>
                    <a:pt x="25581" y="51457"/>
                  </a:cubicBezTo>
                  <a:cubicBezTo>
                    <a:pt x="25532" y="51694"/>
                    <a:pt x="25683" y="51925"/>
                    <a:pt x="25922" y="51974"/>
                  </a:cubicBezTo>
                  <a:cubicBezTo>
                    <a:pt x="25951" y="51982"/>
                    <a:pt x="25982" y="51985"/>
                    <a:pt x="26010" y="51985"/>
                  </a:cubicBezTo>
                  <a:cubicBezTo>
                    <a:pt x="26216" y="51985"/>
                    <a:pt x="26398" y="51842"/>
                    <a:pt x="26439" y="51636"/>
                  </a:cubicBezTo>
                  <a:cubicBezTo>
                    <a:pt x="26468" y="51504"/>
                    <a:pt x="26494" y="51371"/>
                    <a:pt x="26517" y="51241"/>
                  </a:cubicBezTo>
                  <a:cubicBezTo>
                    <a:pt x="26559" y="51002"/>
                    <a:pt x="26403" y="50773"/>
                    <a:pt x="26164" y="50732"/>
                  </a:cubicBezTo>
                  <a:cubicBezTo>
                    <a:pt x="26137" y="50727"/>
                    <a:pt x="26110" y="50724"/>
                    <a:pt x="26084" y="50724"/>
                  </a:cubicBezTo>
                  <a:close/>
                  <a:moveTo>
                    <a:pt x="35167" y="52839"/>
                  </a:moveTo>
                  <a:cubicBezTo>
                    <a:pt x="34970" y="52839"/>
                    <a:pt x="34792" y="52970"/>
                    <a:pt x="34741" y="53168"/>
                  </a:cubicBezTo>
                  <a:cubicBezTo>
                    <a:pt x="34710" y="53287"/>
                    <a:pt x="34676" y="53412"/>
                    <a:pt x="34642" y="53540"/>
                  </a:cubicBezTo>
                  <a:cubicBezTo>
                    <a:pt x="34577" y="53774"/>
                    <a:pt x="34715" y="54015"/>
                    <a:pt x="34949" y="54078"/>
                  </a:cubicBezTo>
                  <a:cubicBezTo>
                    <a:pt x="34988" y="54088"/>
                    <a:pt x="35027" y="54093"/>
                    <a:pt x="35066" y="54093"/>
                  </a:cubicBezTo>
                  <a:cubicBezTo>
                    <a:pt x="35259" y="54093"/>
                    <a:pt x="35435" y="53966"/>
                    <a:pt x="35487" y="53771"/>
                  </a:cubicBezTo>
                  <a:cubicBezTo>
                    <a:pt x="35524" y="53638"/>
                    <a:pt x="35558" y="53511"/>
                    <a:pt x="35591" y="53389"/>
                  </a:cubicBezTo>
                  <a:cubicBezTo>
                    <a:pt x="35651" y="53152"/>
                    <a:pt x="35511" y="52913"/>
                    <a:pt x="35277" y="52853"/>
                  </a:cubicBezTo>
                  <a:cubicBezTo>
                    <a:pt x="35240" y="52844"/>
                    <a:pt x="35203" y="52839"/>
                    <a:pt x="35167" y="52839"/>
                  </a:cubicBezTo>
                  <a:close/>
                  <a:moveTo>
                    <a:pt x="25360" y="53292"/>
                  </a:moveTo>
                  <a:cubicBezTo>
                    <a:pt x="25180" y="53292"/>
                    <a:pt x="25012" y="53402"/>
                    <a:pt x="24947" y="53581"/>
                  </a:cubicBezTo>
                  <a:cubicBezTo>
                    <a:pt x="24905" y="53698"/>
                    <a:pt x="24861" y="53820"/>
                    <a:pt x="24814" y="53945"/>
                  </a:cubicBezTo>
                  <a:cubicBezTo>
                    <a:pt x="24729" y="54171"/>
                    <a:pt x="24846" y="54424"/>
                    <a:pt x="25072" y="54509"/>
                  </a:cubicBezTo>
                  <a:cubicBezTo>
                    <a:pt x="25121" y="54528"/>
                    <a:pt x="25173" y="54535"/>
                    <a:pt x="25225" y="54535"/>
                  </a:cubicBezTo>
                  <a:cubicBezTo>
                    <a:pt x="25402" y="54535"/>
                    <a:pt x="25571" y="54429"/>
                    <a:pt x="25636" y="54252"/>
                  </a:cubicBezTo>
                  <a:cubicBezTo>
                    <a:pt x="25683" y="54125"/>
                    <a:pt x="25730" y="54002"/>
                    <a:pt x="25774" y="53880"/>
                  </a:cubicBezTo>
                  <a:cubicBezTo>
                    <a:pt x="25854" y="53654"/>
                    <a:pt x="25737" y="53402"/>
                    <a:pt x="25511" y="53319"/>
                  </a:cubicBezTo>
                  <a:cubicBezTo>
                    <a:pt x="25461" y="53300"/>
                    <a:pt x="25410" y="53292"/>
                    <a:pt x="25360" y="53292"/>
                  </a:cubicBezTo>
                  <a:close/>
                  <a:moveTo>
                    <a:pt x="34412" y="55404"/>
                  </a:moveTo>
                  <a:cubicBezTo>
                    <a:pt x="34222" y="55404"/>
                    <a:pt x="34048" y="55528"/>
                    <a:pt x="33992" y="55721"/>
                  </a:cubicBezTo>
                  <a:cubicBezTo>
                    <a:pt x="33961" y="55833"/>
                    <a:pt x="33925" y="55963"/>
                    <a:pt x="33886" y="56111"/>
                  </a:cubicBezTo>
                  <a:cubicBezTo>
                    <a:pt x="33826" y="56345"/>
                    <a:pt x="33966" y="56584"/>
                    <a:pt x="34200" y="56644"/>
                  </a:cubicBezTo>
                  <a:cubicBezTo>
                    <a:pt x="34237" y="56654"/>
                    <a:pt x="34276" y="56660"/>
                    <a:pt x="34312" y="56660"/>
                  </a:cubicBezTo>
                  <a:cubicBezTo>
                    <a:pt x="34507" y="56660"/>
                    <a:pt x="34684" y="56527"/>
                    <a:pt x="34736" y="56329"/>
                  </a:cubicBezTo>
                  <a:cubicBezTo>
                    <a:pt x="34772" y="56192"/>
                    <a:pt x="34806" y="56067"/>
                    <a:pt x="34835" y="55963"/>
                  </a:cubicBezTo>
                  <a:cubicBezTo>
                    <a:pt x="34902" y="55731"/>
                    <a:pt x="34767" y="55487"/>
                    <a:pt x="34536" y="55422"/>
                  </a:cubicBezTo>
                  <a:cubicBezTo>
                    <a:pt x="34494" y="55410"/>
                    <a:pt x="34453" y="55404"/>
                    <a:pt x="34412" y="55404"/>
                  </a:cubicBezTo>
                  <a:close/>
                  <a:moveTo>
                    <a:pt x="24398" y="55788"/>
                  </a:moveTo>
                  <a:cubicBezTo>
                    <a:pt x="24224" y="55788"/>
                    <a:pt x="24060" y="55892"/>
                    <a:pt x="23990" y="56064"/>
                  </a:cubicBezTo>
                  <a:cubicBezTo>
                    <a:pt x="23943" y="56186"/>
                    <a:pt x="23894" y="56306"/>
                    <a:pt x="23847" y="56426"/>
                  </a:cubicBezTo>
                  <a:cubicBezTo>
                    <a:pt x="23756" y="56652"/>
                    <a:pt x="23865" y="56907"/>
                    <a:pt x="24089" y="56998"/>
                  </a:cubicBezTo>
                  <a:cubicBezTo>
                    <a:pt x="24144" y="57018"/>
                    <a:pt x="24198" y="57029"/>
                    <a:pt x="24253" y="57029"/>
                  </a:cubicBezTo>
                  <a:cubicBezTo>
                    <a:pt x="24427" y="57029"/>
                    <a:pt x="24591" y="56925"/>
                    <a:pt x="24661" y="56753"/>
                  </a:cubicBezTo>
                  <a:cubicBezTo>
                    <a:pt x="24708" y="56634"/>
                    <a:pt x="24757" y="56511"/>
                    <a:pt x="24807" y="56389"/>
                  </a:cubicBezTo>
                  <a:cubicBezTo>
                    <a:pt x="24895" y="56163"/>
                    <a:pt x="24786" y="55908"/>
                    <a:pt x="24562" y="55820"/>
                  </a:cubicBezTo>
                  <a:cubicBezTo>
                    <a:pt x="24508" y="55798"/>
                    <a:pt x="24452" y="55788"/>
                    <a:pt x="24398" y="55788"/>
                  </a:cubicBezTo>
                  <a:close/>
                  <a:moveTo>
                    <a:pt x="33788" y="58001"/>
                  </a:moveTo>
                  <a:cubicBezTo>
                    <a:pt x="33586" y="58001"/>
                    <a:pt x="33403" y="58140"/>
                    <a:pt x="33358" y="58344"/>
                  </a:cubicBezTo>
                  <a:cubicBezTo>
                    <a:pt x="33329" y="58469"/>
                    <a:pt x="33301" y="58597"/>
                    <a:pt x="33270" y="58727"/>
                  </a:cubicBezTo>
                  <a:cubicBezTo>
                    <a:pt x="33218" y="58961"/>
                    <a:pt x="33366" y="59197"/>
                    <a:pt x="33602" y="59249"/>
                  </a:cubicBezTo>
                  <a:cubicBezTo>
                    <a:pt x="33636" y="59257"/>
                    <a:pt x="33667" y="59260"/>
                    <a:pt x="33699" y="59260"/>
                  </a:cubicBezTo>
                  <a:cubicBezTo>
                    <a:pt x="33899" y="59260"/>
                    <a:pt x="34081" y="59122"/>
                    <a:pt x="34128" y="58919"/>
                  </a:cubicBezTo>
                  <a:cubicBezTo>
                    <a:pt x="34156" y="58792"/>
                    <a:pt x="34185" y="58664"/>
                    <a:pt x="34213" y="58537"/>
                  </a:cubicBezTo>
                  <a:cubicBezTo>
                    <a:pt x="34265" y="58300"/>
                    <a:pt x="34117" y="58066"/>
                    <a:pt x="33883" y="58012"/>
                  </a:cubicBezTo>
                  <a:cubicBezTo>
                    <a:pt x="33851" y="58005"/>
                    <a:pt x="33819" y="58001"/>
                    <a:pt x="33788" y="58001"/>
                  </a:cubicBezTo>
                  <a:close/>
                  <a:moveTo>
                    <a:pt x="23404" y="58270"/>
                  </a:moveTo>
                  <a:cubicBezTo>
                    <a:pt x="23228" y="58270"/>
                    <a:pt x="23062" y="58376"/>
                    <a:pt x="22994" y="58547"/>
                  </a:cubicBezTo>
                  <a:cubicBezTo>
                    <a:pt x="22937" y="58695"/>
                    <a:pt x="22890" y="58818"/>
                    <a:pt x="22851" y="58922"/>
                  </a:cubicBezTo>
                  <a:cubicBezTo>
                    <a:pt x="22768" y="59148"/>
                    <a:pt x="22883" y="59400"/>
                    <a:pt x="23109" y="59486"/>
                  </a:cubicBezTo>
                  <a:cubicBezTo>
                    <a:pt x="23161" y="59504"/>
                    <a:pt x="23213" y="59512"/>
                    <a:pt x="23262" y="59512"/>
                  </a:cubicBezTo>
                  <a:cubicBezTo>
                    <a:pt x="23442" y="59512"/>
                    <a:pt x="23608" y="59405"/>
                    <a:pt x="23673" y="59228"/>
                  </a:cubicBezTo>
                  <a:cubicBezTo>
                    <a:pt x="23709" y="59130"/>
                    <a:pt x="23756" y="59013"/>
                    <a:pt x="23811" y="58867"/>
                  </a:cubicBezTo>
                  <a:cubicBezTo>
                    <a:pt x="23899" y="58643"/>
                    <a:pt x="23790" y="58389"/>
                    <a:pt x="23564" y="58300"/>
                  </a:cubicBezTo>
                  <a:cubicBezTo>
                    <a:pt x="23511" y="58280"/>
                    <a:pt x="23457" y="58270"/>
                    <a:pt x="23404" y="58270"/>
                  </a:cubicBezTo>
                  <a:close/>
                  <a:moveTo>
                    <a:pt x="33189" y="60607"/>
                  </a:moveTo>
                  <a:cubicBezTo>
                    <a:pt x="32991" y="60607"/>
                    <a:pt x="32812" y="60742"/>
                    <a:pt x="32765" y="60944"/>
                  </a:cubicBezTo>
                  <a:cubicBezTo>
                    <a:pt x="32734" y="61074"/>
                    <a:pt x="32703" y="61202"/>
                    <a:pt x="32674" y="61324"/>
                  </a:cubicBezTo>
                  <a:cubicBezTo>
                    <a:pt x="32617" y="61558"/>
                    <a:pt x="32763" y="61797"/>
                    <a:pt x="32999" y="61852"/>
                  </a:cubicBezTo>
                  <a:cubicBezTo>
                    <a:pt x="33033" y="61862"/>
                    <a:pt x="33067" y="61865"/>
                    <a:pt x="33101" y="61865"/>
                  </a:cubicBezTo>
                  <a:cubicBezTo>
                    <a:pt x="33298" y="61865"/>
                    <a:pt x="33480" y="61729"/>
                    <a:pt x="33527" y="61529"/>
                  </a:cubicBezTo>
                  <a:cubicBezTo>
                    <a:pt x="33558" y="61404"/>
                    <a:pt x="33587" y="61277"/>
                    <a:pt x="33618" y="61144"/>
                  </a:cubicBezTo>
                  <a:cubicBezTo>
                    <a:pt x="33675" y="60910"/>
                    <a:pt x="33527" y="60674"/>
                    <a:pt x="33293" y="60619"/>
                  </a:cubicBezTo>
                  <a:cubicBezTo>
                    <a:pt x="33258" y="60611"/>
                    <a:pt x="33223" y="60607"/>
                    <a:pt x="33189" y="60607"/>
                  </a:cubicBezTo>
                  <a:close/>
                  <a:moveTo>
                    <a:pt x="22380" y="60728"/>
                  </a:moveTo>
                  <a:cubicBezTo>
                    <a:pt x="22175" y="60728"/>
                    <a:pt x="21991" y="60874"/>
                    <a:pt x="21952" y="61085"/>
                  </a:cubicBezTo>
                  <a:cubicBezTo>
                    <a:pt x="21926" y="61220"/>
                    <a:pt x="21910" y="61360"/>
                    <a:pt x="21903" y="61503"/>
                  </a:cubicBezTo>
                  <a:lnTo>
                    <a:pt x="21903" y="61537"/>
                  </a:lnTo>
                  <a:cubicBezTo>
                    <a:pt x="21892" y="61779"/>
                    <a:pt x="22079" y="61982"/>
                    <a:pt x="22321" y="61992"/>
                  </a:cubicBezTo>
                  <a:lnTo>
                    <a:pt x="22339" y="61992"/>
                  </a:lnTo>
                  <a:cubicBezTo>
                    <a:pt x="22573" y="61992"/>
                    <a:pt x="22768" y="61807"/>
                    <a:pt x="22779" y="61573"/>
                  </a:cubicBezTo>
                  <a:lnTo>
                    <a:pt x="22779" y="61542"/>
                  </a:lnTo>
                  <a:cubicBezTo>
                    <a:pt x="22784" y="61438"/>
                    <a:pt x="22794" y="61342"/>
                    <a:pt x="22812" y="61248"/>
                  </a:cubicBezTo>
                  <a:cubicBezTo>
                    <a:pt x="22859" y="61012"/>
                    <a:pt x="22703" y="60780"/>
                    <a:pt x="22464" y="60736"/>
                  </a:cubicBezTo>
                  <a:cubicBezTo>
                    <a:pt x="22436" y="60731"/>
                    <a:pt x="22408" y="60728"/>
                    <a:pt x="22380" y="60728"/>
                  </a:cubicBezTo>
                  <a:close/>
                  <a:moveTo>
                    <a:pt x="31607" y="62560"/>
                  </a:moveTo>
                  <a:cubicBezTo>
                    <a:pt x="31547" y="62560"/>
                    <a:pt x="31487" y="62572"/>
                    <a:pt x="31429" y="62598"/>
                  </a:cubicBezTo>
                  <a:cubicBezTo>
                    <a:pt x="31325" y="62645"/>
                    <a:pt x="31210" y="62689"/>
                    <a:pt x="31091" y="62733"/>
                  </a:cubicBezTo>
                  <a:cubicBezTo>
                    <a:pt x="30865" y="62816"/>
                    <a:pt x="30748" y="63068"/>
                    <a:pt x="30831" y="63295"/>
                  </a:cubicBezTo>
                  <a:cubicBezTo>
                    <a:pt x="30896" y="63474"/>
                    <a:pt x="31065" y="63583"/>
                    <a:pt x="31244" y="63583"/>
                  </a:cubicBezTo>
                  <a:cubicBezTo>
                    <a:pt x="31294" y="63583"/>
                    <a:pt x="31346" y="63575"/>
                    <a:pt x="31395" y="63557"/>
                  </a:cubicBezTo>
                  <a:cubicBezTo>
                    <a:pt x="31530" y="63508"/>
                    <a:pt x="31660" y="63453"/>
                    <a:pt x="31782" y="63401"/>
                  </a:cubicBezTo>
                  <a:cubicBezTo>
                    <a:pt x="32003" y="63305"/>
                    <a:pt x="32105" y="63045"/>
                    <a:pt x="32009" y="62824"/>
                  </a:cubicBezTo>
                  <a:cubicBezTo>
                    <a:pt x="31935" y="62659"/>
                    <a:pt x="31775" y="62560"/>
                    <a:pt x="31607" y="62560"/>
                  </a:cubicBezTo>
                  <a:close/>
                  <a:moveTo>
                    <a:pt x="23361" y="62947"/>
                  </a:moveTo>
                  <a:cubicBezTo>
                    <a:pt x="23193" y="62947"/>
                    <a:pt x="23032" y="63045"/>
                    <a:pt x="22961" y="63209"/>
                  </a:cubicBezTo>
                  <a:cubicBezTo>
                    <a:pt x="22862" y="63430"/>
                    <a:pt x="22963" y="63690"/>
                    <a:pt x="23184" y="63789"/>
                  </a:cubicBezTo>
                  <a:cubicBezTo>
                    <a:pt x="23309" y="63843"/>
                    <a:pt x="23447" y="63895"/>
                    <a:pt x="23595" y="63942"/>
                  </a:cubicBezTo>
                  <a:cubicBezTo>
                    <a:pt x="23639" y="63955"/>
                    <a:pt x="23683" y="63960"/>
                    <a:pt x="23728" y="63960"/>
                  </a:cubicBezTo>
                  <a:cubicBezTo>
                    <a:pt x="23912" y="63960"/>
                    <a:pt x="24086" y="63841"/>
                    <a:pt x="24146" y="63656"/>
                  </a:cubicBezTo>
                  <a:cubicBezTo>
                    <a:pt x="24219" y="63425"/>
                    <a:pt x="24092" y="63178"/>
                    <a:pt x="23860" y="63105"/>
                  </a:cubicBezTo>
                  <a:cubicBezTo>
                    <a:pt x="23743" y="63068"/>
                    <a:pt x="23634" y="63027"/>
                    <a:pt x="23538" y="62985"/>
                  </a:cubicBezTo>
                  <a:cubicBezTo>
                    <a:pt x="23480" y="62960"/>
                    <a:pt x="23420" y="62947"/>
                    <a:pt x="23361" y="62947"/>
                  </a:cubicBezTo>
                  <a:close/>
                  <a:moveTo>
                    <a:pt x="29030" y="63238"/>
                  </a:moveTo>
                  <a:cubicBezTo>
                    <a:pt x="29009" y="63238"/>
                    <a:pt x="28986" y="63239"/>
                    <a:pt x="28964" y="63243"/>
                  </a:cubicBezTo>
                  <a:cubicBezTo>
                    <a:pt x="28842" y="63261"/>
                    <a:pt x="28714" y="63276"/>
                    <a:pt x="28587" y="63292"/>
                  </a:cubicBezTo>
                  <a:cubicBezTo>
                    <a:pt x="28348" y="63323"/>
                    <a:pt x="28176" y="63542"/>
                    <a:pt x="28205" y="63783"/>
                  </a:cubicBezTo>
                  <a:cubicBezTo>
                    <a:pt x="28233" y="64004"/>
                    <a:pt x="28423" y="64168"/>
                    <a:pt x="28642" y="64168"/>
                  </a:cubicBezTo>
                  <a:cubicBezTo>
                    <a:pt x="28657" y="64168"/>
                    <a:pt x="28675" y="64166"/>
                    <a:pt x="28696" y="64163"/>
                  </a:cubicBezTo>
                  <a:cubicBezTo>
                    <a:pt x="28829" y="64147"/>
                    <a:pt x="28961" y="64129"/>
                    <a:pt x="29094" y="64111"/>
                  </a:cubicBezTo>
                  <a:cubicBezTo>
                    <a:pt x="29333" y="64075"/>
                    <a:pt x="29500" y="63851"/>
                    <a:pt x="29463" y="63612"/>
                  </a:cubicBezTo>
                  <a:cubicBezTo>
                    <a:pt x="29430" y="63395"/>
                    <a:pt x="29245" y="63238"/>
                    <a:pt x="29030" y="63238"/>
                  </a:cubicBezTo>
                  <a:close/>
                  <a:moveTo>
                    <a:pt x="25980" y="63412"/>
                  </a:moveTo>
                  <a:cubicBezTo>
                    <a:pt x="25742" y="63412"/>
                    <a:pt x="25545" y="63597"/>
                    <a:pt x="25537" y="63835"/>
                  </a:cubicBezTo>
                  <a:cubicBezTo>
                    <a:pt x="25527" y="64077"/>
                    <a:pt x="25717" y="64283"/>
                    <a:pt x="25958" y="64290"/>
                  </a:cubicBezTo>
                  <a:cubicBezTo>
                    <a:pt x="26091" y="64296"/>
                    <a:pt x="26226" y="64298"/>
                    <a:pt x="26361" y="64298"/>
                  </a:cubicBezTo>
                  <a:lnTo>
                    <a:pt x="26367" y="64298"/>
                  </a:lnTo>
                  <a:cubicBezTo>
                    <a:pt x="26606" y="64298"/>
                    <a:pt x="26801" y="64106"/>
                    <a:pt x="26803" y="63864"/>
                  </a:cubicBezTo>
                  <a:cubicBezTo>
                    <a:pt x="26806" y="63622"/>
                    <a:pt x="26611" y="63422"/>
                    <a:pt x="26369" y="63422"/>
                  </a:cubicBezTo>
                  <a:cubicBezTo>
                    <a:pt x="26242" y="63419"/>
                    <a:pt x="26114" y="63417"/>
                    <a:pt x="25990" y="63412"/>
                  </a:cubicBezTo>
                  <a:cubicBezTo>
                    <a:pt x="25986" y="63412"/>
                    <a:pt x="25983" y="63412"/>
                    <a:pt x="25980" y="634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0"/>
            <p:cNvSpPr/>
            <p:nvPr/>
          </p:nvSpPr>
          <p:spPr>
            <a:xfrm>
              <a:off x="3692875" y="2408950"/>
              <a:ext cx="29475" cy="26725"/>
            </a:xfrm>
            <a:custGeom>
              <a:rect b="b" l="l" r="r" t="t"/>
              <a:pathLst>
                <a:path extrusionOk="0" h="1069" w="1179">
                  <a:moveTo>
                    <a:pt x="479" y="0"/>
                  </a:moveTo>
                  <a:cubicBezTo>
                    <a:pt x="448" y="0"/>
                    <a:pt x="417" y="4"/>
                    <a:pt x="386" y="10"/>
                  </a:cubicBezTo>
                  <a:cubicBezTo>
                    <a:pt x="149" y="65"/>
                    <a:pt x="1" y="299"/>
                    <a:pt x="53" y="535"/>
                  </a:cubicBezTo>
                  <a:cubicBezTo>
                    <a:pt x="81" y="663"/>
                    <a:pt x="100" y="736"/>
                    <a:pt x="100" y="738"/>
                  </a:cubicBezTo>
                  <a:cubicBezTo>
                    <a:pt x="152" y="933"/>
                    <a:pt x="326" y="1068"/>
                    <a:pt x="526" y="1068"/>
                  </a:cubicBezTo>
                  <a:lnTo>
                    <a:pt x="552" y="1068"/>
                  </a:lnTo>
                  <a:cubicBezTo>
                    <a:pt x="555" y="1066"/>
                    <a:pt x="635" y="1063"/>
                    <a:pt x="760" y="1050"/>
                  </a:cubicBezTo>
                  <a:cubicBezTo>
                    <a:pt x="1002" y="1027"/>
                    <a:pt x="1179" y="814"/>
                    <a:pt x="1155" y="572"/>
                  </a:cubicBezTo>
                  <a:cubicBezTo>
                    <a:pt x="1140" y="387"/>
                    <a:pt x="1010" y="242"/>
                    <a:pt x="843" y="192"/>
                  </a:cubicBezTo>
                  <a:cubicBezTo>
                    <a:pt x="762" y="74"/>
                    <a:pt x="625" y="0"/>
                    <a:pt x="4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0"/>
            <p:cNvSpPr/>
            <p:nvPr/>
          </p:nvSpPr>
          <p:spPr>
            <a:xfrm>
              <a:off x="3651600" y="2149375"/>
              <a:ext cx="86350" cy="221550"/>
            </a:xfrm>
            <a:custGeom>
              <a:rect b="b" l="l" r="r" t="t"/>
              <a:pathLst>
                <a:path extrusionOk="0" h="8862" w="3454">
                  <a:moveTo>
                    <a:pt x="2961" y="1"/>
                  </a:moveTo>
                  <a:cubicBezTo>
                    <a:pt x="2833" y="1"/>
                    <a:pt x="2706" y="56"/>
                    <a:pt x="2619" y="162"/>
                  </a:cubicBezTo>
                  <a:cubicBezTo>
                    <a:pt x="2525" y="279"/>
                    <a:pt x="2440" y="381"/>
                    <a:pt x="2362" y="467"/>
                  </a:cubicBezTo>
                  <a:cubicBezTo>
                    <a:pt x="2200" y="649"/>
                    <a:pt x="2216" y="927"/>
                    <a:pt x="2398" y="1088"/>
                  </a:cubicBezTo>
                  <a:cubicBezTo>
                    <a:pt x="2481" y="1161"/>
                    <a:pt x="2585" y="1197"/>
                    <a:pt x="2689" y="1197"/>
                  </a:cubicBezTo>
                  <a:cubicBezTo>
                    <a:pt x="2809" y="1197"/>
                    <a:pt x="2931" y="1148"/>
                    <a:pt x="3017" y="1052"/>
                  </a:cubicBezTo>
                  <a:cubicBezTo>
                    <a:pt x="3103" y="955"/>
                    <a:pt x="3199" y="841"/>
                    <a:pt x="3303" y="716"/>
                  </a:cubicBezTo>
                  <a:cubicBezTo>
                    <a:pt x="3454" y="526"/>
                    <a:pt x="3425" y="251"/>
                    <a:pt x="3238" y="97"/>
                  </a:cubicBezTo>
                  <a:cubicBezTo>
                    <a:pt x="3156" y="32"/>
                    <a:pt x="3058" y="1"/>
                    <a:pt x="2961" y="1"/>
                  </a:cubicBezTo>
                  <a:close/>
                  <a:moveTo>
                    <a:pt x="1228" y="2265"/>
                  </a:moveTo>
                  <a:cubicBezTo>
                    <a:pt x="1063" y="2265"/>
                    <a:pt x="905" y="2358"/>
                    <a:pt x="830" y="2515"/>
                  </a:cubicBezTo>
                  <a:cubicBezTo>
                    <a:pt x="757" y="2664"/>
                    <a:pt x="698" y="2809"/>
                    <a:pt x="648" y="2942"/>
                  </a:cubicBezTo>
                  <a:cubicBezTo>
                    <a:pt x="565" y="3168"/>
                    <a:pt x="685" y="3420"/>
                    <a:pt x="911" y="3503"/>
                  </a:cubicBezTo>
                  <a:cubicBezTo>
                    <a:pt x="960" y="3522"/>
                    <a:pt x="1012" y="3529"/>
                    <a:pt x="1062" y="3529"/>
                  </a:cubicBezTo>
                  <a:cubicBezTo>
                    <a:pt x="1241" y="3529"/>
                    <a:pt x="1410" y="3418"/>
                    <a:pt x="1472" y="3241"/>
                  </a:cubicBezTo>
                  <a:cubicBezTo>
                    <a:pt x="1511" y="3134"/>
                    <a:pt x="1561" y="3017"/>
                    <a:pt x="1621" y="2892"/>
                  </a:cubicBezTo>
                  <a:cubicBezTo>
                    <a:pt x="1725" y="2674"/>
                    <a:pt x="1634" y="2414"/>
                    <a:pt x="1415" y="2307"/>
                  </a:cubicBezTo>
                  <a:cubicBezTo>
                    <a:pt x="1355" y="2279"/>
                    <a:pt x="1291" y="2265"/>
                    <a:pt x="1228" y="2265"/>
                  </a:cubicBezTo>
                  <a:close/>
                  <a:moveTo>
                    <a:pt x="611" y="5053"/>
                  </a:moveTo>
                  <a:cubicBezTo>
                    <a:pt x="493" y="5053"/>
                    <a:pt x="376" y="5101"/>
                    <a:pt x="292" y="5188"/>
                  </a:cubicBezTo>
                  <a:cubicBezTo>
                    <a:pt x="118" y="5261"/>
                    <a:pt x="1" y="5435"/>
                    <a:pt x="1" y="5648"/>
                  </a:cubicBezTo>
                  <a:cubicBezTo>
                    <a:pt x="1" y="5737"/>
                    <a:pt x="19" y="5828"/>
                    <a:pt x="61" y="5950"/>
                  </a:cubicBezTo>
                  <a:cubicBezTo>
                    <a:pt x="120" y="6135"/>
                    <a:pt x="292" y="6249"/>
                    <a:pt x="477" y="6249"/>
                  </a:cubicBezTo>
                  <a:cubicBezTo>
                    <a:pt x="521" y="6249"/>
                    <a:pt x="568" y="6241"/>
                    <a:pt x="614" y="6226"/>
                  </a:cubicBezTo>
                  <a:cubicBezTo>
                    <a:pt x="796" y="6166"/>
                    <a:pt x="911" y="5999"/>
                    <a:pt x="913" y="5817"/>
                  </a:cubicBezTo>
                  <a:cubicBezTo>
                    <a:pt x="939" y="5789"/>
                    <a:pt x="965" y="5752"/>
                    <a:pt x="989" y="5713"/>
                  </a:cubicBezTo>
                  <a:cubicBezTo>
                    <a:pt x="1111" y="5505"/>
                    <a:pt x="1041" y="5238"/>
                    <a:pt x="833" y="5113"/>
                  </a:cubicBezTo>
                  <a:cubicBezTo>
                    <a:pt x="763" y="5072"/>
                    <a:pt x="687" y="5053"/>
                    <a:pt x="611" y="5053"/>
                  </a:cubicBezTo>
                  <a:close/>
                  <a:moveTo>
                    <a:pt x="1508" y="7594"/>
                  </a:moveTo>
                  <a:cubicBezTo>
                    <a:pt x="1450" y="7594"/>
                    <a:pt x="1391" y="7605"/>
                    <a:pt x="1335" y="7630"/>
                  </a:cubicBezTo>
                  <a:cubicBezTo>
                    <a:pt x="1114" y="7726"/>
                    <a:pt x="1010" y="7983"/>
                    <a:pt x="1103" y="8207"/>
                  </a:cubicBezTo>
                  <a:cubicBezTo>
                    <a:pt x="1160" y="8339"/>
                    <a:pt x="1210" y="8464"/>
                    <a:pt x="1251" y="8576"/>
                  </a:cubicBezTo>
                  <a:cubicBezTo>
                    <a:pt x="1319" y="8753"/>
                    <a:pt x="1485" y="8862"/>
                    <a:pt x="1665" y="8862"/>
                  </a:cubicBezTo>
                  <a:cubicBezTo>
                    <a:pt x="1714" y="8862"/>
                    <a:pt x="1766" y="8854"/>
                    <a:pt x="1816" y="8833"/>
                  </a:cubicBezTo>
                  <a:cubicBezTo>
                    <a:pt x="2044" y="8750"/>
                    <a:pt x="2159" y="8498"/>
                    <a:pt x="2076" y="8272"/>
                  </a:cubicBezTo>
                  <a:cubicBezTo>
                    <a:pt x="2029" y="8144"/>
                    <a:pt x="1974" y="8007"/>
                    <a:pt x="1912" y="7861"/>
                  </a:cubicBezTo>
                  <a:cubicBezTo>
                    <a:pt x="1840" y="7694"/>
                    <a:pt x="1678" y="7594"/>
                    <a:pt x="1508" y="75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0"/>
            <p:cNvSpPr/>
            <p:nvPr/>
          </p:nvSpPr>
          <p:spPr>
            <a:xfrm>
              <a:off x="3749100" y="2096000"/>
              <a:ext cx="29550" cy="26450"/>
            </a:xfrm>
            <a:custGeom>
              <a:rect b="b" l="l" r="r" t="t"/>
              <a:pathLst>
                <a:path extrusionOk="0" h="1058" w="1182">
                  <a:moveTo>
                    <a:pt x="608" y="1"/>
                  </a:moveTo>
                  <a:cubicBezTo>
                    <a:pt x="463" y="1"/>
                    <a:pt x="326" y="72"/>
                    <a:pt x="245" y="194"/>
                  </a:cubicBezTo>
                  <a:cubicBezTo>
                    <a:pt x="243" y="197"/>
                    <a:pt x="204" y="254"/>
                    <a:pt x="136" y="355"/>
                  </a:cubicBezTo>
                  <a:cubicBezTo>
                    <a:pt x="1" y="555"/>
                    <a:pt x="53" y="828"/>
                    <a:pt x="253" y="964"/>
                  </a:cubicBezTo>
                  <a:cubicBezTo>
                    <a:pt x="326" y="1015"/>
                    <a:pt x="411" y="1040"/>
                    <a:pt x="494" y="1040"/>
                  </a:cubicBezTo>
                  <a:cubicBezTo>
                    <a:pt x="512" y="1040"/>
                    <a:pt x="529" y="1039"/>
                    <a:pt x="547" y="1036"/>
                  </a:cubicBezTo>
                  <a:cubicBezTo>
                    <a:pt x="591" y="1052"/>
                    <a:pt x="635" y="1057"/>
                    <a:pt x="682" y="1057"/>
                  </a:cubicBezTo>
                  <a:cubicBezTo>
                    <a:pt x="757" y="1057"/>
                    <a:pt x="833" y="1039"/>
                    <a:pt x="900" y="997"/>
                  </a:cubicBezTo>
                  <a:cubicBezTo>
                    <a:pt x="1111" y="878"/>
                    <a:pt x="1181" y="607"/>
                    <a:pt x="1059" y="399"/>
                  </a:cubicBezTo>
                  <a:cubicBezTo>
                    <a:pt x="1051" y="381"/>
                    <a:pt x="1043" y="371"/>
                    <a:pt x="1041" y="363"/>
                  </a:cubicBezTo>
                  <a:cubicBezTo>
                    <a:pt x="1012" y="194"/>
                    <a:pt x="885" y="59"/>
                    <a:pt x="718" y="15"/>
                  </a:cubicBezTo>
                  <a:cubicBezTo>
                    <a:pt x="682" y="5"/>
                    <a:pt x="644"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0"/>
            <p:cNvSpPr/>
            <p:nvPr/>
          </p:nvSpPr>
          <p:spPr>
            <a:xfrm>
              <a:off x="3750225" y="2141400"/>
              <a:ext cx="125975" cy="277700"/>
            </a:xfrm>
            <a:custGeom>
              <a:rect b="b" l="l" r="r" t="t"/>
              <a:pathLst>
                <a:path extrusionOk="0" h="11108" w="5039">
                  <a:moveTo>
                    <a:pt x="2113" y="0"/>
                  </a:moveTo>
                  <a:cubicBezTo>
                    <a:pt x="1999" y="0"/>
                    <a:pt x="1885" y="45"/>
                    <a:pt x="1799" y="133"/>
                  </a:cubicBezTo>
                  <a:cubicBezTo>
                    <a:pt x="1630" y="307"/>
                    <a:pt x="1633" y="585"/>
                    <a:pt x="1807" y="754"/>
                  </a:cubicBezTo>
                  <a:cubicBezTo>
                    <a:pt x="1906" y="851"/>
                    <a:pt x="1999" y="939"/>
                    <a:pt x="2080" y="1020"/>
                  </a:cubicBezTo>
                  <a:cubicBezTo>
                    <a:pt x="2166" y="1100"/>
                    <a:pt x="2275" y="1142"/>
                    <a:pt x="2384" y="1142"/>
                  </a:cubicBezTo>
                  <a:cubicBezTo>
                    <a:pt x="2499" y="1142"/>
                    <a:pt x="2616" y="1098"/>
                    <a:pt x="2701" y="1007"/>
                  </a:cubicBezTo>
                  <a:cubicBezTo>
                    <a:pt x="2870" y="832"/>
                    <a:pt x="2863" y="554"/>
                    <a:pt x="2688" y="385"/>
                  </a:cubicBezTo>
                  <a:cubicBezTo>
                    <a:pt x="2608" y="310"/>
                    <a:pt x="2517" y="221"/>
                    <a:pt x="2418" y="125"/>
                  </a:cubicBezTo>
                  <a:cubicBezTo>
                    <a:pt x="2334" y="42"/>
                    <a:pt x="2223" y="0"/>
                    <a:pt x="2113" y="0"/>
                  </a:cubicBezTo>
                  <a:close/>
                  <a:moveTo>
                    <a:pt x="3053" y="2256"/>
                  </a:moveTo>
                  <a:cubicBezTo>
                    <a:pt x="3043" y="2256"/>
                    <a:pt x="3033" y="2257"/>
                    <a:pt x="3024" y="2257"/>
                  </a:cubicBezTo>
                  <a:cubicBezTo>
                    <a:pt x="2782" y="2273"/>
                    <a:pt x="2600" y="2481"/>
                    <a:pt x="2616" y="2723"/>
                  </a:cubicBezTo>
                  <a:cubicBezTo>
                    <a:pt x="2626" y="2855"/>
                    <a:pt x="2644" y="2998"/>
                    <a:pt x="2673" y="3149"/>
                  </a:cubicBezTo>
                  <a:cubicBezTo>
                    <a:pt x="2712" y="3362"/>
                    <a:pt x="2896" y="3508"/>
                    <a:pt x="3102" y="3508"/>
                  </a:cubicBezTo>
                  <a:cubicBezTo>
                    <a:pt x="3128" y="3508"/>
                    <a:pt x="3156" y="3505"/>
                    <a:pt x="3182" y="3500"/>
                  </a:cubicBezTo>
                  <a:cubicBezTo>
                    <a:pt x="3422" y="3456"/>
                    <a:pt x="3578" y="3227"/>
                    <a:pt x="3533" y="2990"/>
                  </a:cubicBezTo>
                  <a:cubicBezTo>
                    <a:pt x="3513" y="2871"/>
                    <a:pt x="3497" y="2762"/>
                    <a:pt x="3492" y="2665"/>
                  </a:cubicBezTo>
                  <a:cubicBezTo>
                    <a:pt x="3477" y="2433"/>
                    <a:pt x="3282" y="2256"/>
                    <a:pt x="3053" y="2256"/>
                  </a:cubicBezTo>
                  <a:close/>
                  <a:moveTo>
                    <a:pt x="3897" y="4682"/>
                  </a:moveTo>
                  <a:cubicBezTo>
                    <a:pt x="3813" y="4682"/>
                    <a:pt x="3728" y="4706"/>
                    <a:pt x="3653" y="4756"/>
                  </a:cubicBezTo>
                  <a:cubicBezTo>
                    <a:pt x="3453" y="4888"/>
                    <a:pt x="3396" y="5161"/>
                    <a:pt x="3531" y="5364"/>
                  </a:cubicBezTo>
                  <a:cubicBezTo>
                    <a:pt x="3619" y="5494"/>
                    <a:pt x="3708" y="5606"/>
                    <a:pt x="3793" y="5692"/>
                  </a:cubicBezTo>
                  <a:cubicBezTo>
                    <a:pt x="3796" y="5694"/>
                    <a:pt x="3799" y="5697"/>
                    <a:pt x="3801" y="5700"/>
                  </a:cubicBezTo>
                  <a:cubicBezTo>
                    <a:pt x="3887" y="5801"/>
                    <a:pt x="4009" y="5853"/>
                    <a:pt x="4134" y="5853"/>
                  </a:cubicBezTo>
                  <a:cubicBezTo>
                    <a:pt x="4235" y="5853"/>
                    <a:pt x="4337" y="5819"/>
                    <a:pt x="4417" y="5749"/>
                  </a:cubicBezTo>
                  <a:cubicBezTo>
                    <a:pt x="4602" y="5590"/>
                    <a:pt x="4625" y="5315"/>
                    <a:pt x="4467" y="5130"/>
                  </a:cubicBezTo>
                  <a:cubicBezTo>
                    <a:pt x="4451" y="5109"/>
                    <a:pt x="4433" y="5089"/>
                    <a:pt x="4412" y="5070"/>
                  </a:cubicBezTo>
                  <a:cubicBezTo>
                    <a:pt x="4381" y="5039"/>
                    <a:pt x="4332" y="4982"/>
                    <a:pt x="4261" y="4878"/>
                  </a:cubicBezTo>
                  <a:cubicBezTo>
                    <a:pt x="4178" y="4750"/>
                    <a:pt x="4039" y="4682"/>
                    <a:pt x="3897" y="4682"/>
                  </a:cubicBezTo>
                  <a:close/>
                  <a:moveTo>
                    <a:pt x="4593" y="7108"/>
                  </a:moveTo>
                  <a:cubicBezTo>
                    <a:pt x="4588" y="7108"/>
                    <a:pt x="4583" y="7109"/>
                    <a:pt x="4579" y="7109"/>
                  </a:cubicBezTo>
                  <a:cubicBezTo>
                    <a:pt x="4337" y="7119"/>
                    <a:pt x="4147" y="7322"/>
                    <a:pt x="4155" y="7564"/>
                  </a:cubicBezTo>
                  <a:cubicBezTo>
                    <a:pt x="4160" y="7681"/>
                    <a:pt x="4163" y="7795"/>
                    <a:pt x="4163" y="7907"/>
                  </a:cubicBezTo>
                  <a:lnTo>
                    <a:pt x="4163" y="7925"/>
                  </a:lnTo>
                  <a:cubicBezTo>
                    <a:pt x="4160" y="8167"/>
                    <a:pt x="4355" y="8365"/>
                    <a:pt x="4599" y="8365"/>
                  </a:cubicBezTo>
                  <a:cubicBezTo>
                    <a:pt x="4841" y="8365"/>
                    <a:pt x="5039" y="8170"/>
                    <a:pt x="5039" y="7928"/>
                  </a:cubicBezTo>
                  <a:lnTo>
                    <a:pt x="5039" y="7904"/>
                  </a:lnTo>
                  <a:cubicBezTo>
                    <a:pt x="5039" y="7785"/>
                    <a:pt x="5036" y="7660"/>
                    <a:pt x="5031" y="7533"/>
                  </a:cubicBezTo>
                  <a:cubicBezTo>
                    <a:pt x="5023" y="7296"/>
                    <a:pt x="4828" y="7108"/>
                    <a:pt x="4593" y="7108"/>
                  </a:cubicBezTo>
                  <a:close/>
                  <a:moveTo>
                    <a:pt x="3019" y="8686"/>
                  </a:moveTo>
                  <a:cubicBezTo>
                    <a:pt x="2974" y="8686"/>
                    <a:pt x="2929" y="8693"/>
                    <a:pt x="2883" y="8708"/>
                  </a:cubicBezTo>
                  <a:cubicBezTo>
                    <a:pt x="2746" y="8755"/>
                    <a:pt x="2634" y="8794"/>
                    <a:pt x="2532" y="8832"/>
                  </a:cubicBezTo>
                  <a:cubicBezTo>
                    <a:pt x="2519" y="8838"/>
                    <a:pt x="2506" y="8843"/>
                    <a:pt x="2496" y="8848"/>
                  </a:cubicBezTo>
                  <a:cubicBezTo>
                    <a:pt x="2270" y="8939"/>
                    <a:pt x="2166" y="9196"/>
                    <a:pt x="2257" y="9420"/>
                  </a:cubicBezTo>
                  <a:cubicBezTo>
                    <a:pt x="2327" y="9589"/>
                    <a:pt x="2491" y="9690"/>
                    <a:pt x="2662" y="9690"/>
                  </a:cubicBezTo>
                  <a:cubicBezTo>
                    <a:pt x="2720" y="9690"/>
                    <a:pt x="2777" y="9680"/>
                    <a:pt x="2831" y="9657"/>
                  </a:cubicBezTo>
                  <a:cubicBezTo>
                    <a:pt x="2839" y="9654"/>
                    <a:pt x="2847" y="9651"/>
                    <a:pt x="2850" y="9649"/>
                  </a:cubicBezTo>
                  <a:cubicBezTo>
                    <a:pt x="2935" y="9618"/>
                    <a:pt x="3032" y="9584"/>
                    <a:pt x="3156" y="9542"/>
                  </a:cubicBezTo>
                  <a:cubicBezTo>
                    <a:pt x="3388" y="9467"/>
                    <a:pt x="3513" y="9220"/>
                    <a:pt x="3437" y="8988"/>
                  </a:cubicBezTo>
                  <a:cubicBezTo>
                    <a:pt x="3377" y="8804"/>
                    <a:pt x="3205" y="8686"/>
                    <a:pt x="3019" y="8686"/>
                  </a:cubicBezTo>
                  <a:close/>
                  <a:moveTo>
                    <a:pt x="810" y="10012"/>
                  </a:moveTo>
                  <a:cubicBezTo>
                    <a:pt x="722" y="10012"/>
                    <a:pt x="633" y="10039"/>
                    <a:pt x="556" y="10093"/>
                  </a:cubicBezTo>
                  <a:cubicBezTo>
                    <a:pt x="434" y="10182"/>
                    <a:pt x="338" y="10249"/>
                    <a:pt x="252" y="10307"/>
                  </a:cubicBezTo>
                  <a:cubicBezTo>
                    <a:pt x="52" y="10442"/>
                    <a:pt x="0" y="10715"/>
                    <a:pt x="138" y="10915"/>
                  </a:cubicBezTo>
                  <a:cubicBezTo>
                    <a:pt x="221" y="11040"/>
                    <a:pt x="359" y="11107"/>
                    <a:pt x="499" y="11107"/>
                  </a:cubicBezTo>
                  <a:cubicBezTo>
                    <a:pt x="585" y="11107"/>
                    <a:pt x="671" y="11084"/>
                    <a:pt x="746" y="11032"/>
                  </a:cubicBezTo>
                  <a:cubicBezTo>
                    <a:pt x="837" y="10970"/>
                    <a:pt x="939" y="10899"/>
                    <a:pt x="1066" y="10808"/>
                  </a:cubicBezTo>
                  <a:cubicBezTo>
                    <a:pt x="1264" y="10668"/>
                    <a:pt x="1308" y="10395"/>
                    <a:pt x="1167" y="10197"/>
                  </a:cubicBezTo>
                  <a:cubicBezTo>
                    <a:pt x="1082" y="10077"/>
                    <a:pt x="947" y="10012"/>
                    <a:pt x="810" y="100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70"/>
          <p:cNvGrpSpPr/>
          <p:nvPr/>
        </p:nvGrpSpPr>
        <p:grpSpPr>
          <a:xfrm>
            <a:off x="5671888" y="3275632"/>
            <a:ext cx="637386" cy="1320276"/>
            <a:chOff x="1069475" y="1240800"/>
            <a:chExt cx="1621434" cy="3358626"/>
          </a:xfrm>
        </p:grpSpPr>
        <p:sp>
          <p:nvSpPr>
            <p:cNvPr id="1085" name="Google Shape;1085;p70"/>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0"/>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70"/>
          <p:cNvSpPr txBox="1"/>
          <p:nvPr/>
        </p:nvSpPr>
        <p:spPr>
          <a:xfrm>
            <a:off x="1372975" y="1960572"/>
            <a:ext cx="3834000" cy="19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lt1"/>
                </a:solidFill>
                <a:latin typeface="Dosis"/>
                <a:ea typeface="Dosis"/>
                <a:cs typeface="Dosis"/>
                <a:sym typeface="Dosis"/>
              </a:rPr>
              <a:t>Does a </a:t>
            </a:r>
            <a:r>
              <a:rPr lang="en" sz="2900">
                <a:solidFill>
                  <a:schemeClr val="lt1"/>
                </a:solidFill>
                <a:latin typeface="Dosis"/>
                <a:ea typeface="Dosis"/>
                <a:cs typeface="Dosis"/>
                <a:sym typeface="Dosis"/>
              </a:rPr>
              <a:t>player’s</a:t>
            </a:r>
            <a:r>
              <a:rPr lang="en" sz="2900">
                <a:solidFill>
                  <a:schemeClr val="lt1"/>
                </a:solidFill>
                <a:latin typeface="Dosis"/>
                <a:ea typeface="Dosis"/>
                <a:cs typeface="Dosis"/>
                <a:sym typeface="Dosis"/>
              </a:rPr>
              <a:t> position make a difference in their win share score?</a:t>
            </a:r>
            <a:endParaRPr sz="2900">
              <a:solidFill>
                <a:schemeClr val="lt1"/>
              </a:solidFill>
              <a:latin typeface="Dosis"/>
              <a:ea typeface="Dosis"/>
              <a:cs typeface="Dosis"/>
              <a:sym typeface="Dosi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71"/>
          <p:cNvSpPr txBox="1"/>
          <p:nvPr>
            <p:ph type="title"/>
          </p:nvPr>
        </p:nvSpPr>
        <p:spPr>
          <a:xfrm>
            <a:off x="4572000" y="826225"/>
            <a:ext cx="3858600" cy="630600"/>
          </a:xfrm>
          <a:prstGeom prst="rect">
            <a:avLst/>
          </a:prstGeom>
        </p:spPr>
        <p:txBody>
          <a:bodyPr anchorCtr="0" anchor="b" bIns="91425" lIns="91425" spcFirstLastPara="1" rIns="91425" wrap="square" tIns="91425">
            <a:noAutofit/>
          </a:bodyPr>
          <a:lstStyle/>
          <a:p>
            <a:pPr indent="-419100" lvl="0" marL="457200" rtl="0" algn="ctr">
              <a:spcBef>
                <a:spcPts val="0"/>
              </a:spcBef>
              <a:spcAft>
                <a:spcPts val="0"/>
              </a:spcAft>
              <a:buSzPts val="3000"/>
              <a:buAutoNum type="arabicPeriod"/>
            </a:pPr>
            <a:r>
              <a:rPr lang="en"/>
              <a:t>Built a model</a:t>
            </a:r>
            <a:endParaRPr baseline="30000"/>
          </a:p>
        </p:txBody>
      </p:sp>
      <p:sp>
        <p:nvSpPr>
          <p:cNvPr id="1093" name="Google Shape;1093;p71"/>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Created a </a:t>
            </a:r>
            <a:r>
              <a:rPr lang="en"/>
              <a:t>separate</a:t>
            </a:r>
            <a:r>
              <a:rPr lang="en"/>
              <a:t> model by adding player position to variables/predictors from previous final model</a:t>
            </a:r>
            <a:endParaRPr/>
          </a:p>
        </p:txBody>
      </p:sp>
      <p:sp>
        <p:nvSpPr>
          <p:cNvPr id="1094" name="Google Shape;1094;p71"/>
          <p:cNvSpPr txBox="1"/>
          <p:nvPr>
            <p:ph idx="2" type="title"/>
          </p:nvPr>
        </p:nvSpPr>
        <p:spPr>
          <a:xfrm>
            <a:off x="4572000" y="3322525"/>
            <a:ext cx="38586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 Analyze</a:t>
            </a:r>
            <a:endParaRPr/>
          </a:p>
        </p:txBody>
      </p:sp>
      <p:sp>
        <p:nvSpPr>
          <p:cNvPr id="1095" name="Google Shape;1095;p71"/>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did the model suggest?</a:t>
            </a:r>
            <a:endParaRPr/>
          </a:p>
        </p:txBody>
      </p:sp>
      <p:sp>
        <p:nvSpPr>
          <p:cNvPr id="1096" name="Google Shape;1096;p71"/>
          <p:cNvSpPr txBox="1"/>
          <p:nvPr>
            <p:ph idx="4" type="title"/>
          </p:nvPr>
        </p:nvSpPr>
        <p:spPr>
          <a:xfrm>
            <a:off x="4572000" y="2140175"/>
            <a:ext cx="38586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 Applied vif()</a:t>
            </a:r>
            <a:endParaRPr/>
          </a:p>
        </p:txBody>
      </p:sp>
      <p:sp>
        <p:nvSpPr>
          <p:cNvPr id="1097" name="Google Shape;1097;p71"/>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Applied the vif function to </a:t>
            </a:r>
            <a:r>
              <a:rPr lang="en"/>
              <a:t>ensure no value greater than 5</a:t>
            </a:r>
            <a:endParaRPr/>
          </a:p>
        </p:txBody>
      </p:sp>
      <p:grpSp>
        <p:nvGrpSpPr>
          <p:cNvPr id="1098" name="Google Shape;1098;p71"/>
          <p:cNvGrpSpPr/>
          <p:nvPr/>
        </p:nvGrpSpPr>
        <p:grpSpPr>
          <a:xfrm>
            <a:off x="1071325" y="539491"/>
            <a:ext cx="2441819" cy="4286562"/>
            <a:chOff x="1817749" y="539500"/>
            <a:chExt cx="1146071" cy="2011904"/>
          </a:xfrm>
        </p:grpSpPr>
        <p:sp>
          <p:nvSpPr>
            <p:cNvPr id="1099" name="Google Shape;1099;p71"/>
            <p:cNvSpPr/>
            <p:nvPr/>
          </p:nvSpPr>
          <p:spPr>
            <a:xfrm>
              <a:off x="1817749" y="540821"/>
              <a:ext cx="1146071" cy="2010583"/>
            </a:xfrm>
            <a:custGeom>
              <a:rect b="b" l="l" r="r" t="t"/>
              <a:pathLst>
                <a:path extrusionOk="0" h="8642" w="4926">
                  <a:moveTo>
                    <a:pt x="2028" y="968"/>
                  </a:moveTo>
                  <a:cubicBezTo>
                    <a:pt x="2028" y="968"/>
                    <a:pt x="2023" y="990"/>
                    <a:pt x="2025" y="994"/>
                  </a:cubicBezTo>
                  <a:cubicBezTo>
                    <a:pt x="2028" y="1000"/>
                    <a:pt x="2011" y="1019"/>
                    <a:pt x="2012" y="1039"/>
                  </a:cubicBezTo>
                  <a:cubicBezTo>
                    <a:pt x="2015" y="1058"/>
                    <a:pt x="2002" y="1064"/>
                    <a:pt x="1995" y="1064"/>
                  </a:cubicBezTo>
                  <a:cubicBezTo>
                    <a:pt x="1986" y="1064"/>
                    <a:pt x="1966" y="1062"/>
                    <a:pt x="1966" y="1062"/>
                  </a:cubicBezTo>
                  <a:cubicBezTo>
                    <a:pt x="1966" y="1062"/>
                    <a:pt x="1980" y="1044"/>
                    <a:pt x="1980" y="1027"/>
                  </a:cubicBezTo>
                  <a:cubicBezTo>
                    <a:pt x="1980" y="1022"/>
                    <a:pt x="1978" y="1020"/>
                    <a:pt x="1974" y="1020"/>
                  </a:cubicBezTo>
                  <a:cubicBezTo>
                    <a:pt x="1968" y="1020"/>
                    <a:pt x="1958" y="1026"/>
                    <a:pt x="1951" y="1026"/>
                  </a:cubicBezTo>
                  <a:cubicBezTo>
                    <a:pt x="1941" y="1026"/>
                    <a:pt x="1890" y="1055"/>
                    <a:pt x="1881" y="1055"/>
                  </a:cubicBezTo>
                  <a:cubicBezTo>
                    <a:pt x="1886" y="1049"/>
                    <a:pt x="1922" y="1033"/>
                    <a:pt x="1966" y="1007"/>
                  </a:cubicBezTo>
                  <a:cubicBezTo>
                    <a:pt x="2018" y="977"/>
                    <a:pt x="2028" y="968"/>
                    <a:pt x="2028" y="968"/>
                  </a:cubicBezTo>
                  <a:close/>
                  <a:moveTo>
                    <a:pt x="1737" y="1"/>
                  </a:moveTo>
                  <a:cubicBezTo>
                    <a:pt x="1440" y="1"/>
                    <a:pt x="1199" y="241"/>
                    <a:pt x="1199" y="538"/>
                  </a:cubicBezTo>
                  <a:cubicBezTo>
                    <a:pt x="1199" y="684"/>
                    <a:pt x="1256" y="816"/>
                    <a:pt x="1351" y="912"/>
                  </a:cubicBezTo>
                  <a:cubicBezTo>
                    <a:pt x="1352" y="917"/>
                    <a:pt x="1352" y="918"/>
                    <a:pt x="1351" y="918"/>
                  </a:cubicBezTo>
                  <a:cubicBezTo>
                    <a:pt x="1342" y="923"/>
                    <a:pt x="1341" y="926"/>
                    <a:pt x="1350" y="952"/>
                  </a:cubicBezTo>
                  <a:cubicBezTo>
                    <a:pt x="1360" y="977"/>
                    <a:pt x="1399" y="1023"/>
                    <a:pt x="1408" y="1062"/>
                  </a:cubicBezTo>
                  <a:cubicBezTo>
                    <a:pt x="1418" y="1102"/>
                    <a:pt x="1540" y="1167"/>
                    <a:pt x="1565" y="1173"/>
                  </a:cubicBezTo>
                  <a:cubicBezTo>
                    <a:pt x="1590" y="1180"/>
                    <a:pt x="1628" y="1226"/>
                    <a:pt x="1648" y="1259"/>
                  </a:cubicBezTo>
                  <a:cubicBezTo>
                    <a:pt x="1670" y="1294"/>
                    <a:pt x="1737" y="1360"/>
                    <a:pt x="1741" y="1371"/>
                  </a:cubicBezTo>
                  <a:cubicBezTo>
                    <a:pt x="1744" y="1383"/>
                    <a:pt x="1722" y="1402"/>
                    <a:pt x="1705" y="1406"/>
                  </a:cubicBezTo>
                  <a:cubicBezTo>
                    <a:pt x="1687" y="1411"/>
                    <a:pt x="1660" y="1421"/>
                    <a:pt x="1647" y="1430"/>
                  </a:cubicBezTo>
                  <a:cubicBezTo>
                    <a:pt x="1645" y="1431"/>
                    <a:pt x="1643" y="1431"/>
                    <a:pt x="1642" y="1431"/>
                  </a:cubicBezTo>
                  <a:cubicBezTo>
                    <a:pt x="1631" y="1431"/>
                    <a:pt x="1623" y="1403"/>
                    <a:pt x="1622" y="1373"/>
                  </a:cubicBezTo>
                  <a:cubicBezTo>
                    <a:pt x="1620" y="1338"/>
                    <a:pt x="1590" y="1274"/>
                    <a:pt x="1556" y="1268"/>
                  </a:cubicBezTo>
                  <a:cubicBezTo>
                    <a:pt x="1553" y="1267"/>
                    <a:pt x="1551" y="1267"/>
                    <a:pt x="1548" y="1267"/>
                  </a:cubicBezTo>
                  <a:cubicBezTo>
                    <a:pt x="1520" y="1267"/>
                    <a:pt x="1509" y="1293"/>
                    <a:pt x="1519" y="1309"/>
                  </a:cubicBezTo>
                  <a:cubicBezTo>
                    <a:pt x="1527" y="1326"/>
                    <a:pt x="1553" y="1383"/>
                    <a:pt x="1561" y="1416"/>
                  </a:cubicBezTo>
                  <a:cubicBezTo>
                    <a:pt x="1568" y="1450"/>
                    <a:pt x="1567" y="1486"/>
                    <a:pt x="1578" y="1527"/>
                  </a:cubicBezTo>
                  <a:cubicBezTo>
                    <a:pt x="1590" y="1568"/>
                    <a:pt x="1612" y="1601"/>
                    <a:pt x="1628" y="1628"/>
                  </a:cubicBezTo>
                  <a:cubicBezTo>
                    <a:pt x="1642" y="1652"/>
                    <a:pt x="1653" y="1657"/>
                    <a:pt x="1658" y="1687"/>
                  </a:cubicBezTo>
                  <a:cubicBezTo>
                    <a:pt x="1664" y="1719"/>
                    <a:pt x="1634" y="1800"/>
                    <a:pt x="1616" y="1843"/>
                  </a:cubicBezTo>
                  <a:cubicBezTo>
                    <a:pt x="1599" y="1890"/>
                    <a:pt x="1577" y="1971"/>
                    <a:pt x="1551" y="2056"/>
                  </a:cubicBezTo>
                  <a:cubicBezTo>
                    <a:pt x="1526" y="2139"/>
                    <a:pt x="1447" y="2238"/>
                    <a:pt x="1437" y="2254"/>
                  </a:cubicBezTo>
                  <a:cubicBezTo>
                    <a:pt x="1428" y="2270"/>
                    <a:pt x="1408" y="2288"/>
                    <a:pt x="1384" y="2288"/>
                  </a:cubicBezTo>
                  <a:cubicBezTo>
                    <a:pt x="1361" y="2288"/>
                    <a:pt x="1360" y="2324"/>
                    <a:pt x="1338" y="2330"/>
                  </a:cubicBezTo>
                  <a:cubicBezTo>
                    <a:pt x="1316" y="2336"/>
                    <a:pt x="1320" y="2357"/>
                    <a:pt x="1316" y="2371"/>
                  </a:cubicBezTo>
                  <a:cubicBezTo>
                    <a:pt x="1312" y="2385"/>
                    <a:pt x="1258" y="2411"/>
                    <a:pt x="1223" y="2414"/>
                  </a:cubicBezTo>
                  <a:cubicBezTo>
                    <a:pt x="1188" y="2417"/>
                    <a:pt x="1151" y="2470"/>
                    <a:pt x="1132" y="2486"/>
                  </a:cubicBezTo>
                  <a:cubicBezTo>
                    <a:pt x="1116" y="2503"/>
                    <a:pt x="1094" y="2512"/>
                    <a:pt x="1060" y="2512"/>
                  </a:cubicBezTo>
                  <a:cubicBezTo>
                    <a:pt x="1058" y="2512"/>
                    <a:pt x="1055" y="2512"/>
                    <a:pt x="1052" y="2512"/>
                  </a:cubicBezTo>
                  <a:cubicBezTo>
                    <a:pt x="1052" y="2512"/>
                    <a:pt x="1051" y="2512"/>
                    <a:pt x="1050" y="2512"/>
                  </a:cubicBezTo>
                  <a:cubicBezTo>
                    <a:pt x="1014" y="2512"/>
                    <a:pt x="966" y="2542"/>
                    <a:pt x="958" y="2542"/>
                  </a:cubicBezTo>
                  <a:cubicBezTo>
                    <a:pt x="947" y="2542"/>
                    <a:pt x="936" y="2519"/>
                    <a:pt x="952" y="2512"/>
                  </a:cubicBezTo>
                  <a:cubicBezTo>
                    <a:pt x="966" y="2505"/>
                    <a:pt x="965" y="2470"/>
                    <a:pt x="950" y="2470"/>
                  </a:cubicBezTo>
                  <a:cubicBezTo>
                    <a:pt x="934" y="2470"/>
                    <a:pt x="914" y="2459"/>
                    <a:pt x="917" y="2442"/>
                  </a:cubicBezTo>
                  <a:cubicBezTo>
                    <a:pt x="918" y="2424"/>
                    <a:pt x="888" y="2398"/>
                    <a:pt x="888" y="2398"/>
                  </a:cubicBezTo>
                  <a:lnTo>
                    <a:pt x="872" y="2404"/>
                  </a:lnTo>
                  <a:cubicBezTo>
                    <a:pt x="862" y="2408"/>
                    <a:pt x="854" y="2411"/>
                    <a:pt x="849" y="2411"/>
                  </a:cubicBezTo>
                  <a:cubicBezTo>
                    <a:pt x="846" y="2411"/>
                    <a:pt x="844" y="2410"/>
                    <a:pt x="844" y="2407"/>
                  </a:cubicBezTo>
                  <a:cubicBezTo>
                    <a:pt x="844" y="2398"/>
                    <a:pt x="837" y="2379"/>
                    <a:pt x="822" y="2373"/>
                  </a:cubicBezTo>
                  <a:cubicBezTo>
                    <a:pt x="809" y="2368"/>
                    <a:pt x="768" y="2346"/>
                    <a:pt x="755" y="2341"/>
                  </a:cubicBezTo>
                  <a:cubicBezTo>
                    <a:pt x="745" y="2337"/>
                    <a:pt x="749" y="2328"/>
                    <a:pt x="745" y="2312"/>
                  </a:cubicBezTo>
                  <a:cubicBezTo>
                    <a:pt x="741" y="2298"/>
                    <a:pt x="697" y="2251"/>
                    <a:pt x="580" y="2206"/>
                  </a:cubicBezTo>
                  <a:cubicBezTo>
                    <a:pt x="556" y="2196"/>
                    <a:pt x="533" y="2192"/>
                    <a:pt x="510" y="2192"/>
                  </a:cubicBezTo>
                  <a:cubicBezTo>
                    <a:pt x="423" y="2192"/>
                    <a:pt x="345" y="2255"/>
                    <a:pt x="276" y="2311"/>
                  </a:cubicBezTo>
                  <a:cubicBezTo>
                    <a:pt x="189" y="2381"/>
                    <a:pt x="107" y="2475"/>
                    <a:pt x="116" y="2589"/>
                  </a:cubicBezTo>
                  <a:cubicBezTo>
                    <a:pt x="126" y="2701"/>
                    <a:pt x="202" y="2778"/>
                    <a:pt x="223" y="2793"/>
                  </a:cubicBezTo>
                  <a:cubicBezTo>
                    <a:pt x="245" y="2806"/>
                    <a:pt x="285" y="2854"/>
                    <a:pt x="298" y="2867"/>
                  </a:cubicBezTo>
                  <a:cubicBezTo>
                    <a:pt x="311" y="2882"/>
                    <a:pt x="333" y="2927"/>
                    <a:pt x="333" y="2927"/>
                  </a:cubicBezTo>
                  <a:cubicBezTo>
                    <a:pt x="333" y="2927"/>
                    <a:pt x="324" y="2931"/>
                    <a:pt x="321" y="2947"/>
                  </a:cubicBezTo>
                  <a:cubicBezTo>
                    <a:pt x="317" y="2963"/>
                    <a:pt x="317" y="2977"/>
                    <a:pt x="293" y="2994"/>
                  </a:cubicBezTo>
                  <a:cubicBezTo>
                    <a:pt x="270" y="3012"/>
                    <a:pt x="293" y="3080"/>
                    <a:pt x="299" y="3108"/>
                  </a:cubicBezTo>
                  <a:cubicBezTo>
                    <a:pt x="305" y="3135"/>
                    <a:pt x="272" y="3188"/>
                    <a:pt x="245" y="3229"/>
                  </a:cubicBezTo>
                  <a:cubicBezTo>
                    <a:pt x="218" y="3269"/>
                    <a:pt x="203" y="3312"/>
                    <a:pt x="226" y="3351"/>
                  </a:cubicBezTo>
                  <a:cubicBezTo>
                    <a:pt x="251" y="3393"/>
                    <a:pt x="254" y="3501"/>
                    <a:pt x="261" y="3577"/>
                  </a:cubicBezTo>
                  <a:cubicBezTo>
                    <a:pt x="270" y="3652"/>
                    <a:pt x="261" y="3883"/>
                    <a:pt x="266" y="3925"/>
                  </a:cubicBezTo>
                  <a:cubicBezTo>
                    <a:pt x="270" y="3964"/>
                    <a:pt x="282" y="4094"/>
                    <a:pt x="264" y="4123"/>
                  </a:cubicBezTo>
                  <a:cubicBezTo>
                    <a:pt x="247" y="4152"/>
                    <a:pt x="237" y="4270"/>
                    <a:pt x="238" y="4317"/>
                  </a:cubicBezTo>
                  <a:cubicBezTo>
                    <a:pt x="241" y="4363"/>
                    <a:pt x="173" y="4455"/>
                    <a:pt x="107" y="4547"/>
                  </a:cubicBezTo>
                  <a:cubicBezTo>
                    <a:pt x="40" y="4639"/>
                    <a:pt x="36" y="5001"/>
                    <a:pt x="30" y="5051"/>
                  </a:cubicBezTo>
                  <a:cubicBezTo>
                    <a:pt x="24" y="5100"/>
                    <a:pt x="28" y="5162"/>
                    <a:pt x="15" y="5188"/>
                  </a:cubicBezTo>
                  <a:cubicBezTo>
                    <a:pt x="1" y="5214"/>
                    <a:pt x="40" y="5207"/>
                    <a:pt x="40" y="5229"/>
                  </a:cubicBezTo>
                  <a:cubicBezTo>
                    <a:pt x="40" y="5250"/>
                    <a:pt x="65" y="5322"/>
                    <a:pt x="100" y="5393"/>
                  </a:cubicBezTo>
                  <a:cubicBezTo>
                    <a:pt x="135" y="5463"/>
                    <a:pt x="231" y="5540"/>
                    <a:pt x="266" y="5558"/>
                  </a:cubicBezTo>
                  <a:cubicBezTo>
                    <a:pt x="301" y="5575"/>
                    <a:pt x="317" y="5606"/>
                    <a:pt x="327" y="5645"/>
                  </a:cubicBezTo>
                  <a:cubicBezTo>
                    <a:pt x="337" y="5683"/>
                    <a:pt x="461" y="5750"/>
                    <a:pt x="489" y="5770"/>
                  </a:cubicBezTo>
                  <a:cubicBezTo>
                    <a:pt x="516" y="5789"/>
                    <a:pt x="532" y="5807"/>
                    <a:pt x="541" y="5870"/>
                  </a:cubicBezTo>
                  <a:cubicBezTo>
                    <a:pt x="551" y="5932"/>
                    <a:pt x="637" y="6081"/>
                    <a:pt x="666" y="6136"/>
                  </a:cubicBezTo>
                  <a:cubicBezTo>
                    <a:pt x="695" y="6193"/>
                    <a:pt x="758" y="6350"/>
                    <a:pt x="790" y="6388"/>
                  </a:cubicBezTo>
                  <a:cubicBezTo>
                    <a:pt x="821" y="6427"/>
                    <a:pt x="812" y="6432"/>
                    <a:pt x="795" y="6451"/>
                  </a:cubicBezTo>
                  <a:cubicBezTo>
                    <a:pt x="774" y="6471"/>
                    <a:pt x="824" y="6471"/>
                    <a:pt x="821" y="6487"/>
                  </a:cubicBezTo>
                  <a:cubicBezTo>
                    <a:pt x="819" y="6506"/>
                    <a:pt x="758" y="6605"/>
                    <a:pt x="687" y="6716"/>
                  </a:cubicBezTo>
                  <a:cubicBezTo>
                    <a:pt x="614" y="6828"/>
                    <a:pt x="646" y="6997"/>
                    <a:pt x="652" y="7026"/>
                  </a:cubicBezTo>
                  <a:cubicBezTo>
                    <a:pt x="658" y="7055"/>
                    <a:pt x="639" y="7316"/>
                    <a:pt x="628" y="7415"/>
                  </a:cubicBezTo>
                  <a:cubicBezTo>
                    <a:pt x="617" y="7516"/>
                    <a:pt x="580" y="7670"/>
                    <a:pt x="576" y="7689"/>
                  </a:cubicBezTo>
                  <a:cubicBezTo>
                    <a:pt x="573" y="7709"/>
                    <a:pt x="560" y="7727"/>
                    <a:pt x="541" y="7728"/>
                  </a:cubicBezTo>
                  <a:cubicBezTo>
                    <a:pt x="525" y="7730"/>
                    <a:pt x="502" y="7752"/>
                    <a:pt x="494" y="7782"/>
                  </a:cubicBezTo>
                  <a:cubicBezTo>
                    <a:pt x="489" y="7811"/>
                    <a:pt x="441" y="7817"/>
                    <a:pt x="401" y="7836"/>
                  </a:cubicBezTo>
                  <a:cubicBezTo>
                    <a:pt x="362" y="7855"/>
                    <a:pt x="290" y="7931"/>
                    <a:pt x="263" y="7941"/>
                  </a:cubicBezTo>
                  <a:cubicBezTo>
                    <a:pt x="235" y="7954"/>
                    <a:pt x="196" y="7974"/>
                    <a:pt x="210" y="8047"/>
                  </a:cubicBezTo>
                  <a:cubicBezTo>
                    <a:pt x="223" y="8119"/>
                    <a:pt x="531" y="8304"/>
                    <a:pt x="655" y="8406"/>
                  </a:cubicBezTo>
                  <a:cubicBezTo>
                    <a:pt x="780" y="8511"/>
                    <a:pt x="1007" y="8612"/>
                    <a:pt x="1068" y="8637"/>
                  </a:cubicBezTo>
                  <a:cubicBezTo>
                    <a:pt x="1077" y="8640"/>
                    <a:pt x="1085" y="8642"/>
                    <a:pt x="1092" y="8642"/>
                  </a:cubicBezTo>
                  <a:cubicBezTo>
                    <a:pt x="1136" y="8642"/>
                    <a:pt x="1152" y="8585"/>
                    <a:pt x="1165" y="8540"/>
                  </a:cubicBezTo>
                  <a:cubicBezTo>
                    <a:pt x="1181" y="8487"/>
                    <a:pt x="1071" y="8425"/>
                    <a:pt x="1048" y="8409"/>
                  </a:cubicBezTo>
                  <a:cubicBezTo>
                    <a:pt x="1025" y="8393"/>
                    <a:pt x="933" y="8232"/>
                    <a:pt x="910" y="8194"/>
                  </a:cubicBezTo>
                  <a:cubicBezTo>
                    <a:pt x="886" y="8155"/>
                    <a:pt x="864" y="8069"/>
                    <a:pt x="863" y="8037"/>
                  </a:cubicBezTo>
                  <a:cubicBezTo>
                    <a:pt x="860" y="8005"/>
                    <a:pt x="915" y="7926"/>
                    <a:pt x="924" y="7890"/>
                  </a:cubicBezTo>
                  <a:cubicBezTo>
                    <a:pt x="933" y="7861"/>
                    <a:pt x="894" y="7851"/>
                    <a:pt x="873" y="7851"/>
                  </a:cubicBezTo>
                  <a:cubicBezTo>
                    <a:pt x="869" y="7851"/>
                    <a:pt x="865" y="7851"/>
                    <a:pt x="863" y="7852"/>
                  </a:cubicBezTo>
                  <a:cubicBezTo>
                    <a:pt x="860" y="7853"/>
                    <a:pt x="857" y="7854"/>
                    <a:pt x="854" y="7854"/>
                  </a:cubicBezTo>
                  <a:cubicBezTo>
                    <a:pt x="845" y="7854"/>
                    <a:pt x="840" y="7844"/>
                    <a:pt x="840" y="7789"/>
                  </a:cubicBezTo>
                  <a:cubicBezTo>
                    <a:pt x="840" y="7717"/>
                    <a:pt x="902" y="7500"/>
                    <a:pt x="923" y="7449"/>
                  </a:cubicBezTo>
                  <a:cubicBezTo>
                    <a:pt x="943" y="7399"/>
                    <a:pt x="1031" y="7162"/>
                    <a:pt x="1054" y="7087"/>
                  </a:cubicBezTo>
                  <a:cubicBezTo>
                    <a:pt x="1077" y="7013"/>
                    <a:pt x="1144" y="6843"/>
                    <a:pt x="1157" y="6797"/>
                  </a:cubicBezTo>
                  <a:cubicBezTo>
                    <a:pt x="1170" y="6752"/>
                    <a:pt x="1253" y="6650"/>
                    <a:pt x="1287" y="6614"/>
                  </a:cubicBezTo>
                  <a:cubicBezTo>
                    <a:pt x="1320" y="6576"/>
                    <a:pt x="1357" y="6492"/>
                    <a:pt x="1360" y="6455"/>
                  </a:cubicBezTo>
                  <a:cubicBezTo>
                    <a:pt x="1364" y="6419"/>
                    <a:pt x="1357" y="6228"/>
                    <a:pt x="1357" y="6228"/>
                  </a:cubicBezTo>
                  <a:lnTo>
                    <a:pt x="1374" y="6228"/>
                  </a:lnTo>
                  <a:cubicBezTo>
                    <a:pt x="1390" y="6228"/>
                    <a:pt x="1435" y="6186"/>
                    <a:pt x="1444" y="6158"/>
                  </a:cubicBezTo>
                  <a:cubicBezTo>
                    <a:pt x="1454" y="6130"/>
                    <a:pt x="1485" y="6095"/>
                    <a:pt x="1521" y="6090"/>
                  </a:cubicBezTo>
                  <a:cubicBezTo>
                    <a:pt x="1522" y="6089"/>
                    <a:pt x="1523" y="6089"/>
                    <a:pt x="1524" y="6089"/>
                  </a:cubicBezTo>
                  <a:cubicBezTo>
                    <a:pt x="1556" y="6089"/>
                    <a:pt x="1548" y="6181"/>
                    <a:pt x="1548" y="6225"/>
                  </a:cubicBezTo>
                  <a:cubicBezTo>
                    <a:pt x="1548" y="6239"/>
                    <a:pt x="1553" y="6245"/>
                    <a:pt x="1562" y="6245"/>
                  </a:cubicBezTo>
                  <a:cubicBezTo>
                    <a:pt x="1580" y="6245"/>
                    <a:pt x="1611" y="6217"/>
                    <a:pt x="1623" y="6193"/>
                  </a:cubicBezTo>
                  <a:cubicBezTo>
                    <a:pt x="1642" y="6158"/>
                    <a:pt x="1938" y="6071"/>
                    <a:pt x="1963" y="6071"/>
                  </a:cubicBezTo>
                  <a:cubicBezTo>
                    <a:pt x="1986" y="6071"/>
                    <a:pt x="1977" y="6113"/>
                    <a:pt x="1969" y="6193"/>
                  </a:cubicBezTo>
                  <a:cubicBezTo>
                    <a:pt x="1963" y="6273"/>
                    <a:pt x="1995" y="6391"/>
                    <a:pt x="2014" y="6473"/>
                  </a:cubicBezTo>
                  <a:cubicBezTo>
                    <a:pt x="2030" y="6554"/>
                    <a:pt x="2191" y="6746"/>
                    <a:pt x="2224" y="6811"/>
                  </a:cubicBezTo>
                  <a:cubicBezTo>
                    <a:pt x="2257" y="6875"/>
                    <a:pt x="2441" y="7211"/>
                    <a:pt x="2465" y="7271"/>
                  </a:cubicBezTo>
                  <a:cubicBezTo>
                    <a:pt x="2492" y="7332"/>
                    <a:pt x="2503" y="7386"/>
                    <a:pt x="2493" y="7392"/>
                  </a:cubicBezTo>
                  <a:cubicBezTo>
                    <a:pt x="2484" y="7398"/>
                    <a:pt x="2471" y="7415"/>
                    <a:pt x="2471" y="7425"/>
                  </a:cubicBezTo>
                  <a:cubicBezTo>
                    <a:pt x="2471" y="7435"/>
                    <a:pt x="2464" y="7472"/>
                    <a:pt x="2419" y="7500"/>
                  </a:cubicBezTo>
                  <a:cubicBezTo>
                    <a:pt x="2375" y="7527"/>
                    <a:pt x="2379" y="7570"/>
                    <a:pt x="2381" y="7625"/>
                  </a:cubicBezTo>
                  <a:cubicBezTo>
                    <a:pt x="2384" y="7679"/>
                    <a:pt x="2309" y="7725"/>
                    <a:pt x="2277" y="7795"/>
                  </a:cubicBezTo>
                  <a:cubicBezTo>
                    <a:pt x="2244" y="7865"/>
                    <a:pt x="2527" y="7957"/>
                    <a:pt x="2633" y="7973"/>
                  </a:cubicBezTo>
                  <a:cubicBezTo>
                    <a:pt x="2738" y="7989"/>
                    <a:pt x="3118" y="8072"/>
                    <a:pt x="3290" y="8094"/>
                  </a:cubicBezTo>
                  <a:cubicBezTo>
                    <a:pt x="3303" y="8096"/>
                    <a:pt x="3315" y="8096"/>
                    <a:pt x="3326" y="8096"/>
                  </a:cubicBezTo>
                  <a:cubicBezTo>
                    <a:pt x="3466" y="8096"/>
                    <a:pt x="3489" y="7981"/>
                    <a:pt x="3488" y="7953"/>
                  </a:cubicBezTo>
                  <a:cubicBezTo>
                    <a:pt x="3485" y="7923"/>
                    <a:pt x="3197" y="7769"/>
                    <a:pt x="3117" y="7734"/>
                  </a:cubicBezTo>
                  <a:cubicBezTo>
                    <a:pt x="3036" y="7699"/>
                    <a:pt x="2948" y="7545"/>
                    <a:pt x="2933" y="7543"/>
                  </a:cubicBezTo>
                  <a:cubicBezTo>
                    <a:pt x="2920" y="7540"/>
                    <a:pt x="2886" y="7459"/>
                    <a:pt x="2899" y="7430"/>
                  </a:cubicBezTo>
                  <a:cubicBezTo>
                    <a:pt x="2912" y="7402"/>
                    <a:pt x="2889" y="7348"/>
                    <a:pt x="2852" y="7348"/>
                  </a:cubicBezTo>
                  <a:cubicBezTo>
                    <a:pt x="2851" y="7348"/>
                    <a:pt x="2849" y="7348"/>
                    <a:pt x="2847" y="7348"/>
                  </a:cubicBezTo>
                  <a:cubicBezTo>
                    <a:pt x="2822" y="7352"/>
                    <a:pt x="2808" y="7375"/>
                    <a:pt x="2796" y="7375"/>
                  </a:cubicBezTo>
                  <a:cubicBezTo>
                    <a:pt x="2788" y="7375"/>
                    <a:pt x="2781" y="7367"/>
                    <a:pt x="2773" y="7344"/>
                  </a:cubicBezTo>
                  <a:cubicBezTo>
                    <a:pt x="2749" y="7278"/>
                    <a:pt x="2672" y="6950"/>
                    <a:pt x="2646" y="6862"/>
                  </a:cubicBezTo>
                  <a:cubicBezTo>
                    <a:pt x="2618" y="6771"/>
                    <a:pt x="2534" y="6398"/>
                    <a:pt x="2487" y="6209"/>
                  </a:cubicBezTo>
                  <a:cubicBezTo>
                    <a:pt x="2441" y="6018"/>
                    <a:pt x="2436" y="5871"/>
                    <a:pt x="2451" y="5859"/>
                  </a:cubicBezTo>
                  <a:cubicBezTo>
                    <a:pt x="2464" y="5848"/>
                    <a:pt x="2474" y="5845"/>
                    <a:pt x="2480" y="5820"/>
                  </a:cubicBezTo>
                  <a:cubicBezTo>
                    <a:pt x="2486" y="5794"/>
                    <a:pt x="2406" y="5687"/>
                    <a:pt x="2372" y="5638"/>
                  </a:cubicBezTo>
                  <a:cubicBezTo>
                    <a:pt x="2339" y="5590"/>
                    <a:pt x="2084" y="5339"/>
                    <a:pt x="2050" y="5320"/>
                  </a:cubicBezTo>
                  <a:cubicBezTo>
                    <a:pt x="2017" y="5300"/>
                    <a:pt x="1925" y="5201"/>
                    <a:pt x="1913" y="5165"/>
                  </a:cubicBezTo>
                  <a:cubicBezTo>
                    <a:pt x="1902" y="5127"/>
                    <a:pt x="1787" y="5054"/>
                    <a:pt x="1758" y="5054"/>
                  </a:cubicBezTo>
                  <a:cubicBezTo>
                    <a:pt x="1758" y="5054"/>
                    <a:pt x="1758" y="5054"/>
                    <a:pt x="1757" y="5054"/>
                  </a:cubicBezTo>
                  <a:cubicBezTo>
                    <a:pt x="1756" y="5054"/>
                    <a:pt x="1755" y="5054"/>
                    <a:pt x="1754" y="5054"/>
                  </a:cubicBezTo>
                  <a:cubicBezTo>
                    <a:pt x="1728" y="5054"/>
                    <a:pt x="1699" y="5016"/>
                    <a:pt x="1622" y="4965"/>
                  </a:cubicBezTo>
                  <a:cubicBezTo>
                    <a:pt x="1542" y="4911"/>
                    <a:pt x="1457" y="4793"/>
                    <a:pt x="1453" y="4778"/>
                  </a:cubicBezTo>
                  <a:cubicBezTo>
                    <a:pt x="1450" y="4765"/>
                    <a:pt x="1478" y="4736"/>
                    <a:pt x="1498" y="4736"/>
                  </a:cubicBezTo>
                  <a:cubicBezTo>
                    <a:pt x="1517" y="4736"/>
                    <a:pt x="1565" y="4710"/>
                    <a:pt x="1572" y="4678"/>
                  </a:cubicBezTo>
                  <a:cubicBezTo>
                    <a:pt x="1581" y="4644"/>
                    <a:pt x="1498" y="4509"/>
                    <a:pt x="1501" y="4468"/>
                  </a:cubicBezTo>
                  <a:cubicBezTo>
                    <a:pt x="1505" y="4427"/>
                    <a:pt x="1460" y="4304"/>
                    <a:pt x="1454" y="4269"/>
                  </a:cubicBezTo>
                  <a:cubicBezTo>
                    <a:pt x="1447" y="4234"/>
                    <a:pt x="1402" y="3958"/>
                    <a:pt x="1406" y="3919"/>
                  </a:cubicBezTo>
                  <a:cubicBezTo>
                    <a:pt x="1409" y="3881"/>
                    <a:pt x="1409" y="3587"/>
                    <a:pt x="1431" y="3529"/>
                  </a:cubicBezTo>
                  <a:cubicBezTo>
                    <a:pt x="1451" y="3470"/>
                    <a:pt x="1422" y="3300"/>
                    <a:pt x="1427" y="3229"/>
                  </a:cubicBezTo>
                  <a:cubicBezTo>
                    <a:pt x="1431" y="3160"/>
                    <a:pt x="1374" y="3093"/>
                    <a:pt x="1368" y="3065"/>
                  </a:cubicBezTo>
                  <a:cubicBezTo>
                    <a:pt x="1363" y="3039"/>
                    <a:pt x="1363" y="3025"/>
                    <a:pt x="1425" y="2990"/>
                  </a:cubicBezTo>
                  <a:cubicBezTo>
                    <a:pt x="1488" y="2955"/>
                    <a:pt x="1542" y="2953"/>
                    <a:pt x="1575" y="2950"/>
                  </a:cubicBezTo>
                  <a:cubicBezTo>
                    <a:pt x="1609" y="2949"/>
                    <a:pt x="1575" y="2845"/>
                    <a:pt x="1575" y="2815"/>
                  </a:cubicBezTo>
                  <a:cubicBezTo>
                    <a:pt x="1575" y="2786"/>
                    <a:pt x="1581" y="2767"/>
                    <a:pt x="1612" y="2748"/>
                  </a:cubicBezTo>
                  <a:cubicBezTo>
                    <a:pt x="1644" y="2727"/>
                    <a:pt x="1669" y="2640"/>
                    <a:pt x="1701" y="2611"/>
                  </a:cubicBezTo>
                  <a:cubicBezTo>
                    <a:pt x="1731" y="2582"/>
                    <a:pt x="1801" y="2474"/>
                    <a:pt x="1845" y="2427"/>
                  </a:cubicBezTo>
                  <a:cubicBezTo>
                    <a:pt x="1887" y="2379"/>
                    <a:pt x="1896" y="2346"/>
                    <a:pt x="1909" y="2298"/>
                  </a:cubicBezTo>
                  <a:cubicBezTo>
                    <a:pt x="1923" y="2251"/>
                    <a:pt x="1958" y="2151"/>
                    <a:pt x="1976" y="2079"/>
                  </a:cubicBezTo>
                  <a:cubicBezTo>
                    <a:pt x="1993" y="2006"/>
                    <a:pt x="1993" y="1801"/>
                    <a:pt x="1993" y="1711"/>
                  </a:cubicBezTo>
                  <a:cubicBezTo>
                    <a:pt x="1993" y="1619"/>
                    <a:pt x="1963" y="1473"/>
                    <a:pt x="1963" y="1459"/>
                  </a:cubicBezTo>
                  <a:cubicBezTo>
                    <a:pt x="1963" y="1450"/>
                    <a:pt x="1978" y="1435"/>
                    <a:pt x="1984" y="1435"/>
                  </a:cubicBezTo>
                  <a:cubicBezTo>
                    <a:pt x="1985" y="1435"/>
                    <a:pt x="1986" y="1437"/>
                    <a:pt x="1986" y="1440"/>
                  </a:cubicBezTo>
                  <a:cubicBezTo>
                    <a:pt x="1983" y="1454"/>
                    <a:pt x="2001" y="1497"/>
                    <a:pt x="2024" y="1524"/>
                  </a:cubicBezTo>
                  <a:cubicBezTo>
                    <a:pt x="2049" y="1552"/>
                    <a:pt x="2088" y="1553"/>
                    <a:pt x="2098" y="1556"/>
                  </a:cubicBezTo>
                  <a:cubicBezTo>
                    <a:pt x="2108" y="1558"/>
                    <a:pt x="2143" y="1593"/>
                    <a:pt x="2167" y="1623"/>
                  </a:cubicBezTo>
                  <a:cubicBezTo>
                    <a:pt x="2190" y="1655"/>
                    <a:pt x="2225" y="1712"/>
                    <a:pt x="2242" y="1741"/>
                  </a:cubicBezTo>
                  <a:cubicBezTo>
                    <a:pt x="2261" y="1770"/>
                    <a:pt x="2318" y="1869"/>
                    <a:pt x="2342" y="1912"/>
                  </a:cubicBezTo>
                  <a:cubicBezTo>
                    <a:pt x="2365" y="1951"/>
                    <a:pt x="2462" y="2085"/>
                    <a:pt x="2506" y="2136"/>
                  </a:cubicBezTo>
                  <a:cubicBezTo>
                    <a:pt x="2551" y="2186"/>
                    <a:pt x="2669" y="2318"/>
                    <a:pt x="2694" y="2334"/>
                  </a:cubicBezTo>
                  <a:cubicBezTo>
                    <a:pt x="2720" y="2353"/>
                    <a:pt x="2796" y="2435"/>
                    <a:pt x="2825" y="2467"/>
                  </a:cubicBezTo>
                  <a:cubicBezTo>
                    <a:pt x="2854" y="2497"/>
                    <a:pt x="2984" y="2637"/>
                    <a:pt x="3054" y="2711"/>
                  </a:cubicBezTo>
                  <a:cubicBezTo>
                    <a:pt x="3124" y="2786"/>
                    <a:pt x="3233" y="2899"/>
                    <a:pt x="3249" y="2911"/>
                  </a:cubicBezTo>
                  <a:cubicBezTo>
                    <a:pt x="3265" y="2923"/>
                    <a:pt x="3302" y="2962"/>
                    <a:pt x="3299" y="2975"/>
                  </a:cubicBezTo>
                  <a:cubicBezTo>
                    <a:pt x="3294" y="2990"/>
                    <a:pt x="3299" y="2998"/>
                    <a:pt x="3300" y="3016"/>
                  </a:cubicBezTo>
                  <a:cubicBezTo>
                    <a:pt x="3302" y="3033"/>
                    <a:pt x="3318" y="3092"/>
                    <a:pt x="3329" y="3125"/>
                  </a:cubicBezTo>
                  <a:cubicBezTo>
                    <a:pt x="3341" y="3159"/>
                    <a:pt x="3369" y="3265"/>
                    <a:pt x="3369" y="3284"/>
                  </a:cubicBezTo>
                  <a:cubicBezTo>
                    <a:pt x="3369" y="3303"/>
                    <a:pt x="3342" y="3371"/>
                    <a:pt x="3318" y="3416"/>
                  </a:cubicBezTo>
                  <a:cubicBezTo>
                    <a:pt x="3291" y="3462"/>
                    <a:pt x="3307" y="3530"/>
                    <a:pt x="3307" y="3609"/>
                  </a:cubicBezTo>
                  <a:cubicBezTo>
                    <a:pt x="3307" y="3686"/>
                    <a:pt x="3412" y="3846"/>
                    <a:pt x="3428" y="3886"/>
                  </a:cubicBezTo>
                  <a:cubicBezTo>
                    <a:pt x="3444" y="3925"/>
                    <a:pt x="3436" y="4036"/>
                    <a:pt x="3422" y="4073"/>
                  </a:cubicBezTo>
                  <a:cubicBezTo>
                    <a:pt x="3409" y="4110"/>
                    <a:pt x="3436" y="4269"/>
                    <a:pt x="3431" y="4308"/>
                  </a:cubicBezTo>
                  <a:cubicBezTo>
                    <a:pt x="3425" y="4346"/>
                    <a:pt x="3436" y="4582"/>
                    <a:pt x="3438" y="4644"/>
                  </a:cubicBezTo>
                  <a:cubicBezTo>
                    <a:pt x="3440" y="4707"/>
                    <a:pt x="3329" y="4800"/>
                    <a:pt x="3313" y="4835"/>
                  </a:cubicBezTo>
                  <a:cubicBezTo>
                    <a:pt x="3297" y="4870"/>
                    <a:pt x="3335" y="4888"/>
                    <a:pt x="3377" y="4917"/>
                  </a:cubicBezTo>
                  <a:cubicBezTo>
                    <a:pt x="3409" y="4938"/>
                    <a:pt x="3481" y="4950"/>
                    <a:pt x="3536" y="4950"/>
                  </a:cubicBezTo>
                  <a:cubicBezTo>
                    <a:pt x="3556" y="4950"/>
                    <a:pt x="3575" y="4948"/>
                    <a:pt x="3587" y="4945"/>
                  </a:cubicBezTo>
                  <a:cubicBezTo>
                    <a:pt x="3628" y="4931"/>
                    <a:pt x="3715" y="4895"/>
                    <a:pt x="3738" y="4895"/>
                  </a:cubicBezTo>
                  <a:cubicBezTo>
                    <a:pt x="3740" y="4895"/>
                    <a:pt x="3742" y="4896"/>
                    <a:pt x="3743" y="4896"/>
                  </a:cubicBezTo>
                  <a:cubicBezTo>
                    <a:pt x="3753" y="4907"/>
                    <a:pt x="3746" y="4939"/>
                    <a:pt x="3718" y="4974"/>
                  </a:cubicBezTo>
                  <a:cubicBezTo>
                    <a:pt x="3690" y="5009"/>
                    <a:pt x="3696" y="5102"/>
                    <a:pt x="3696" y="5137"/>
                  </a:cubicBezTo>
                  <a:cubicBezTo>
                    <a:pt x="3696" y="5173"/>
                    <a:pt x="3714" y="5265"/>
                    <a:pt x="3705" y="5294"/>
                  </a:cubicBezTo>
                  <a:cubicBezTo>
                    <a:pt x="3698" y="5323"/>
                    <a:pt x="3676" y="5447"/>
                    <a:pt x="3699" y="5475"/>
                  </a:cubicBezTo>
                  <a:cubicBezTo>
                    <a:pt x="3724" y="5505"/>
                    <a:pt x="3690" y="5626"/>
                    <a:pt x="3692" y="5669"/>
                  </a:cubicBezTo>
                  <a:cubicBezTo>
                    <a:pt x="3693" y="5712"/>
                    <a:pt x="3667" y="5801"/>
                    <a:pt x="3654" y="5827"/>
                  </a:cubicBezTo>
                  <a:cubicBezTo>
                    <a:pt x="3639" y="5852"/>
                    <a:pt x="3651" y="5887"/>
                    <a:pt x="3651" y="5915"/>
                  </a:cubicBezTo>
                  <a:cubicBezTo>
                    <a:pt x="3651" y="5942"/>
                    <a:pt x="3626" y="5983"/>
                    <a:pt x="3605" y="6036"/>
                  </a:cubicBezTo>
                  <a:cubicBezTo>
                    <a:pt x="3583" y="6090"/>
                    <a:pt x="3535" y="6193"/>
                    <a:pt x="3511" y="6237"/>
                  </a:cubicBezTo>
                  <a:cubicBezTo>
                    <a:pt x="3488" y="6282"/>
                    <a:pt x="3449" y="6462"/>
                    <a:pt x="3449" y="6462"/>
                  </a:cubicBezTo>
                  <a:lnTo>
                    <a:pt x="3443" y="6461"/>
                  </a:lnTo>
                  <a:cubicBezTo>
                    <a:pt x="3441" y="6460"/>
                    <a:pt x="3440" y="6460"/>
                    <a:pt x="3439" y="6460"/>
                  </a:cubicBezTo>
                  <a:cubicBezTo>
                    <a:pt x="3433" y="6460"/>
                    <a:pt x="3428" y="6465"/>
                    <a:pt x="3428" y="6477"/>
                  </a:cubicBezTo>
                  <a:cubicBezTo>
                    <a:pt x="3428" y="6489"/>
                    <a:pt x="3418" y="6498"/>
                    <a:pt x="3411" y="6498"/>
                  </a:cubicBezTo>
                  <a:cubicBezTo>
                    <a:pt x="3408" y="6498"/>
                    <a:pt x="3405" y="6497"/>
                    <a:pt x="3403" y="6494"/>
                  </a:cubicBezTo>
                  <a:cubicBezTo>
                    <a:pt x="3401" y="6492"/>
                    <a:pt x="3397" y="6491"/>
                    <a:pt x="3392" y="6491"/>
                  </a:cubicBezTo>
                  <a:cubicBezTo>
                    <a:pt x="3385" y="6491"/>
                    <a:pt x="3375" y="6493"/>
                    <a:pt x="3361" y="6493"/>
                  </a:cubicBezTo>
                  <a:cubicBezTo>
                    <a:pt x="3336" y="6493"/>
                    <a:pt x="3341" y="6527"/>
                    <a:pt x="3347" y="6545"/>
                  </a:cubicBezTo>
                  <a:cubicBezTo>
                    <a:pt x="3352" y="6564"/>
                    <a:pt x="3329" y="6589"/>
                    <a:pt x="3319" y="6608"/>
                  </a:cubicBezTo>
                  <a:cubicBezTo>
                    <a:pt x="3317" y="6612"/>
                    <a:pt x="3314" y="6613"/>
                    <a:pt x="3310" y="6613"/>
                  </a:cubicBezTo>
                  <a:cubicBezTo>
                    <a:pt x="3292" y="6613"/>
                    <a:pt x="3257" y="6588"/>
                    <a:pt x="3243" y="6585"/>
                  </a:cubicBezTo>
                  <a:cubicBezTo>
                    <a:pt x="3242" y="6585"/>
                    <a:pt x="3241" y="6584"/>
                    <a:pt x="3240" y="6584"/>
                  </a:cubicBezTo>
                  <a:cubicBezTo>
                    <a:pt x="3225" y="6584"/>
                    <a:pt x="3218" y="6603"/>
                    <a:pt x="3197" y="6612"/>
                  </a:cubicBezTo>
                  <a:cubicBezTo>
                    <a:pt x="3172" y="6621"/>
                    <a:pt x="3143" y="6717"/>
                    <a:pt x="3143" y="6735"/>
                  </a:cubicBezTo>
                  <a:cubicBezTo>
                    <a:pt x="3143" y="6754"/>
                    <a:pt x="3121" y="6777"/>
                    <a:pt x="3099" y="6786"/>
                  </a:cubicBezTo>
                  <a:cubicBezTo>
                    <a:pt x="3077" y="6796"/>
                    <a:pt x="3001" y="6821"/>
                    <a:pt x="2975" y="6840"/>
                  </a:cubicBezTo>
                  <a:cubicBezTo>
                    <a:pt x="2950" y="6856"/>
                    <a:pt x="2869" y="6862"/>
                    <a:pt x="2800" y="6869"/>
                  </a:cubicBezTo>
                  <a:cubicBezTo>
                    <a:pt x="2732" y="6873"/>
                    <a:pt x="2714" y="6971"/>
                    <a:pt x="2732" y="6997"/>
                  </a:cubicBezTo>
                  <a:cubicBezTo>
                    <a:pt x="2749" y="7022"/>
                    <a:pt x="2882" y="7070"/>
                    <a:pt x="2942" y="7079"/>
                  </a:cubicBezTo>
                  <a:cubicBezTo>
                    <a:pt x="2975" y="7084"/>
                    <a:pt x="3039" y="7087"/>
                    <a:pt x="3096" y="7087"/>
                  </a:cubicBezTo>
                  <a:cubicBezTo>
                    <a:pt x="3144" y="7087"/>
                    <a:pt x="3187" y="7085"/>
                    <a:pt x="3202" y="7082"/>
                  </a:cubicBezTo>
                  <a:cubicBezTo>
                    <a:pt x="3214" y="7079"/>
                    <a:pt x="3230" y="7078"/>
                    <a:pt x="3246" y="7078"/>
                  </a:cubicBezTo>
                  <a:cubicBezTo>
                    <a:pt x="3277" y="7078"/>
                    <a:pt x="3313" y="7083"/>
                    <a:pt x="3334" y="7096"/>
                  </a:cubicBezTo>
                  <a:cubicBezTo>
                    <a:pt x="3362" y="7117"/>
                    <a:pt x="3428" y="7137"/>
                    <a:pt x="3513" y="7137"/>
                  </a:cubicBezTo>
                  <a:cubicBezTo>
                    <a:pt x="3519" y="7137"/>
                    <a:pt x="3525" y="7137"/>
                    <a:pt x="3530" y="7137"/>
                  </a:cubicBezTo>
                  <a:cubicBezTo>
                    <a:pt x="3625" y="7132"/>
                    <a:pt x="3655" y="7070"/>
                    <a:pt x="3661" y="7042"/>
                  </a:cubicBezTo>
                  <a:cubicBezTo>
                    <a:pt x="3667" y="7015"/>
                    <a:pt x="3609" y="6873"/>
                    <a:pt x="3609" y="6873"/>
                  </a:cubicBezTo>
                  <a:lnTo>
                    <a:pt x="3599" y="6848"/>
                  </a:lnTo>
                  <a:cubicBezTo>
                    <a:pt x="3588" y="6824"/>
                    <a:pt x="3621" y="6742"/>
                    <a:pt x="3622" y="6729"/>
                  </a:cubicBezTo>
                  <a:cubicBezTo>
                    <a:pt x="3625" y="6716"/>
                    <a:pt x="3645" y="6685"/>
                    <a:pt x="3658" y="6678"/>
                  </a:cubicBezTo>
                  <a:cubicBezTo>
                    <a:pt x="3673" y="6671"/>
                    <a:pt x="3657" y="6653"/>
                    <a:pt x="3658" y="6647"/>
                  </a:cubicBezTo>
                  <a:cubicBezTo>
                    <a:pt x="3661" y="6642"/>
                    <a:pt x="3702" y="6620"/>
                    <a:pt x="3747" y="6596"/>
                  </a:cubicBezTo>
                  <a:cubicBezTo>
                    <a:pt x="3792" y="6573"/>
                    <a:pt x="3890" y="6473"/>
                    <a:pt x="3931" y="6385"/>
                  </a:cubicBezTo>
                  <a:cubicBezTo>
                    <a:pt x="3972" y="6298"/>
                    <a:pt x="3980" y="6199"/>
                    <a:pt x="3980" y="6177"/>
                  </a:cubicBezTo>
                  <a:cubicBezTo>
                    <a:pt x="3980" y="6155"/>
                    <a:pt x="4027" y="6071"/>
                    <a:pt x="4033" y="6057"/>
                  </a:cubicBezTo>
                  <a:cubicBezTo>
                    <a:pt x="4036" y="6050"/>
                    <a:pt x="4039" y="6043"/>
                    <a:pt x="4041" y="6043"/>
                  </a:cubicBezTo>
                  <a:cubicBezTo>
                    <a:pt x="4042" y="6043"/>
                    <a:pt x="4043" y="6047"/>
                    <a:pt x="4044" y="6056"/>
                  </a:cubicBezTo>
                  <a:cubicBezTo>
                    <a:pt x="4046" y="6078"/>
                    <a:pt x="4088" y="6130"/>
                    <a:pt x="4109" y="6178"/>
                  </a:cubicBezTo>
                  <a:cubicBezTo>
                    <a:pt x="4130" y="6228"/>
                    <a:pt x="4199" y="6395"/>
                    <a:pt x="4229" y="6464"/>
                  </a:cubicBezTo>
                  <a:cubicBezTo>
                    <a:pt x="4261" y="6532"/>
                    <a:pt x="4257" y="6567"/>
                    <a:pt x="4253" y="6589"/>
                  </a:cubicBezTo>
                  <a:cubicBezTo>
                    <a:pt x="4248" y="6611"/>
                    <a:pt x="4291" y="6612"/>
                    <a:pt x="4291" y="6639"/>
                  </a:cubicBezTo>
                  <a:cubicBezTo>
                    <a:pt x="4291" y="6663"/>
                    <a:pt x="4339" y="6773"/>
                    <a:pt x="4365" y="6803"/>
                  </a:cubicBezTo>
                  <a:cubicBezTo>
                    <a:pt x="4390" y="6835"/>
                    <a:pt x="4400" y="6942"/>
                    <a:pt x="4401" y="6996"/>
                  </a:cubicBezTo>
                  <a:cubicBezTo>
                    <a:pt x="4403" y="7048"/>
                    <a:pt x="4417" y="7146"/>
                    <a:pt x="4422" y="7191"/>
                  </a:cubicBezTo>
                  <a:cubicBezTo>
                    <a:pt x="4425" y="7234"/>
                    <a:pt x="4455" y="7411"/>
                    <a:pt x="4460" y="7438"/>
                  </a:cubicBezTo>
                  <a:cubicBezTo>
                    <a:pt x="4464" y="7465"/>
                    <a:pt x="4464" y="7468"/>
                    <a:pt x="4452" y="7472"/>
                  </a:cubicBezTo>
                  <a:cubicBezTo>
                    <a:pt x="4441" y="7476"/>
                    <a:pt x="4446" y="7510"/>
                    <a:pt x="4446" y="7524"/>
                  </a:cubicBezTo>
                  <a:cubicBezTo>
                    <a:pt x="4446" y="7540"/>
                    <a:pt x="4444" y="7549"/>
                    <a:pt x="4433" y="7568"/>
                  </a:cubicBezTo>
                  <a:cubicBezTo>
                    <a:pt x="4423" y="7584"/>
                    <a:pt x="4422" y="7661"/>
                    <a:pt x="4412" y="7671"/>
                  </a:cubicBezTo>
                  <a:cubicBezTo>
                    <a:pt x="4401" y="7680"/>
                    <a:pt x="4372" y="7718"/>
                    <a:pt x="4349" y="7741"/>
                  </a:cubicBezTo>
                  <a:cubicBezTo>
                    <a:pt x="4326" y="7765"/>
                    <a:pt x="4347" y="7803"/>
                    <a:pt x="4345" y="7832"/>
                  </a:cubicBezTo>
                  <a:cubicBezTo>
                    <a:pt x="4343" y="7861"/>
                    <a:pt x="4289" y="7925"/>
                    <a:pt x="4269" y="7937"/>
                  </a:cubicBezTo>
                  <a:cubicBezTo>
                    <a:pt x="4248" y="7948"/>
                    <a:pt x="4240" y="8036"/>
                    <a:pt x="4240" y="8055"/>
                  </a:cubicBezTo>
                  <a:cubicBezTo>
                    <a:pt x="4240" y="8075"/>
                    <a:pt x="4203" y="8101"/>
                    <a:pt x="4177" y="8136"/>
                  </a:cubicBezTo>
                  <a:cubicBezTo>
                    <a:pt x="4152" y="8171"/>
                    <a:pt x="4075" y="8269"/>
                    <a:pt x="4074" y="8340"/>
                  </a:cubicBezTo>
                  <a:cubicBezTo>
                    <a:pt x="4071" y="8413"/>
                    <a:pt x="4149" y="8458"/>
                    <a:pt x="4253" y="8461"/>
                  </a:cubicBezTo>
                  <a:cubicBezTo>
                    <a:pt x="4256" y="8461"/>
                    <a:pt x="4260" y="8461"/>
                    <a:pt x="4264" y="8461"/>
                  </a:cubicBezTo>
                  <a:cubicBezTo>
                    <a:pt x="4362" y="8461"/>
                    <a:pt x="4434" y="8405"/>
                    <a:pt x="4502" y="8356"/>
                  </a:cubicBezTo>
                  <a:cubicBezTo>
                    <a:pt x="4572" y="8305"/>
                    <a:pt x="4639" y="8129"/>
                    <a:pt x="4649" y="8106"/>
                  </a:cubicBezTo>
                  <a:cubicBezTo>
                    <a:pt x="4661" y="8084"/>
                    <a:pt x="4680" y="8039"/>
                    <a:pt x="4736" y="7996"/>
                  </a:cubicBezTo>
                  <a:cubicBezTo>
                    <a:pt x="4793" y="7956"/>
                    <a:pt x="4862" y="7867"/>
                    <a:pt x="4865" y="7775"/>
                  </a:cubicBezTo>
                  <a:cubicBezTo>
                    <a:pt x="4866" y="7682"/>
                    <a:pt x="4745" y="7638"/>
                    <a:pt x="4739" y="7638"/>
                  </a:cubicBezTo>
                  <a:cubicBezTo>
                    <a:pt x="4733" y="7638"/>
                    <a:pt x="4704" y="7632"/>
                    <a:pt x="4713" y="7618"/>
                  </a:cubicBezTo>
                  <a:cubicBezTo>
                    <a:pt x="4723" y="7604"/>
                    <a:pt x="4716" y="7571"/>
                    <a:pt x="4717" y="7548"/>
                  </a:cubicBezTo>
                  <a:cubicBezTo>
                    <a:pt x="4719" y="7524"/>
                    <a:pt x="4731" y="7513"/>
                    <a:pt x="4739" y="7501"/>
                  </a:cubicBezTo>
                  <a:cubicBezTo>
                    <a:pt x="4749" y="7489"/>
                    <a:pt x="4731" y="7469"/>
                    <a:pt x="4731" y="7469"/>
                  </a:cubicBezTo>
                  <a:cubicBezTo>
                    <a:pt x="4731" y="7469"/>
                    <a:pt x="4732" y="7452"/>
                    <a:pt x="4747" y="7417"/>
                  </a:cubicBezTo>
                  <a:cubicBezTo>
                    <a:pt x="4763" y="7382"/>
                    <a:pt x="4809" y="7189"/>
                    <a:pt x="4835" y="7089"/>
                  </a:cubicBezTo>
                  <a:cubicBezTo>
                    <a:pt x="4860" y="6987"/>
                    <a:pt x="4841" y="6940"/>
                    <a:pt x="4818" y="6883"/>
                  </a:cubicBezTo>
                  <a:cubicBezTo>
                    <a:pt x="4795" y="6827"/>
                    <a:pt x="4719" y="6576"/>
                    <a:pt x="4712" y="6535"/>
                  </a:cubicBezTo>
                  <a:cubicBezTo>
                    <a:pt x="4704" y="6494"/>
                    <a:pt x="4709" y="6449"/>
                    <a:pt x="4712" y="6432"/>
                  </a:cubicBezTo>
                  <a:cubicBezTo>
                    <a:pt x="4716" y="6414"/>
                    <a:pt x="4745" y="6363"/>
                    <a:pt x="4774" y="6308"/>
                  </a:cubicBezTo>
                  <a:cubicBezTo>
                    <a:pt x="4803" y="6254"/>
                    <a:pt x="4809" y="6030"/>
                    <a:pt x="4833" y="5983"/>
                  </a:cubicBezTo>
                  <a:cubicBezTo>
                    <a:pt x="4857" y="5937"/>
                    <a:pt x="4793" y="5769"/>
                    <a:pt x="4790" y="5762"/>
                  </a:cubicBezTo>
                  <a:cubicBezTo>
                    <a:pt x="4789" y="5756"/>
                    <a:pt x="4768" y="5743"/>
                    <a:pt x="4789" y="5712"/>
                  </a:cubicBezTo>
                  <a:cubicBezTo>
                    <a:pt x="4808" y="5680"/>
                    <a:pt x="4824" y="5635"/>
                    <a:pt x="4818" y="5616"/>
                  </a:cubicBezTo>
                  <a:cubicBezTo>
                    <a:pt x="4812" y="5596"/>
                    <a:pt x="4822" y="5583"/>
                    <a:pt x="4844" y="5571"/>
                  </a:cubicBezTo>
                  <a:cubicBezTo>
                    <a:pt x="4866" y="5559"/>
                    <a:pt x="4872" y="5492"/>
                    <a:pt x="4900" y="5357"/>
                  </a:cubicBezTo>
                  <a:cubicBezTo>
                    <a:pt x="4926" y="5218"/>
                    <a:pt x="4857" y="5060"/>
                    <a:pt x="4856" y="4988"/>
                  </a:cubicBezTo>
                  <a:cubicBezTo>
                    <a:pt x="4853" y="4918"/>
                    <a:pt x="4792" y="4831"/>
                    <a:pt x="4757" y="4760"/>
                  </a:cubicBezTo>
                  <a:cubicBezTo>
                    <a:pt x="4722" y="4690"/>
                    <a:pt x="4637" y="4643"/>
                    <a:pt x="4631" y="4640"/>
                  </a:cubicBezTo>
                  <a:cubicBezTo>
                    <a:pt x="4624" y="4639"/>
                    <a:pt x="4620" y="4576"/>
                    <a:pt x="4637" y="4573"/>
                  </a:cubicBezTo>
                  <a:cubicBezTo>
                    <a:pt x="4653" y="4569"/>
                    <a:pt x="4731" y="4499"/>
                    <a:pt x="4765" y="4446"/>
                  </a:cubicBezTo>
                  <a:cubicBezTo>
                    <a:pt x="4800" y="4394"/>
                    <a:pt x="4704" y="4327"/>
                    <a:pt x="4697" y="4318"/>
                  </a:cubicBezTo>
                  <a:cubicBezTo>
                    <a:pt x="4690" y="4311"/>
                    <a:pt x="4678" y="4280"/>
                    <a:pt x="4685" y="4237"/>
                  </a:cubicBezTo>
                  <a:cubicBezTo>
                    <a:pt x="4694" y="4194"/>
                    <a:pt x="4637" y="4154"/>
                    <a:pt x="4637" y="4138"/>
                  </a:cubicBezTo>
                  <a:cubicBezTo>
                    <a:pt x="4637" y="4122"/>
                    <a:pt x="4662" y="3982"/>
                    <a:pt x="4672" y="3904"/>
                  </a:cubicBezTo>
                  <a:cubicBezTo>
                    <a:pt x="4681" y="3829"/>
                    <a:pt x="4633" y="3766"/>
                    <a:pt x="4633" y="3766"/>
                  </a:cubicBezTo>
                  <a:cubicBezTo>
                    <a:pt x="4633" y="3766"/>
                    <a:pt x="4627" y="3724"/>
                    <a:pt x="4639" y="3692"/>
                  </a:cubicBezTo>
                  <a:cubicBezTo>
                    <a:pt x="4650" y="3661"/>
                    <a:pt x="4661" y="3542"/>
                    <a:pt x="4662" y="3504"/>
                  </a:cubicBezTo>
                  <a:cubicBezTo>
                    <a:pt x="4665" y="3467"/>
                    <a:pt x="4562" y="3317"/>
                    <a:pt x="4547" y="3317"/>
                  </a:cubicBezTo>
                  <a:cubicBezTo>
                    <a:pt x="4531" y="3317"/>
                    <a:pt x="4500" y="3243"/>
                    <a:pt x="4496" y="3199"/>
                  </a:cubicBezTo>
                  <a:cubicBezTo>
                    <a:pt x="4492" y="3157"/>
                    <a:pt x="4398" y="3068"/>
                    <a:pt x="4377" y="3042"/>
                  </a:cubicBezTo>
                  <a:cubicBezTo>
                    <a:pt x="4355" y="3014"/>
                    <a:pt x="4259" y="2876"/>
                    <a:pt x="4259" y="2876"/>
                  </a:cubicBezTo>
                  <a:cubicBezTo>
                    <a:pt x="4259" y="2876"/>
                    <a:pt x="4261" y="2857"/>
                    <a:pt x="4288" y="2835"/>
                  </a:cubicBezTo>
                  <a:cubicBezTo>
                    <a:pt x="4312" y="2812"/>
                    <a:pt x="4337" y="2700"/>
                    <a:pt x="4346" y="2612"/>
                  </a:cubicBezTo>
                  <a:cubicBezTo>
                    <a:pt x="4353" y="2525"/>
                    <a:pt x="4331" y="2449"/>
                    <a:pt x="4183" y="2334"/>
                  </a:cubicBezTo>
                  <a:cubicBezTo>
                    <a:pt x="4103" y="2273"/>
                    <a:pt x="4001" y="2257"/>
                    <a:pt x="3917" y="2257"/>
                  </a:cubicBezTo>
                  <a:cubicBezTo>
                    <a:pt x="3844" y="2257"/>
                    <a:pt x="3785" y="2269"/>
                    <a:pt x="3768" y="2273"/>
                  </a:cubicBezTo>
                  <a:cubicBezTo>
                    <a:pt x="3728" y="2283"/>
                    <a:pt x="3740" y="2324"/>
                    <a:pt x="3717" y="2344"/>
                  </a:cubicBezTo>
                  <a:cubicBezTo>
                    <a:pt x="3693" y="2363"/>
                    <a:pt x="3674" y="2384"/>
                    <a:pt x="3651" y="2414"/>
                  </a:cubicBezTo>
                  <a:cubicBezTo>
                    <a:pt x="3626" y="2446"/>
                    <a:pt x="3619" y="2470"/>
                    <a:pt x="3618" y="2483"/>
                  </a:cubicBezTo>
                  <a:cubicBezTo>
                    <a:pt x="3615" y="2496"/>
                    <a:pt x="3570" y="2510"/>
                    <a:pt x="3539" y="2522"/>
                  </a:cubicBezTo>
                  <a:cubicBezTo>
                    <a:pt x="3516" y="2531"/>
                    <a:pt x="3509" y="2547"/>
                    <a:pt x="3496" y="2547"/>
                  </a:cubicBezTo>
                  <a:cubicBezTo>
                    <a:pt x="3492" y="2547"/>
                    <a:pt x="3488" y="2545"/>
                    <a:pt x="3482" y="2541"/>
                  </a:cubicBezTo>
                  <a:cubicBezTo>
                    <a:pt x="3459" y="2525"/>
                    <a:pt x="3383" y="2493"/>
                    <a:pt x="3367" y="2483"/>
                  </a:cubicBezTo>
                  <a:cubicBezTo>
                    <a:pt x="3352" y="2473"/>
                    <a:pt x="3309" y="2420"/>
                    <a:pt x="3248" y="2368"/>
                  </a:cubicBezTo>
                  <a:cubicBezTo>
                    <a:pt x="3188" y="2315"/>
                    <a:pt x="3039" y="2226"/>
                    <a:pt x="3031" y="2215"/>
                  </a:cubicBezTo>
                  <a:cubicBezTo>
                    <a:pt x="3019" y="2205"/>
                    <a:pt x="2966" y="2121"/>
                    <a:pt x="2927" y="2056"/>
                  </a:cubicBezTo>
                  <a:cubicBezTo>
                    <a:pt x="2889" y="1989"/>
                    <a:pt x="2690" y="1843"/>
                    <a:pt x="2650" y="1818"/>
                  </a:cubicBezTo>
                  <a:cubicBezTo>
                    <a:pt x="2611" y="1794"/>
                    <a:pt x="2409" y="1609"/>
                    <a:pt x="2365" y="1568"/>
                  </a:cubicBezTo>
                  <a:cubicBezTo>
                    <a:pt x="2323" y="1527"/>
                    <a:pt x="2242" y="1444"/>
                    <a:pt x="2222" y="1444"/>
                  </a:cubicBezTo>
                  <a:cubicBezTo>
                    <a:pt x="2203" y="1444"/>
                    <a:pt x="2186" y="1405"/>
                    <a:pt x="2178" y="1373"/>
                  </a:cubicBezTo>
                  <a:cubicBezTo>
                    <a:pt x="2170" y="1342"/>
                    <a:pt x="2094" y="1188"/>
                    <a:pt x="2087" y="1182"/>
                  </a:cubicBezTo>
                  <a:cubicBezTo>
                    <a:pt x="2078" y="1176"/>
                    <a:pt x="2082" y="1022"/>
                    <a:pt x="2082" y="1003"/>
                  </a:cubicBezTo>
                  <a:cubicBezTo>
                    <a:pt x="2082" y="991"/>
                    <a:pt x="2084" y="971"/>
                    <a:pt x="2087" y="947"/>
                  </a:cubicBezTo>
                  <a:cubicBezTo>
                    <a:pt x="2202" y="848"/>
                    <a:pt x="2275" y="703"/>
                    <a:pt x="2275" y="538"/>
                  </a:cubicBezTo>
                  <a:cubicBezTo>
                    <a:pt x="2275" y="241"/>
                    <a:pt x="2034" y="1"/>
                    <a:pt x="17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1"/>
            <p:cNvSpPr/>
            <p:nvPr/>
          </p:nvSpPr>
          <p:spPr>
            <a:xfrm>
              <a:off x="2085300" y="539500"/>
              <a:ext cx="260700" cy="26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72"/>
          <p:cNvSpPr txBox="1"/>
          <p:nvPr>
            <p:ph type="title"/>
          </p:nvPr>
        </p:nvSpPr>
        <p:spPr>
          <a:xfrm>
            <a:off x="4050225" y="1325275"/>
            <a:ext cx="43806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NOT SIGNIFICANT</a:t>
            </a:r>
            <a:endParaRPr/>
          </a:p>
        </p:txBody>
      </p:sp>
      <p:sp>
        <p:nvSpPr>
          <p:cNvPr id="1106" name="Google Shape;1106;p72"/>
          <p:cNvSpPr txBox="1"/>
          <p:nvPr>
            <p:ph idx="1" type="subTitle"/>
          </p:nvPr>
        </p:nvSpPr>
        <p:spPr>
          <a:xfrm>
            <a:off x="4571925" y="1715600"/>
            <a:ext cx="3858900" cy="86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p-value for all positions were below 0.05. Therefore, they are not statistically significant enough to make a difference in a </a:t>
            </a:r>
            <a:r>
              <a:rPr lang="en"/>
              <a:t>player</a:t>
            </a:r>
            <a:r>
              <a:rPr lang="en"/>
              <a:t>’s win </a:t>
            </a:r>
            <a:r>
              <a:rPr lang="en"/>
              <a:t>share</a:t>
            </a:r>
            <a:r>
              <a:rPr lang="en"/>
              <a:t> score</a:t>
            </a:r>
            <a:endParaRPr/>
          </a:p>
        </p:txBody>
      </p:sp>
      <p:pic>
        <p:nvPicPr>
          <p:cNvPr id="1107" name="Google Shape;1107;p72" title="Chart">
            <a:hlinkClick r:id="rId3"/>
          </p:cNvPr>
          <p:cNvPicPr preferRelativeResize="0"/>
          <p:nvPr/>
        </p:nvPicPr>
        <p:blipFill rotWithShape="1">
          <a:blip r:embed="rId4">
            <a:alphaModFix/>
          </a:blip>
          <a:srcRect b="0" l="16833" r="17281" t="0"/>
          <a:stretch/>
        </p:blipFill>
        <p:spPr>
          <a:xfrm>
            <a:off x="810025" y="1424425"/>
            <a:ext cx="3165276" cy="2970651"/>
          </a:xfrm>
          <a:prstGeom prst="rect">
            <a:avLst/>
          </a:prstGeom>
          <a:noFill/>
          <a:ln>
            <a:noFill/>
          </a:ln>
        </p:spPr>
      </p:pic>
      <p:sp>
        <p:nvSpPr>
          <p:cNvPr id="1108" name="Google Shape;1108;p72"/>
          <p:cNvSpPr txBox="1"/>
          <p:nvPr/>
        </p:nvSpPr>
        <p:spPr>
          <a:xfrm>
            <a:off x="2170555" y="3782062"/>
            <a:ext cx="7356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SemiBold"/>
                <a:ea typeface="Dosis SemiBold"/>
                <a:cs typeface="Dosis SemiBold"/>
                <a:sym typeface="Dosis SemiBold"/>
              </a:rPr>
              <a:t>50%</a:t>
            </a:r>
            <a:endParaRPr sz="1600">
              <a:solidFill>
                <a:schemeClr val="lt1"/>
              </a:solidFill>
              <a:latin typeface="Dosis SemiBold"/>
              <a:ea typeface="Dosis SemiBold"/>
              <a:cs typeface="Dosis SemiBold"/>
              <a:sym typeface="Dosis SemiBold"/>
            </a:endParaRPr>
          </a:p>
        </p:txBody>
      </p:sp>
      <p:sp>
        <p:nvSpPr>
          <p:cNvPr id="1109" name="Google Shape;1109;p72"/>
          <p:cNvSpPr txBox="1"/>
          <p:nvPr/>
        </p:nvSpPr>
        <p:spPr>
          <a:xfrm>
            <a:off x="3014197" y="2219239"/>
            <a:ext cx="7356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SemiBold"/>
                <a:ea typeface="Dosis SemiBold"/>
                <a:cs typeface="Dosis SemiBold"/>
                <a:sym typeface="Dosis SemiBold"/>
              </a:rPr>
              <a:t>5%</a:t>
            </a:r>
            <a:endParaRPr sz="1600">
              <a:solidFill>
                <a:schemeClr val="lt1"/>
              </a:solidFill>
              <a:latin typeface="Dosis SemiBold"/>
              <a:ea typeface="Dosis SemiBold"/>
              <a:cs typeface="Dosis SemiBold"/>
              <a:sym typeface="Dosis SemiBold"/>
            </a:endParaRPr>
          </a:p>
        </p:txBody>
      </p:sp>
      <p:sp>
        <p:nvSpPr>
          <p:cNvPr id="1110" name="Google Shape;1110;p72"/>
          <p:cNvSpPr txBox="1"/>
          <p:nvPr/>
        </p:nvSpPr>
        <p:spPr>
          <a:xfrm>
            <a:off x="2560699" y="1729879"/>
            <a:ext cx="7356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SemiBold"/>
                <a:ea typeface="Dosis SemiBold"/>
                <a:cs typeface="Dosis SemiBold"/>
                <a:sym typeface="Dosis SemiBold"/>
              </a:rPr>
              <a:t>15</a:t>
            </a:r>
            <a:r>
              <a:rPr lang="en" sz="1600">
                <a:solidFill>
                  <a:schemeClr val="lt1"/>
                </a:solidFill>
                <a:latin typeface="Dosis SemiBold"/>
                <a:ea typeface="Dosis SemiBold"/>
                <a:cs typeface="Dosis SemiBold"/>
                <a:sym typeface="Dosis SemiBold"/>
              </a:rPr>
              <a:t>%</a:t>
            </a:r>
            <a:endParaRPr sz="1600">
              <a:solidFill>
                <a:schemeClr val="lt1"/>
              </a:solidFill>
              <a:latin typeface="Dosis SemiBold"/>
              <a:ea typeface="Dosis SemiBold"/>
              <a:cs typeface="Dosis SemiBold"/>
              <a:sym typeface="Dosis SemiBold"/>
            </a:endParaRPr>
          </a:p>
        </p:txBody>
      </p:sp>
      <p:sp>
        <p:nvSpPr>
          <p:cNvPr id="1111" name="Google Shape;1111;p72"/>
          <p:cNvSpPr txBox="1"/>
          <p:nvPr/>
        </p:nvSpPr>
        <p:spPr>
          <a:xfrm>
            <a:off x="1127999" y="2086366"/>
            <a:ext cx="7356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SemiBold"/>
                <a:ea typeface="Dosis SemiBold"/>
                <a:cs typeface="Dosis SemiBold"/>
                <a:sym typeface="Dosis SemiBold"/>
              </a:rPr>
              <a:t>30</a:t>
            </a:r>
            <a:r>
              <a:rPr lang="en" sz="1600">
                <a:solidFill>
                  <a:schemeClr val="dk2"/>
                </a:solidFill>
                <a:latin typeface="Dosis SemiBold"/>
                <a:ea typeface="Dosis SemiBold"/>
                <a:cs typeface="Dosis SemiBold"/>
                <a:sym typeface="Dosis SemiBold"/>
              </a:rPr>
              <a:t>%</a:t>
            </a:r>
            <a:endParaRPr sz="1600">
              <a:solidFill>
                <a:schemeClr val="dk2"/>
              </a:solidFill>
              <a:latin typeface="Dosis SemiBold"/>
              <a:ea typeface="Dosis SemiBold"/>
              <a:cs typeface="Dosis SemiBold"/>
              <a:sym typeface="Dosis SemiBold"/>
            </a:endParaRPr>
          </a:p>
        </p:txBody>
      </p:sp>
      <p:grpSp>
        <p:nvGrpSpPr>
          <p:cNvPr id="1112" name="Google Shape;1112;p72"/>
          <p:cNvGrpSpPr/>
          <p:nvPr/>
        </p:nvGrpSpPr>
        <p:grpSpPr>
          <a:xfrm>
            <a:off x="2015955" y="2497973"/>
            <a:ext cx="772412" cy="861525"/>
            <a:chOff x="4778913" y="1933763"/>
            <a:chExt cx="504350" cy="562500"/>
          </a:xfrm>
        </p:grpSpPr>
        <p:sp>
          <p:nvSpPr>
            <p:cNvPr id="1113" name="Google Shape;1113;p72"/>
            <p:cNvSpPr/>
            <p:nvPr/>
          </p:nvSpPr>
          <p:spPr>
            <a:xfrm>
              <a:off x="5116413" y="2211988"/>
              <a:ext cx="36125" cy="47175"/>
            </a:xfrm>
            <a:custGeom>
              <a:rect b="b" l="l" r="r" t="t"/>
              <a:pathLst>
                <a:path extrusionOk="0" h="1887" w="1445">
                  <a:moveTo>
                    <a:pt x="462" y="0"/>
                  </a:moveTo>
                  <a:cubicBezTo>
                    <a:pt x="210" y="519"/>
                    <a:pt x="54" y="1081"/>
                    <a:pt x="1" y="1656"/>
                  </a:cubicBezTo>
                  <a:cubicBezTo>
                    <a:pt x="27" y="1658"/>
                    <a:pt x="58" y="1658"/>
                    <a:pt x="87" y="1663"/>
                  </a:cubicBezTo>
                  <a:cubicBezTo>
                    <a:pt x="556" y="1718"/>
                    <a:pt x="1005" y="1798"/>
                    <a:pt x="1445" y="1886"/>
                  </a:cubicBezTo>
                  <a:cubicBezTo>
                    <a:pt x="1255" y="1194"/>
                    <a:pt x="919" y="553"/>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2"/>
            <p:cNvSpPr/>
            <p:nvPr/>
          </p:nvSpPr>
          <p:spPr>
            <a:xfrm>
              <a:off x="4986413" y="2166438"/>
              <a:ext cx="74350" cy="84325"/>
            </a:xfrm>
            <a:custGeom>
              <a:rect b="b" l="l" r="r" t="t"/>
              <a:pathLst>
                <a:path extrusionOk="0" h="3373" w="2974">
                  <a:moveTo>
                    <a:pt x="1786" y="1"/>
                  </a:moveTo>
                  <a:cubicBezTo>
                    <a:pt x="1176" y="3"/>
                    <a:pt x="570" y="116"/>
                    <a:pt x="1" y="335"/>
                  </a:cubicBezTo>
                  <a:cubicBezTo>
                    <a:pt x="1046" y="1053"/>
                    <a:pt x="1781" y="2137"/>
                    <a:pt x="2067" y="3372"/>
                  </a:cubicBezTo>
                  <a:cubicBezTo>
                    <a:pt x="2334" y="3362"/>
                    <a:pt x="2601" y="3348"/>
                    <a:pt x="2870" y="3348"/>
                  </a:cubicBezTo>
                  <a:lnTo>
                    <a:pt x="2973" y="3348"/>
                  </a:lnTo>
                  <a:cubicBezTo>
                    <a:pt x="2798" y="1841"/>
                    <a:pt x="2411" y="597"/>
                    <a:pt x="1928" y="8"/>
                  </a:cubicBezTo>
                  <a:cubicBezTo>
                    <a:pt x="1880" y="8"/>
                    <a:pt x="1834" y="1"/>
                    <a:pt x="17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2"/>
            <p:cNvSpPr/>
            <p:nvPr/>
          </p:nvSpPr>
          <p:spPr>
            <a:xfrm>
              <a:off x="5059413" y="2169813"/>
              <a:ext cx="54275" cy="81900"/>
            </a:xfrm>
            <a:custGeom>
              <a:rect b="b" l="l" r="r" t="t"/>
              <a:pathLst>
                <a:path extrusionOk="0" h="3276" w="2171">
                  <a:moveTo>
                    <a:pt x="0" y="0"/>
                  </a:moveTo>
                  <a:cubicBezTo>
                    <a:pt x="459" y="1024"/>
                    <a:pt x="743" y="2117"/>
                    <a:pt x="834" y="3237"/>
                  </a:cubicBezTo>
                  <a:cubicBezTo>
                    <a:pt x="1060" y="3244"/>
                    <a:pt x="1283" y="3259"/>
                    <a:pt x="1507" y="3275"/>
                  </a:cubicBezTo>
                  <a:cubicBezTo>
                    <a:pt x="1569" y="2514"/>
                    <a:pt x="1795" y="1776"/>
                    <a:pt x="2170" y="1110"/>
                  </a:cubicBezTo>
                  <a:cubicBezTo>
                    <a:pt x="1548" y="567"/>
                    <a:pt x="803" y="18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2"/>
            <p:cNvSpPr/>
            <p:nvPr/>
          </p:nvSpPr>
          <p:spPr>
            <a:xfrm>
              <a:off x="5128488" y="2063188"/>
              <a:ext cx="66700" cy="65800"/>
            </a:xfrm>
            <a:custGeom>
              <a:rect b="b" l="l" r="r" t="t"/>
              <a:pathLst>
                <a:path extrusionOk="0" h="2632" w="2668">
                  <a:moveTo>
                    <a:pt x="1334" y="0"/>
                  </a:moveTo>
                  <a:lnTo>
                    <a:pt x="1024" y="658"/>
                  </a:lnTo>
                  <a:cubicBezTo>
                    <a:pt x="969" y="776"/>
                    <a:pt x="859" y="858"/>
                    <a:pt x="731" y="877"/>
                  </a:cubicBezTo>
                  <a:lnTo>
                    <a:pt x="1" y="988"/>
                  </a:lnTo>
                  <a:lnTo>
                    <a:pt x="544" y="1543"/>
                  </a:lnTo>
                  <a:cubicBezTo>
                    <a:pt x="630" y="1629"/>
                    <a:pt x="669" y="1754"/>
                    <a:pt x="649" y="1877"/>
                  </a:cubicBezTo>
                  <a:lnTo>
                    <a:pt x="525" y="2631"/>
                  </a:lnTo>
                  <a:lnTo>
                    <a:pt x="1147" y="2288"/>
                  </a:lnTo>
                  <a:cubicBezTo>
                    <a:pt x="1206" y="2255"/>
                    <a:pt x="1270" y="2239"/>
                    <a:pt x="1334" y="2239"/>
                  </a:cubicBezTo>
                  <a:cubicBezTo>
                    <a:pt x="1399" y="2239"/>
                    <a:pt x="1463" y="2255"/>
                    <a:pt x="1522" y="2288"/>
                  </a:cubicBezTo>
                  <a:lnTo>
                    <a:pt x="2144" y="2631"/>
                  </a:lnTo>
                  <a:lnTo>
                    <a:pt x="2022" y="1874"/>
                  </a:lnTo>
                  <a:cubicBezTo>
                    <a:pt x="2000" y="1754"/>
                    <a:pt x="2041" y="1629"/>
                    <a:pt x="2125" y="1540"/>
                  </a:cubicBezTo>
                  <a:lnTo>
                    <a:pt x="2668" y="990"/>
                  </a:lnTo>
                  <a:lnTo>
                    <a:pt x="1937" y="877"/>
                  </a:lnTo>
                  <a:cubicBezTo>
                    <a:pt x="1810" y="858"/>
                    <a:pt x="1700" y="776"/>
                    <a:pt x="1644" y="658"/>
                  </a:cubicBezTo>
                  <a:lnTo>
                    <a:pt x="1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2"/>
            <p:cNvSpPr/>
            <p:nvPr/>
          </p:nvSpPr>
          <p:spPr>
            <a:xfrm>
              <a:off x="4906038" y="2184713"/>
              <a:ext cx="112475" cy="92475"/>
            </a:xfrm>
            <a:custGeom>
              <a:rect b="b" l="l" r="r" t="t"/>
              <a:pathLst>
                <a:path extrusionOk="0" h="3699" w="4499">
                  <a:moveTo>
                    <a:pt x="2406" y="0"/>
                  </a:moveTo>
                  <a:cubicBezTo>
                    <a:pt x="1077" y="798"/>
                    <a:pt x="190" y="2163"/>
                    <a:pt x="1" y="3698"/>
                  </a:cubicBezTo>
                  <a:cubicBezTo>
                    <a:pt x="1159" y="3220"/>
                    <a:pt x="2379" y="2908"/>
                    <a:pt x="3627" y="2768"/>
                  </a:cubicBezTo>
                  <a:cubicBezTo>
                    <a:pt x="3913" y="2732"/>
                    <a:pt x="4206" y="2711"/>
                    <a:pt x="4499" y="2687"/>
                  </a:cubicBezTo>
                  <a:cubicBezTo>
                    <a:pt x="4184" y="1550"/>
                    <a:pt x="3430" y="584"/>
                    <a:pt x="24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2"/>
            <p:cNvSpPr/>
            <p:nvPr/>
          </p:nvSpPr>
          <p:spPr>
            <a:xfrm>
              <a:off x="4866938" y="2063238"/>
              <a:ext cx="66700" cy="65750"/>
            </a:xfrm>
            <a:custGeom>
              <a:rect b="b" l="l" r="r" t="t"/>
              <a:pathLst>
                <a:path extrusionOk="0" h="2630" w="2668">
                  <a:moveTo>
                    <a:pt x="1334" y="0"/>
                  </a:moveTo>
                  <a:lnTo>
                    <a:pt x="1024" y="659"/>
                  </a:lnTo>
                  <a:cubicBezTo>
                    <a:pt x="969" y="777"/>
                    <a:pt x="858" y="858"/>
                    <a:pt x="731" y="878"/>
                  </a:cubicBezTo>
                  <a:lnTo>
                    <a:pt x="0" y="988"/>
                  </a:lnTo>
                  <a:lnTo>
                    <a:pt x="541" y="1541"/>
                  </a:lnTo>
                  <a:cubicBezTo>
                    <a:pt x="627" y="1630"/>
                    <a:pt x="666" y="1752"/>
                    <a:pt x="647" y="1875"/>
                  </a:cubicBezTo>
                  <a:lnTo>
                    <a:pt x="524" y="2629"/>
                  </a:lnTo>
                  <a:lnTo>
                    <a:pt x="1146" y="2286"/>
                  </a:lnTo>
                  <a:cubicBezTo>
                    <a:pt x="1205" y="2254"/>
                    <a:pt x="1270" y="2239"/>
                    <a:pt x="1334" y="2239"/>
                  </a:cubicBezTo>
                  <a:cubicBezTo>
                    <a:pt x="1398" y="2239"/>
                    <a:pt x="1462" y="2254"/>
                    <a:pt x="1521" y="2286"/>
                  </a:cubicBezTo>
                  <a:lnTo>
                    <a:pt x="2144" y="2629"/>
                  </a:lnTo>
                  <a:lnTo>
                    <a:pt x="2021" y="1875"/>
                  </a:lnTo>
                  <a:cubicBezTo>
                    <a:pt x="1999" y="1752"/>
                    <a:pt x="2040" y="1627"/>
                    <a:pt x="2127" y="1541"/>
                  </a:cubicBezTo>
                  <a:lnTo>
                    <a:pt x="2667" y="988"/>
                  </a:lnTo>
                  <a:lnTo>
                    <a:pt x="1937" y="878"/>
                  </a:lnTo>
                  <a:cubicBezTo>
                    <a:pt x="1810" y="858"/>
                    <a:pt x="1699" y="777"/>
                    <a:pt x="1644" y="659"/>
                  </a:cubicBezTo>
                  <a:lnTo>
                    <a:pt x="1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2"/>
            <p:cNvSpPr/>
            <p:nvPr/>
          </p:nvSpPr>
          <p:spPr>
            <a:xfrm>
              <a:off x="4993038" y="2034088"/>
              <a:ext cx="76375" cy="75550"/>
            </a:xfrm>
            <a:custGeom>
              <a:rect b="b" l="l" r="r" t="t"/>
              <a:pathLst>
                <a:path extrusionOk="0" h="3022" w="3055">
                  <a:moveTo>
                    <a:pt x="1528" y="1"/>
                  </a:moveTo>
                  <a:lnTo>
                    <a:pt x="1158" y="787"/>
                  </a:lnTo>
                  <a:cubicBezTo>
                    <a:pt x="1103" y="905"/>
                    <a:pt x="992" y="986"/>
                    <a:pt x="865" y="1005"/>
                  </a:cubicBezTo>
                  <a:lnTo>
                    <a:pt x="0" y="1138"/>
                  </a:lnTo>
                  <a:lnTo>
                    <a:pt x="639" y="1789"/>
                  </a:lnTo>
                  <a:cubicBezTo>
                    <a:pt x="726" y="1878"/>
                    <a:pt x="764" y="2003"/>
                    <a:pt x="745" y="2123"/>
                  </a:cubicBezTo>
                  <a:lnTo>
                    <a:pt x="598" y="3019"/>
                  </a:lnTo>
                  <a:lnTo>
                    <a:pt x="1341" y="2611"/>
                  </a:lnTo>
                  <a:cubicBezTo>
                    <a:pt x="1396" y="2579"/>
                    <a:pt x="1461" y="2563"/>
                    <a:pt x="1528" y="2563"/>
                  </a:cubicBezTo>
                  <a:cubicBezTo>
                    <a:pt x="1593" y="2563"/>
                    <a:pt x="1658" y="2579"/>
                    <a:pt x="1713" y="2611"/>
                  </a:cubicBezTo>
                  <a:lnTo>
                    <a:pt x="2458" y="3022"/>
                  </a:lnTo>
                  <a:lnTo>
                    <a:pt x="2312" y="2123"/>
                  </a:lnTo>
                  <a:cubicBezTo>
                    <a:pt x="2290" y="2003"/>
                    <a:pt x="2331" y="1878"/>
                    <a:pt x="2417" y="1791"/>
                  </a:cubicBezTo>
                  <a:lnTo>
                    <a:pt x="3054" y="1138"/>
                  </a:lnTo>
                  <a:lnTo>
                    <a:pt x="2192" y="1005"/>
                  </a:lnTo>
                  <a:cubicBezTo>
                    <a:pt x="2062" y="986"/>
                    <a:pt x="1954" y="905"/>
                    <a:pt x="1898" y="787"/>
                  </a:cubicBezTo>
                  <a:lnTo>
                    <a:pt x="15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2"/>
            <p:cNvSpPr/>
            <p:nvPr/>
          </p:nvSpPr>
          <p:spPr>
            <a:xfrm>
              <a:off x="4778913" y="1933763"/>
              <a:ext cx="504350" cy="562500"/>
            </a:xfrm>
            <a:custGeom>
              <a:rect b="b" l="l" r="r" t="t"/>
              <a:pathLst>
                <a:path extrusionOk="0" h="22500" w="20174">
                  <a:moveTo>
                    <a:pt x="13659" y="1164"/>
                  </a:moveTo>
                  <a:cubicBezTo>
                    <a:pt x="13813" y="1164"/>
                    <a:pt x="13955" y="1255"/>
                    <a:pt x="14015" y="1397"/>
                  </a:cubicBezTo>
                  <a:cubicBezTo>
                    <a:pt x="14162" y="1738"/>
                    <a:pt x="14337" y="2068"/>
                    <a:pt x="14536" y="2382"/>
                  </a:cubicBezTo>
                  <a:cubicBezTo>
                    <a:pt x="14647" y="2563"/>
                    <a:pt x="14592" y="2796"/>
                    <a:pt x="14416" y="2909"/>
                  </a:cubicBezTo>
                  <a:cubicBezTo>
                    <a:pt x="14351" y="2951"/>
                    <a:pt x="14278" y="2971"/>
                    <a:pt x="14205" y="2971"/>
                  </a:cubicBezTo>
                  <a:cubicBezTo>
                    <a:pt x="14081" y="2971"/>
                    <a:pt x="13959" y="2911"/>
                    <a:pt x="13883" y="2800"/>
                  </a:cubicBezTo>
                  <a:cubicBezTo>
                    <a:pt x="13707" y="2524"/>
                    <a:pt x="13549" y="2236"/>
                    <a:pt x="13409" y="1940"/>
                  </a:cubicBezTo>
                  <a:lnTo>
                    <a:pt x="6765" y="1940"/>
                  </a:lnTo>
                  <a:cubicBezTo>
                    <a:pt x="6626" y="2238"/>
                    <a:pt x="6467" y="2524"/>
                    <a:pt x="6289" y="2800"/>
                  </a:cubicBezTo>
                  <a:cubicBezTo>
                    <a:pt x="6215" y="2911"/>
                    <a:pt x="6094" y="2971"/>
                    <a:pt x="5969" y="2971"/>
                  </a:cubicBezTo>
                  <a:cubicBezTo>
                    <a:pt x="5897" y="2971"/>
                    <a:pt x="5824" y="2951"/>
                    <a:pt x="5758" y="2909"/>
                  </a:cubicBezTo>
                  <a:cubicBezTo>
                    <a:pt x="5581" y="2796"/>
                    <a:pt x="5528" y="2563"/>
                    <a:pt x="5636" y="2382"/>
                  </a:cubicBezTo>
                  <a:cubicBezTo>
                    <a:pt x="5838" y="2068"/>
                    <a:pt x="6011" y="1738"/>
                    <a:pt x="6157" y="1397"/>
                  </a:cubicBezTo>
                  <a:cubicBezTo>
                    <a:pt x="6220" y="1255"/>
                    <a:pt x="6359" y="1164"/>
                    <a:pt x="6513" y="1164"/>
                  </a:cubicBezTo>
                  <a:close/>
                  <a:moveTo>
                    <a:pt x="10091" y="2716"/>
                  </a:moveTo>
                  <a:cubicBezTo>
                    <a:pt x="10242" y="2716"/>
                    <a:pt x="10379" y="2803"/>
                    <a:pt x="10444" y="2940"/>
                  </a:cubicBezTo>
                  <a:lnTo>
                    <a:pt x="11076" y="4286"/>
                  </a:lnTo>
                  <a:lnTo>
                    <a:pt x="12484" y="4499"/>
                  </a:lnTo>
                  <a:cubicBezTo>
                    <a:pt x="12628" y="4521"/>
                    <a:pt x="12749" y="4622"/>
                    <a:pt x="12794" y="4759"/>
                  </a:cubicBezTo>
                  <a:cubicBezTo>
                    <a:pt x="12840" y="4898"/>
                    <a:pt x="12804" y="5050"/>
                    <a:pt x="12703" y="5155"/>
                  </a:cubicBezTo>
                  <a:lnTo>
                    <a:pt x="11674" y="6205"/>
                  </a:lnTo>
                  <a:lnTo>
                    <a:pt x="11917" y="7695"/>
                  </a:lnTo>
                  <a:cubicBezTo>
                    <a:pt x="11936" y="7808"/>
                    <a:pt x="11905" y="7924"/>
                    <a:pt x="11831" y="8010"/>
                  </a:cubicBezTo>
                  <a:cubicBezTo>
                    <a:pt x="11756" y="8097"/>
                    <a:pt x="11648" y="8147"/>
                    <a:pt x="11535" y="8147"/>
                  </a:cubicBezTo>
                  <a:cubicBezTo>
                    <a:pt x="11470" y="8147"/>
                    <a:pt x="11405" y="8130"/>
                    <a:pt x="11348" y="8097"/>
                  </a:cubicBezTo>
                  <a:lnTo>
                    <a:pt x="10093" y="7405"/>
                  </a:lnTo>
                  <a:lnTo>
                    <a:pt x="8839" y="8097"/>
                  </a:lnTo>
                  <a:cubicBezTo>
                    <a:pt x="8779" y="8129"/>
                    <a:pt x="8713" y="8146"/>
                    <a:pt x="8648" y="8146"/>
                  </a:cubicBezTo>
                  <a:cubicBezTo>
                    <a:pt x="8571" y="8146"/>
                    <a:pt x="8494" y="8122"/>
                    <a:pt x="8428" y="8075"/>
                  </a:cubicBezTo>
                  <a:cubicBezTo>
                    <a:pt x="8305" y="7988"/>
                    <a:pt x="8243" y="7842"/>
                    <a:pt x="8267" y="7695"/>
                  </a:cubicBezTo>
                  <a:lnTo>
                    <a:pt x="8512" y="6205"/>
                  </a:lnTo>
                  <a:lnTo>
                    <a:pt x="7481" y="5153"/>
                  </a:lnTo>
                  <a:cubicBezTo>
                    <a:pt x="7380" y="5050"/>
                    <a:pt x="7344" y="4898"/>
                    <a:pt x="7392" y="4759"/>
                  </a:cubicBezTo>
                  <a:cubicBezTo>
                    <a:pt x="7438" y="4622"/>
                    <a:pt x="7556" y="4521"/>
                    <a:pt x="7700" y="4499"/>
                  </a:cubicBezTo>
                  <a:lnTo>
                    <a:pt x="9108" y="4286"/>
                  </a:lnTo>
                  <a:lnTo>
                    <a:pt x="9740" y="2940"/>
                  </a:lnTo>
                  <a:cubicBezTo>
                    <a:pt x="9805" y="2803"/>
                    <a:pt x="9942" y="2716"/>
                    <a:pt x="10091" y="2716"/>
                  </a:cubicBezTo>
                  <a:close/>
                  <a:moveTo>
                    <a:pt x="4855" y="3879"/>
                  </a:moveTo>
                  <a:cubicBezTo>
                    <a:pt x="5006" y="3879"/>
                    <a:pt x="5143" y="3966"/>
                    <a:pt x="5208" y="4100"/>
                  </a:cubicBezTo>
                  <a:lnTo>
                    <a:pt x="5780" y="5319"/>
                  </a:lnTo>
                  <a:lnTo>
                    <a:pt x="7054" y="5513"/>
                  </a:lnTo>
                  <a:cubicBezTo>
                    <a:pt x="7198" y="5535"/>
                    <a:pt x="7318" y="5636"/>
                    <a:pt x="7364" y="5773"/>
                  </a:cubicBezTo>
                  <a:cubicBezTo>
                    <a:pt x="7409" y="5912"/>
                    <a:pt x="7376" y="6064"/>
                    <a:pt x="7272" y="6167"/>
                  </a:cubicBezTo>
                  <a:lnTo>
                    <a:pt x="6342" y="7121"/>
                  </a:lnTo>
                  <a:lnTo>
                    <a:pt x="6563" y="8471"/>
                  </a:lnTo>
                  <a:cubicBezTo>
                    <a:pt x="6587" y="8618"/>
                    <a:pt x="6525" y="8765"/>
                    <a:pt x="6405" y="8851"/>
                  </a:cubicBezTo>
                  <a:cubicBezTo>
                    <a:pt x="6338" y="8898"/>
                    <a:pt x="6260" y="8922"/>
                    <a:pt x="6182" y="8922"/>
                  </a:cubicBezTo>
                  <a:cubicBezTo>
                    <a:pt x="6117" y="8922"/>
                    <a:pt x="6052" y="8906"/>
                    <a:pt x="5991" y="8873"/>
                  </a:cubicBezTo>
                  <a:lnTo>
                    <a:pt x="4857" y="8248"/>
                  </a:lnTo>
                  <a:lnTo>
                    <a:pt x="3723" y="8873"/>
                  </a:lnTo>
                  <a:cubicBezTo>
                    <a:pt x="3669" y="8904"/>
                    <a:pt x="3609" y="8921"/>
                    <a:pt x="3548" y="8921"/>
                  </a:cubicBezTo>
                  <a:cubicBezTo>
                    <a:pt x="3544" y="8921"/>
                    <a:pt x="3540" y="8921"/>
                    <a:pt x="3536" y="8921"/>
                  </a:cubicBezTo>
                  <a:cubicBezTo>
                    <a:pt x="3423" y="8921"/>
                    <a:pt x="3315" y="8873"/>
                    <a:pt x="3240" y="8786"/>
                  </a:cubicBezTo>
                  <a:cubicBezTo>
                    <a:pt x="3166" y="8697"/>
                    <a:pt x="3134" y="8584"/>
                    <a:pt x="3154" y="8471"/>
                  </a:cubicBezTo>
                  <a:lnTo>
                    <a:pt x="3372" y="7121"/>
                  </a:lnTo>
                  <a:lnTo>
                    <a:pt x="2442" y="6167"/>
                  </a:lnTo>
                  <a:cubicBezTo>
                    <a:pt x="2339" y="6064"/>
                    <a:pt x="2303" y="5912"/>
                    <a:pt x="2349" y="5773"/>
                  </a:cubicBezTo>
                  <a:cubicBezTo>
                    <a:pt x="2394" y="5636"/>
                    <a:pt x="2514" y="5535"/>
                    <a:pt x="2659" y="5513"/>
                  </a:cubicBezTo>
                  <a:lnTo>
                    <a:pt x="3932" y="5319"/>
                  </a:lnTo>
                  <a:lnTo>
                    <a:pt x="4504" y="4100"/>
                  </a:lnTo>
                  <a:cubicBezTo>
                    <a:pt x="4569" y="3966"/>
                    <a:pt x="4706" y="3879"/>
                    <a:pt x="4855" y="3879"/>
                  </a:cubicBezTo>
                  <a:close/>
                  <a:moveTo>
                    <a:pt x="15317" y="3877"/>
                  </a:moveTo>
                  <a:cubicBezTo>
                    <a:pt x="15469" y="3877"/>
                    <a:pt x="15606" y="3964"/>
                    <a:pt x="15668" y="4100"/>
                  </a:cubicBezTo>
                  <a:lnTo>
                    <a:pt x="16242" y="5319"/>
                  </a:lnTo>
                  <a:lnTo>
                    <a:pt x="17516" y="5511"/>
                  </a:lnTo>
                  <a:cubicBezTo>
                    <a:pt x="17660" y="5535"/>
                    <a:pt x="17778" y="5634"/>
                    <a:pt x="17826" y="5773"/>
                  </a:cubicBezTo>
                  <a:cubicBezTo>
                    <a:pt x="17872" y="5910"/>
                    <a:pt x="17836" y="6064"/>
                    <a:pt x="17735" y="6167"/>
                  </a:cubicBezTo>
                  <a:lnTo>
                    <a:pt x="16802" y="7121"/>
                  </a:lnTo>
                  <a:lnTo>
                    <a:pt x="17023" y="8471"/>
                  </a:lnTo>
                  <a:cubicBezTo>
                    <a:pt x="17043" y="8582"/>
                    <a:pt x="17011" y="8697"/>
                    <a:pt x="16937" y="8786"/>
                  </a:cubicBezTo>
                  <a:cubicBezTo>
                    <a:pt x="16862" y="8873"/>
                    <a:pt x="16754" y="8923"/>
                    <a:pt x="16639" y="8923"/>
                  </a:cubicBezTo>
                  <a:cubicBezTo>
                    <a:pt x="16574" y="8923"/>
                    <a:pt x="16509" y="8906"/>
                    <a:pt x="16452" y="8873"/>
                  </a:cubicBezTo>
                  <a:lnTo>
                    <a:pt x="15317" y="8248"/>
                  </a:lnTo>
                  <a:lnTo>
                    <a:pt x="14183" y="8873"/>
                  </a:lnTo>
                  <a:cubicBezTo>
                    <a:pt x="14124" y="8906"/>
                    <a:pt x="14059" y="8922"/>
                    <a:pt x="13994" y="8922"/>
                  </a:cubicBezTo>
                  <a:cubicBezTo>
                    <a:pt x="13915" y="8922"/>
                    <a:pt x="13838" y="8898"/>
                    <a:pt x="13772" y="8851"/>
                  </a:cubicBezTo>
                  <a:cubicBezTo>
                    <a:pt x="13650" y="8765"/>
                    <a:pt x="13590" y="8618"/>
                    <a:pt x="13614" y="8471"/>
                  </a:cubicBezTo>
                  <a:lnTo>
                    <a:pt x="13835" y="7121"/>
                  </a:lnTo>
                  <a:lnTo>
                    <a:pt x="12902" y="6167"/>
                  </a:lnTo>
                  <a:cubicBezTo>
                    <a:pt x="12801" y="6064"/>
                    <a:pt x="12765" y="5912"/>
                    <a:pt x="12811" y="5773"/>
                  </a:cubicBezTo>
                  <a:cubicBezTo>
                    <a:pt x="12857" y="5636"/>
                    <a:pt x="12977" y="5535"/>
                    <a:pt x="13121" y="5513"/>
                  </a:cubicBezTo>
                  <a:lnTo>
                    <a:pt x="14395" y="5319"/>
                  </a:lnTo>
                  <a:lnTo>
                    <a:pt x="14966" y="4100"/>
                  </a:lnTo>
                  <a:cubicBezTo>
                    <a:pt x="15031" y="3964"/>
                    <a:pt x="15168" y="3877"/>
                    <a:pt x="15317" y="3877"/>
                  </a:cubicBezTo>
                  <a:close/>
                  <a:moveTo>
                    <a:pt x="18617" y="6153"/>
                  </a:moveTo>
                  <a:cubicBezTo>
                    <a:pt x="18830" y="6153"/>
                    <a:pt x="19006" y="6326"/>
                    <a:pt x="19006" y="6539"/>
                  </a:cubicBezTo>
                  <a:cubicBezTo>
                    <a:pt x="19001" y="7916"/>
                    <a:pt x="18984" y="9048"/>
                    <a:pt x="18915" y="10101"/>
                  </a:cubicBezTo>
                  <a:cubicBezTo>
                    <a:pt x="18895" y="10394"/>
                    <a:pt x="18871" y="10682"/>
                    <a:pt x="18845" y="10961"/>
                  </a:cubicBezTo>
                  <a:cubicBezTo>
                    <a:pt x="18619" y="13217"/>
                    <a:pt x="18076" y="14844"/>
                    <a:pt x="17083" y="16238"/>
                  </a:cubicBezTo>
                  <a:cubicBezTo>
                    <a:pt x="17011" y="16352"/>
                    <a:pt x="16885" y="16420"/>
                    <a:pt x="16754" y="16420"/>
                  </a:cubicBezTo>
                  <a:cubicBezTo>
                    <a:pt x="16719" y="16420"/>
                    <a:pt x="16685" y="16415"/>
                    <a:pt x="16651" y="16406"/>
                  </a:cubicBezTo>
                  <a:cubicBezTo>
                    <a:pt x="16485" y="16358"/>
                    <a:pt x="16370" y="16209"/>
                    <a:pt x="16367" y="16038"/>
                  </a:cubicBezTo>
                  <a:lnTo>
                    <a:pt x="16367" y="16031"/>
                  </a:lnTo>
                  <a:cubicBezTo>
                    <a:pt x="16367" y="15949"/>
                    <a:pt x="16394" y="15870"/>
                    <a:pt x="16440" y="15803"/>
                  </a:cubicBezTo>
                  <a:cubicBezTo>
                    <a:pt x="17372" y="14508"/>
                    <a:pt x="17857" y="13037"/>
                    <a:pt x="18071" y="10886"/>
                  </a:cubicBezTo>
                  <a:cubicBezTo>
                    <a:pt x="18098" y="10615"/>
                    <a:pt x="18122" y="10336"/>
                    <a:pt x="18141" y="10050"/>
                  </a:cubicBezTo>
                  <a:cubicBezTo>
                    <a:pt x="18208" y="9017"/>
                    <a:pt x="18225" y="7900"/>
                    <a:pt x="18230" y="6539"/>
                  </a:cubicBezTo>
                  <a:cubicBezTo>
                    <a:pt x="18230" y="6326"/>
                    <a:pt x="18403" y="6153"/>
                    <a:pt x="18617" y="6153"/>
                  </a:cubicBezTo>
                  <a:close/>
                  <a:moveTo>
                    <a:pt x="1558" y="6157"/>
                  </a:moveTo>
                  <a:cubicBezTo>
                    <a:pt x="1772" y="6157"/>
                    <a:pt x="1945" y="6330"/>
                    <a:pt x="1945" y="6544"/>
                  </a:cubicBezTo>
                  <a:cubicBezTo>
                    <a:pt x="1950" y="7902"/>
                    <a:pt x="1966" y="9019"/>
                    <a:pt x="2034" y="10050"/>
                  </a:cubicBezTo>
                  <a:cubicBezTo>
                    <a:pt x="2053" y="10339"/>
                    <a:pt x="2075" y="10613"/>
                    <a:pt x="2103" y="10884"/>
                  </a:cubicBezTo>
                  <a:cubicBezTo>
                    <a:pt x="2103" y="10896"/>
                    <a:pt x="2103" y="10913"/>
                    <a:pt x="2103" y="10927"/>
                  </a:cubicBezTo>
                  <a:cubicBezTo>
                    <a:pt x="2317" y="13039"/>
                    <a:pt x="2805" y="14510"/>
                    <a:pt x="3733" y="15805"/>
                  </a:cubicBezTo>
                  <a:cubicBezTo>
                    <a:pt x="3819" y="15923"/>
                    <a:pt x="3831" y="16079"/>
                    <a:pt x="3764" y="16209"/>
                  </a:cubicBezTo>
                  <a:cubicBezTo>
                    <a:pt x="3697" y="16339"/>
                    <a:pt x="3564" y="16423"/>
                    <a:pt x="3418" y="16423"/>
                  </a:cubicBezTo>
                  <a:lnTo>
                    <a:pt x="3418" y="16420"/>
                  </a:lnTo>
                  <a:cubicBezTo>
                    <a:pt x="3274" y="16420"/>
                    <a:pt x="3139" y="16341"/>
                    <a:pt x="3072" y="16214"/>
                  </a:cubicBezTo>
                  <a:cubicBezTo>
                    <a:pt x="2091" y="14827"/>
                    <a:pt x="1553" y="13205"/>
                    <a:pt x="1330" y="10963"/>
                  </a:cubicBezTo>
                  <a:lnTo>
                    <a:pt x="1330" y="10920"/>
                  </a:lnTo>
                  <a:cubicBezTo>
                    <a:pt x="1303" y="10680"/>
                    <a:pt x="1279" y="10396"/>
                    <a:pt x="1260" y="10101"/>
                  </a:cubicBezTo>
                  <a:cubicBezTo>
                    <a:pt x="1190" y="9048"/>
                    <a:pt x="1174" y="7919"/>
                    <a:pt x="1171" y="6544"/>
                  </a:cubicBezTo>
                  <a:cubicBezTo>
                    <a:pt x="1171" y="6330"/>
                    <a:pt x="1344" y="6157"/>
                    <a:pt x="1558" y="6157"/>
                  </a:cubicBezTo>
                  <a:close/>
                  <a:moveTo>
                    <a:pt x="10086" y="8534"/>
                  </a:moveTo>
                  <a:cubicBezTo>
                    <a:pt x="13301" y="8534"/>
                    <a:pt x="15906" y="11139"/>
                    <a:pt x="15906" y="14354"/>
                  </a:cubicBezTo>
                  <a:cubicBezTo>
                    <a:pt x="15901" y="17564"/>
                    <a:pt x="13299" y="20169"/>
                    <a:pt x="10086" y="20171"/>
                  </a:cubicBezTo>
                  <a:cubicBezTo>
                    <a:pt x="6873" y="20171"/>
                    <a:pt x="4269" y="17567"/>
                    <a:pt x="4269" y="14354"/>
                  </a:cubicBezTo>
                  <a:cubicBezTo>
                    <a:pt x="4269" y="11139"/>
                    <a:pt x="6873" y="8534"/>
                    <a:pt x="10086" y="8534"/>
                  </a:cubicBezTo>
                  <a:close/>
                  <a:moveTo>
                    <a:pt x="14185" y="1"/>
                  </a:moveTo>
                  <a:cubicBezTo>
                    <a:pt x="14181" y="1"/>
                    <a:pt x="14177" y="1"/>
                    <a:pt x="14174" y="1"/>
                  </a:cubicBezTo>
                  <a:lnTo>
                    <a:pt x="5996" y="1"/>
                  </a:lnTo>
                  <a:cubicBezTo>
                    <a:pt x="5994" y="1"/>
                    <a:pt x="5992" y="1"/>
                    <a:pt x="5990" y="1"/>
                  </a:cubicBezTo>
                  <a:cubicBezTo>
                    <a:pt x="5668" y="1"/>
                    <a:pt x="5378" y="200"/>
                    <a:pt x="5263" y="503"/>
                  </a:cubicBezTo>
                  <a:cubicBezTo>
                    <a:pt x="4723" y="1974"/>
                    <a:pt x="3617" y="3783"/>
                    <a:pt x="597" y="4526"/>
                  </a:cubicBezTo>
                  <a:cubicBezTo>
                    <a:pt x="248" y="4612"/>
                    <a:pt x="3" y="4925"/>
                    <a:pt x="1" y="5285"/>
                  </a:cubicBezTo>
                  <a:cubicBezTo>
                    <a:pt x="6" y="14042"/>
                    <a:pt x="227" y="17944"/>
                    <a:pt x="9754" y="22425"/>
                  </a:cubicBezTo>
                  <a:cubicBezTo>
                    <a:pt x="9860" y="22475"/>
                    <a:pt x="9974" y="22499"/>
                    <a:pt x="10087" y="22499"/>
                  </a:cubicBezTo>
                  <a:cubicBezTo>
                    <a:pt x="10201" y="22499"/>
                    <a:pt x="10314" y="22475"/>
                    <a:pt x="10420" y="22425"/>
                  </a:cubicBezTo>
                  <a:cubicBezTo>
                    <a:pt x="19948" y="17944"/>
                    <a:pt x="20166" y="14042"/>
                    <a:pt x="20174" y="5285"/>
                  </a:cubicBezTo>
                  <a:cubicBezTo>
                    <a:pt x="20171" y="4925"/>
                    <a:pt x="19926" y="4612"/>
                    <a:pt x="19575" y="4526"/>
                  </a:cubicBezTo>
                  <a:cubicBezTo>
                    <a:pt x="16555" y="3783"/>
                    <a:pt x="15452" y="1974"/>
                    <a:pt x="14911" y="503"/>
                  </a:cubicBezTo>
                  <a:cubicBezTo>
                    <a:pt x="14797" y="202"/>
                    <a:pt x="14510" y="1"/>
                    <a:pt x="14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2"/>
            <p:cNvSpPr/>
            <p:nvPr/>
          </p:nvSpPr>
          <p:spPr>
            <a:xfrm>
              <a:off x="4905313" y="2271088"/>
              <a:ext cx="116100" cy="105525"/>
            </a:xfrm>
            <a:custGeom>
              <a:rect b="b" l="l" r="r" t="t"/>
              <a:pathLst>
                <a:path extrusionOk="0" h="4221" w="4644">
                  <a:moveTo>
                    <a:pt x="4638" y="1"/>
                  </a:moveTo>
                  <a:cubicBezTo>
                    <a:pt x="4340" y="25"/>
                    <a:pt x="4042" y="46"/>
                    <a:pt x="3754" y="85"/>
                  </a:cubicBezTo>
                  <a:cubicBezTo>
                    <a:pt x="2454" y="219"/>
                    <a:pt x="1188" y="568"/>
                    <a:pt x="1" y="1113"/>
                  </a:cubicBezTo>
                  <a:cubicBezTo>
                    <a:pt x="58" y="2267"/>
                    <a:pt x="510" y="3362"/>
                    <a:pt x="1281" y="4220"/>
                  </a:cubicBezTo>
                  <a:cubicBezTo>
                    <a:pt x="3302" y="3516"/>
                    <a:pt x="4643" y="1892"/>
                    <a:pt x="4643" y="111"/>
                  </a:cubicBezTo>
                  <a:cubicBezTo>
                    <a:pt x="4643" y="73"/>
                    <a:pt x="4638" y="37"/>
                    <a:pt x="46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2"/>
            <p:cNvSpPr/>
            <p:nvPr/>
          </p:nvSpPr>
          <p:spPr>
            <a:xfrm>
              <a:off x="5064938" y="2270138"/>
              <a:ext cx="70900" cy="143775"/>
            </a:xfrm>
            <a:custGeom>
              <a:rect b="b" l="l" r="r" t="t"/>
              <a:pathLst>
                <a:path extrusionOk="0" h="5751" w="2836">
                  <a:moveTo>
                    <a:pt x="685" y="0"/>
                  </a:moveTo>
                  <a:lnTo>
                    <a:pt x="685" y="0"/>
                  </a:lnTo>
                  <a:cubicBezTo>
                    <a:pt x="707" y="353"/>
                    <a:pt x="719" y="731"/>
                    <a:pt x="719" y="1118"/>
                  </a:cubicBezTo>
                  <a:cubicBezTo>
                    <a:pt x="755" y="2692"/>
                    <a:pt x="510" y="4261"/>
                    <a:pt x="0" y="5750"/>
                  </a:cubicBezTo>
                  <a:cubicBezTo>
                    <a:pt x="1159" y="5426"/>
                    <a:pt x="2165" y="4700"/>
                    <a:pt x="2836" y="3701"/>
                  </a:cubicBezTo>
                  <a:cubicBezTo>
                    <a:pt x="1903" y="3035"/>
                    <a:pt x="1293" y="1634"/>
                    <a:pt x="1257" y="36"/>
                  </a:cubicBezTo>
                  <a:cubicBezTo>
                    <a:pt x="1067" y="22"/>
                    <a:pt x="877" y="10"/>
                    <a:pt x="6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2"/>
            <p:cNvSpPr/>
            <p:nvPr/>
          </p:nvSpPr>
          <p:spPr>
            <a:xfrm>
              <a:off x="5115813" y="2272763"/>
              <a:ext cx="41350" cy="72900"/>
            </a:xfrm>
            <a:custGeom>
              <a:rect b="b" l="l" r="r" t="t"/>
              <a:pathLst>
                <a:path extrusionOk="0" h="2916" w="1654">
                  <a:moveTo>
                    <a:pt x="1" y="1"/>
                  </a:moveTo>
                  <a:cubicBezTo>
                    <a:pt x="46" y="1267"/>
                    <a:pt x="505" y="2385"/>
                    <a:pt x="1181" y="2916"/>
                  </a:cubicBezTo>
                  <a:cubicBezTo>
                    <a:pt x="1490" y="2250"/>
                    <a:pt x="1654" y="1527"/>
                    <a:pt x="1654" y="794"/>
                  </a:cubicBezTo>
                  <a:cubicBezTo>
                    <a:pt x="1654" y="623"/>
                    <a:pt x="1644" y="453"/>
                    <a:pt x="1627" y="282"/>
                  </a:cubicBezTo>
                  <a:cubicBezTo>
                    <a:pt x="1096" y="160"/>
                    <a:pt x="561" y="66"/>
                    <a:pt x="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2"/>
            <p:cNvSpPr/>
            <p:nvPr/>
          </p:nvSpPr>
          <p:spPr>
            <a:xfrm>
              <a:off x="4953013" y="2269463"/>
              <a:ext cx="110500" cy="149200"/>
            </a:xfrm>
            <a:custGeom>
              <a:rect b="b" l="l" r="r" t="t"/>
              <a:pathLst>
                <a:path extrusionOk="0" h="5968" w="4420">
                  <a:moveTo>
                    <a:pt x="4208" y="1"/>
                  </a:moveTo>
                  <a:cubicBezTo>
                    <a:pt x="3970" y="1"/>
                    <a:pt x="3737" y="15"/>
                    <a:pt x="3504" y="25"/>
                  </a:cubicBezTo>
                  <a:cubicBezTo>
                    <a:pt x="3504" y="75"/>
                    <a:pt x="3511" y="126"/>
                    <a:pt x="3511" y="176"/>
                  </a:cubicBezTo>
                  <a:cubicBezTo>
                    <a:pt x="3511" y="2178"/>
                    <a:pt x="2122" y="3997"/>
                    <a:pt x="1" y="4876"/>
                  </a:cubicBezTo>
                  <a:cubicBezTo>
                    <a:pt x="887" y="5583"/>
                    <a:pt x="1988" y="5967"/>
                    <a:pt x="3122" y="5967"/>
                  </a:cubicBezTo>
                  <a:cubicBezTo>
                    <a:pt x="3269" y="5967"/>
                    <a:pt x="3410" y="5958"/>
                    <a:pt x="3552" y="5946"/>
                  </a:cubicBezTo>
                  <a:cubicBezTo>
                    <a:pt x="3576" y="5900"/>
                    <a:pt x="3600" y="5859"/>
                    <a:pt x="3624" y="5809"/>
                  </a:cubicBezTo>
                  <a:cubicBezTo>
                    <a:pt x="4122" y="4739"/>
                    <a:pt x="4420" y="2995"/>
                    <a:pt x="4420" y="1145"/>
                  </a:cubicBezTo>
                  <a:cubicBezTo>
                    <a:pt x="4420" y="753"/>
                    <a:pt x="4403" y="373"/>
                    <a:pt x="4379" y="6"/>
                  </a:cubicBezTo>
                  <a:cubicBezTo>
                    <a:pt x="4333" y="6"/>
                    <a:pt x="4290" y="1"/>
                    <a:pt x="4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72"/>
          <p:cNvSpPr/>
          <p:nvPr/>
        </p:nvSpPr>
        <p:spPr>
          <a:xfrm>
            <a:off x="8335500" y="3351294"/>
            <a:ext cx="161100" cy="138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2"/>
          <p:cNvSpPr txBox="1"/>
          <p:nvPr>
            <p:ph idx="1" type="subTitle"/>
          </p:nvPr>
        </p:nvSpPr>
        <p:spPr>
          <a:xfrm>
            <a:off x="7081100" y="3243841"/>
            <a:ext cx="1253400" cy="35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Position PF</a:t>
            </a:r>
            <a:endParaRPr/>
          </a:p>
        </p:txBody>
      </p:sp>
      <p:sp>
        <p:nvSpPr>
          <p:cNvPr id="1127" name="Google Shape;1127;p72"/>
          <p:cNvSpPr/>
          <p:nvPr/>
        </p:nvSpPr>
        <p:spPr>
          <a:xfrm>
            <a:off x="8335500" y="3620326"/>
            <a:ext cx="161100" cy="138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2"/>
          <p:cNvSpPr txBox="1"/>
          <p:nvPr>
            <p:ph idx="1" type="subTitle"/>
          </p:nvPr>
        </p:nvSpPr>
        <p:spPr>
          <a:xfrm>
            <a:off x="7081100" y="3512872"/>
            <a:ext cx="1253400" cy="35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Position PG</a:t>
            </a:r>
            <a:endParaRPr/>
          </a:p>
        </p:txBody>
      </p:sp>
      <p:sp>
        <p:nvSpPr>
          <p:cNvPr id="1129" name="Google Shape;1129;p72"/>
          <p:cNvSpPr/>
          <p:nvPr/>
        </p:nvSpPr>
        <p:spPr>
          <a:xfrm>
            <a:off x="8319450" y="3091228"/>
            <a:ext cx="161100" cy="138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2"/>
          <p:cNvSpPr txBox="1"/>
          <p:nvPr>
            <p:ph idx="1" type="subTitle"/>
          </p:nvPr>
        </p:nvSpPr>
        <p:spPr>
          <a:xfrm>
            <a:off x="6433500" y="2947098"/>
            <a:ext cx="1890900" cy="35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Other predictors</a:t>
            </a:r>
            <a:endParaRPr/>
          </a:p>
        </p:txBody>
      </p:sp>
      <p:sp>
        <p:nvSpPr>
          <p:cNvPr id="1131" name="Google Shape;1131;p72"/>
          <p:cNvSpPr/>
          <p:nvPr/>
        </p:nvSpPr>
        <p:spPr>
          <a:xfrm>
            <a:off x="8335500" y="4157138"/>
            <a:ext cx="161100" cy="1383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2"/>
          <p:cNvSpPr txBox="1"/>
          <p:nvPr>
            <p:ph idx="1" type="subTitle"/>
          </p:nvPr>
        </p:nvSpPr>
        <p:spPr>
          <a:xfrm>
            <a:off x="7081100" y="4041980"/>
            <a:ext cx="1253400" cy="35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Position SG</a:t>
            </a:r>
            <a:endParaRPr/>
          </a:p>
        </p:txBody>
      </p:sp>
      <p:pic>
        <p:nvPicPr>
          <p:cNvPr id="1133" name="Google Shape;1133;p72" title="Chart">
            <a:hlinkClick r:id="rId5"/>
          </p:cNvPr>
          <p:cNvPicPr preferRelativeResize="0"/>
          <p:nvPr/>
        </p:nvPicPr>
        <p:blipFill>
          <a:blip r:embed="rId6">
            <a:alphaModFix/>
          </a:blip>
          <a:stretch>
            <a:fillRect/>
          </a:stretch>
        </p:blipFill>
        <p:spPr>
          <a:xfrm>
            <a:off x="0" y="1424425"/>
            <a:ext cx="4804314" cy="2970651"/>
          </a:xfrm>
          <a:prstGeom prst="rect">
            <a:avLst/>
          </a:prstGeom>
          <a:noFill/>
          <a:ln>
            <a:noFill/>
          </a:ln>
        </p:spPr>
      </p:pic>
      <p:sp>
        <p:nvSpPr>
          <p:cNvPr id="1134" name="Google Shape;1134;p72"/>
          <p:cNvSpPr/>
          <p:nvPr/>
        </p:nvSpPr>
        <p:spPr>
          <a:xfrm>
            <a:off x="8324400" y="3877328"/>
            <a:ext cx="183300" cy="161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2"/>
          <p:cNvSpPr txBox="1"/>
          <p:nvPr>
            <p:ph idx="1" type="subTitle"/>
          </p:nvPr>
        </p:nvSpPr>
        <p:spPr>
          <a:xfrm>
            <a:off x="7081100" y="3781334"/>
            <a:ext cx="1253400" cy="35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Position SF</a:t>
            </a:r>
            <a:endParaRPr/>
          </a:p>
        </p:txBody>
      </p:sp>
      <p:sp>
        <p:nvSpPr>
          <p:cNvPr id="1136" name="Google Shape;1136;p72"/>
          <p:cNvSpPr txBox="1"/>
          <p:nvPr>
            <p:ph idx="4294967295" type="subTitle"/>
          </p:nvPr>
        </p:nvSpPr>
        <p:spPr>
          <a:xfrm>
            <a:off x="1317763" y="4395075"/>
            <a:ext cx="2149800" cy="385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dk2"/>
                </a:solidFill>
              </a:rPr>
              <a:t>Approximate weight of p-value scores</a:t>
            </a:r>
            <a:endParaRPr sz="10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73"/>
          <p:cNvSpPr/>
          <p:nvPr/>
        </p:nvSpPr>
        <p:spPr>
          <a:xfrm>
            <a:off x="2238413" y="1773900"/>
            <a:ext cx="4265965" cy="8118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3"/>
          <p:cNvSpPr txBox="1"/>
          <p:nvPr>
            <p:ph type="ctrTitle"/>
          </p:nvPr>
        </p:nvSpPr>
        <p:spPr>
          <a:xfrm>
            <a:off x="1692450" y="1711375"/>
            <a:ext cx="5759100" cy="9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1143" name="Google Shape;1143;p73"/>
          <p:cNvGrpSpPr/>
          <p:nvPr/>
        </p:nvGrpSpPr>
        <p:grpSpPr>
          <a:xfrm>
            <a:off x="6714275" y="764233"/>
            <a:ext cx="1893488" cy="1518376"/>
            <a:chOff x="5553988" y="3520738"/>
            <a:chExt cx="562500" cy="451025"/>
          </a:xfrm>
        </p:grpSpPr>
        <p:sp>
          <p:nvSpPr>
            <p:cNvPr id="1144" name="Google Shape;1144;p73"/>
            <p:cNvSpPr/>
            <p:nvPr/>
          </p:nvSpPr>
          <p:spPr>
            <a:xfrm>
              <a:off x="5680863" y="3610313"/>
              <a:ext cx="141625" cy="118125"/>
            </a:xfrm>
            <a:custGeom>
              <a:rect b="b" l="l" r="r" t="t"/>
              <a:pathLst>
                <a:path extrusionOk="0" h="4725" w="5665">
                  <a:moveTo>
                    <a:pt x="3024" y="1"/>
                  </a:moveTo>
                  <a:cubicBezTo>
                    <a:pt x="1322" y="1005"/>
                    <a:pt x="198" y="2759"/>
                    <a:pt x="1" y="4725"/>
                  </a:cubicBezTo>
                  <a:cubicBezTo>
                    <a:pt x="1440" y="4112"/>
                    <a:pt x="2961" y="3713"/>
                    <a:pt x="4516" y="3545"/>
                  </a:cubicBezTo>
                  <a:cubicBezTo>
                    <a:pt x="4893" y="3497"/>
                    <a:pt x="5278" y="3461"/>
                    <a:pt x="5665" y="3432"/>
                  </a:cubicBezTo>
                  <a:cubicBezTo>
                    <a:pt x="5290" y="1976"/>
                    <a:pt x="4336" y="736"/>
                    <a:pt x="30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3"/>
            <p:cNvSpPr/>
            <p:nvPr/>
          </p:nvSpPr>
          <p:spPr>
            <a:xfrm>
              <a:off x="5776688" y="3588638"/>
              <a:ext cx="97050" cy="106300"/>
            </a:xfrm>
            <a:custGeom>
              <a:rect b="b" l="l" r="r" t="t"/>
              <a:pathLst>
                <a:path extrusionOk="0" h="4252" w="3882">
                  <a:moveTo>
                    <a:pt x="2343" y="0"/>
                  </a:moveTo>
                  <a:cubicBezTo>
                    <a:pt x="1538" y="0"/>
                    <a:pt x="743" y="156"/>
                    <a:pt x="1" y="462"/>
                  </a:cubicBezTo>
                  <a:cubicBezTo>
                    <a:pt x="1337" y="1334"/>
                    <a:pt x="2279" y="2694"/>
                    <a:pt x="2625" y="4251"/>
                  </a:cubicBezTo>
                  <a:cubicBezTo>
                    <a:pt x="2966" y="4237"/>
                    <a:pt x="3312" y="4227"/>
                    <a:pt x="3658" y="4225"/>
                  </a:cubicBezTo>
                  <a:lnTo>
                    <a:pt x="3706" y="4225"/>
                  </a:lnTo>
                  <a:cubicBezTo>
                    <a:pt x="3766" y="4225"/>
                    <a:pt x="3824" y="4229"/>
                    <a:pt x="3881" y="4232"/>
                  </a:cubicBezTo>
                  <a:cubicBezTo>
                    <a:pt x="3670" y="2326"/>
                    <a:pt x="3180" y="743"/>
                    <a:pt x="2567" y="10"/>
                  </a:cubicBezTo>
                  <a:cubicBezTo>
                    <a:pt x="2492" y="7"/>
                    <a:pt x="2420" y="0"/>
                    <a:pt x="23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3"/>
            <p:cNvSpPr/>
            <p:nvPr/>
          </p:nvSpPr>
          <p:spPr>
            <a:xfrm>
              <a:off x="5865788" y="3591638"/>
              <a:ext cx="72475" cy="104725"/>
            </a:xfrm>
            <a:custGeom>
              <a:rect b="b" l="l" r="r" t="t"/>
              <a:pathLst>
                <a:path extrusionOk="0" h="4189" w="2899">
                  <a:moveTo>
                    <a:pt x="0" y="0"/>
                  </a:moveTo>
                  <a:lnTo>
                    <a:pt x="0" y="0"/>
                  </a:lnTo>
                  <a:cubicBezTo>
                    <a:pt x="620" y="1298"/>
                    <a:pt x="990" y="2699"/>
                    <a:pt x="1096" y="4134"/>
                  </a:cubicBezTo>
                  <a:cubicBezTo>
                    <a:pt x="1423" y="4146"/>
                    <a:pt x="1742" y="4165"/>
                    <a:pt x="2062" y="4189"/>
                  </a:cubicBezTo>
                  <a:cubicBezTo>
                    <a:pt x="2129" y="3225"/>
                    <a:pt x="2415" y="2290"/>
                    <a:pt x="2898" y="1454"/>
                  </a:cubicBezTo>
                  <a:cubicBezTo>
                    <a:pt x="2079" y="721"/>
                    <a:pt x="1079" y="219"/>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3"/>
            <p:cNvSpPr/>
            <p:nvPr/>
          </p:nvSpPr>
          <p:spPr>
            <a:xfrm>
              <a:off x="5936613" y="3642338"/>
              <a:ext cx="48925" cy="63575"/>
            </a:xfrm>
            <a:custGeom>
              <a:rect b="b" l="l" r="r" t="t"/>
              <a:pathLst>
                <a:path extrusionOk="0" h="2543" w="1957">
                  <a:moveTo>
                    <a:pt x="632" y="1"/>
                  </a:moveTo>
                  <a:cubicBezTo>
                    <a:pt x="274" y="693"/>
                    <a:pt x="60" y="1452"/>
                    <a:pt x="0" y="2228"/>
                  </a:cubicBezTo>
                  <a:cubicBezTo>
                    <a:pt x="60" y="2235"/>
                    <a:pt x="125" y="2238"/>
                    <a:pt x="185" y="2245"/>
                  </a:cubicBezTo>
                  <a:cubicBezTo>
                    <a:pt x="800" y="2317"/>
                    <a:pt x="1387" y="2423"/>
                    <a:pt x="1956" y="2543"/>
                  </a:cubicBezTo>
                  <a:cubicBezTo>
                    <a:pt x="1721" y="1603"/>
                    <a:pt x="1267" y="733"/>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3"/>
            <p:cNvSpPr/>
            <p:nvPr/>
          </p:nvSpPr>
          <p:spPr>
            <a:xfrm>
              <a:off x="5680388" y="3715438"/>
              <a:ext cx="145175" cy="132800"/>
            </a:xfrm>
            <a:custGeom>
              <a:rect b="b" l="l" r="r" t="t"/>
              <a:pathLst>
                <a:path extrusionOk="0" h="5312" w="5807">
                  <a:moveTo>
                    <a:pt x="5794" y="1"/>
                  </a:moveTo>
                  <a:cubicBezTo>
                    <a:pt x="5402" y="30"/>
                    <a:pt x="5013" y="61"/>
                    <a:pt x="4634" y="109"/>
                  </a:cubicBezTo>
                  <a:cubicBezTo>
                    <a:pt x="3028" y="277"/>
                    <a:pt x="1464" y="710"/>
                    <a:pt x="1" y="1392"/>
                  </a:cubicBezTo>
                  <a:cubicBezTo>
                    <a:pt x="61" y="2848"/>
                    <a:pt x="633" y="4235"/>
                    <a:pt x="1618" y="5311"/>
                  </a:cubicBezTo>
                  <a:cubicBezTo>
                    <a:pt x="4131" y="4456"/>
                    <a:pt x="5806" y="2440"/>
                    <a:pt x="5806" y="224"/>
                  </a:cubicBezTo>
                  <a:cubicBezTo>
                    <a:pt x="5806" y="147"/>
                    <a:pt x="5799" y="75"/>
                    <a:pt x="57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3"/>
            <p:cNvSpPr/>
            <p:nvPr/>
          </p:nvSpPr>
          <p:spPr>
            <a:xfrm>
              <a:off x="5872813" y="3714438"/>
              <a:ext cx="92475" cy="179750"/>
            </a:xfrm>
            <a:custGeom>
              <a:rect b="b" l="l" r="r" t="t"/>
              <a:pathLst>
                <a:path extrusionOk="0" h="7190" w="3699">
                  <a:moveTo>
                    <a:pt x="885" y="0"/>
                  </a:moveTo>
                  <a:lnTo>
                    <a:pt x="885" y="0"/>
                  </a:lnTo>
                  <a:cubicBezTo>
                    <a:pt x="916" y="454"/>
                    <a:pt x="933" y="942"/>
                    <a:pt x="933" y="1439"/>
                  </a:cubicBezTo>
                  <a:cubicBezTo>
                    <a:pt x="933" y="3693"/>
                    <a:pt x="591" y="5760"/>
                    <a:pt x="0" y="7190"/>
                  </a:cubicBezTo>
                  <a:cubicBezTo>
                    <a:pt x="1521" y="6808"/>
                    <a:pt x="2843" y="5866"/>
                    <a:pt x="3698" y="4551"/>
                  </a:cubicBezTo>
                  <a:cubicBezTo>
                    <a:pt x="2538" y="3768"/>
                    <a:pt x="1776" y="2038"/>
                    <a:pt x="1750" y="53"/>
                  </a:cubicBezTo>
                  <a:cubicBezTo>
                    <a:pt x="1464" y="29"/>
                    <a:pt x="1175" y="12"/>
                    <a:pt x="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3"/>
            <p:cNvSpPr/>
            <p:nvPr/>
          </p:nvSpPr>
          <p:spPr>
            <a:xfrm>
              <a:off x="5553988" y="3520738"/>
              <a:ext cx="562500" cy="451025"/>
            </a:xfrm>
            <a:custGeom>
              <a:rect b="b" l="l" r="r" t="t"/>
              <a:pathLst>
                <a:path extrusionOk="0" h="18041" w="22500">
                  <a:moveTo>
                    <a:pt x="3105" y="4655"/>
                  </a:moveTo>
                  <a:cubicBezTo>
                    <a:pt x="3319" y="4655"/>
                    <a:pt x="3492" y="4828"/>
                    <a:pt x="3492" y="5042"/>
                  </a:cubicBezTo>
                  <a:cubicBezTo>
                    <a:pt x="3492" y="5256"/>
                    <a:pt x="3319" y="5432"/>
                    <a:pt x="3105" y="5432"/>
                  </a:cubicBezTo>
                  <a:cubicBezTo>
                    <a:pt x="2889" y="5432"/>
                    <a:pt x="2716" y="5256"/>
                    <a:pt x="2716" y="5042"/>
                  </a:cubicBezTo>
                  <a:cubicBezTo>
                    <a:pt x="2716" y="4828"/>
                    <a:pt x="2889" y="4655"/>
                    <a:pt x="3105" y="4655"/>
                  </a:cubicBezTo>
                  <a:close/>
                  <a:moveTo>
                    <a:pt x="2239" y="5819"/>
                  </a:moveTo>
                  <a:cubicBezTo>
                    <a:pt x="2300" y="5819"/>
                    <a:pt x="2362" y="5833"/>
                    <a:pt x="2421" y="5864"/>
                  </a:cubicBezTo>
                  <a:cubicBezTo>
                    <a:pt x="2610" y="5965"/>
                    <a:pt x="2683" y="6198"/>
                    <a:pt x="2582" y="6388"/>
                  </a:cubicBezTo>
                  <a:cubicBezTo>
                    <a:pt x="1726" y="7969"/>
                    <a:pt x="1726" y="9875"/>
                    <a:pt x="2582" y="11456"/>
                  </a:cubicBezTo>
                  <a:cubicBezTo>
                    <a:pt x="2683" y="11646"/>
                    <a:pt x="2610" y="11881"/>
                    <a:pt x="2421" y="11980"/>
                  </a:cubicBezTo>
                  <a:cubicBezTo>
                    <a:pt x="2364" y="12010"/>
                    <a:pt x="2301" y="12025"/>
                    <a:pt x="2238" y="12025"/>
                  </a:cubicBezTo>
                  <a:cubicBezTo>
                    <a:pt x="2200" y="12025"/>
                    <a:pt x="2162" y="12019"/>
                    <a:pt x="2125" y="12008"/>
                  </a:cubicBezTo>
                  <a:cubicBezTo>
                    <a:pt x="2027" y="11977"/>
                    <a:pt x="1945" y="11910"/>
                    <a:pt x="1897" y="11819"/>
                  </a:cubicBezTo>
                  <a:cubicBezTo>
                    <a:pt x="921" y="10009"/>
                    <a:pt x="921" y="7832"/>
                    <a:pt x="1897" y="6025"/>
                  </a:cubicBezTo>
                  <a:cubicBezTo>
                    <a:pt x="1967" y="5894"/>
                    <a:pt x="2100" y="5819"/>
                    <a:pt x="2239" y="5819"/>
                  </a:cubicBezTo>
                  <a:close/>
                  <a:moveTo>
                    <a:pt x="11251" y="1940"/>
                  </a:moveTo>
                  <a:cubicBezTo>
                    <a:pt x="15106" y="1940"/>
                    <a:pt x="18232" y="5066"/>
                    <a:pt x="18232" y="8923"/>
                  </a:cubicBezTo>
                  <a:cubicBezTo>
                    <a:pt x="18230" y="12777"/>
                    <a:pt x="15106" y="15899"/>
                    <a:pt x="11251" y="15904"/>
                  </a:cubicBezTo>
                  <a:cubicBezTo>
                    <a:pt x="7395" y="15904"/>
                    <a:pt x="4268" y="12777"/>
                    <a:pt x="4268" y="8923"/>
                  </a:cubicBezTo>
                  <a:cubicBezTo>
                    <a:pt x="4268" y="5066"/>
                    <a:pt x="7395" y="1940"/>
                    <a:pt x="11251" y="1940"/>
                  </a:cubicBezTo>
                  <a:close/>
                  <a:moveTo>
                    <a:pt x="11251" y="1"/>
                  </a:moveTo>
                  <a:cubicBezTo>
                    <a:pt x="5037" y="1"/>
                    <a:pt x="1" y="3995"/>
                    <a:pt x="1" y="8923"/>
                  </a:cubicBezTo>
                  <a:cubicBezTo>
                    <a:pt x="25" y="10841"/>
                    <a:pt x="765" y="12684"/>
                    <a:pt x="2075" y="14085"/>
                  </a:cubicBezTo>
                  <a:cubicBezTo>
                    <a:pt x="2154" y="14171"/>
                    <a:pt x="2190" y="14289"/>
                    <a:pt x="2171" y="14404"/>
                  </a:cubicBezTo>
                  <a:lnTo>
                    <a:pt x="1656" y="17593"/>
                  </a:lnTo>
                  <a:cubicBezTo>
                    <a:pt x="1635" y="17728"/>
                    <a:pt x="1685" y="17862"/>
                    <a:pt x="1791" y="17949"/>
                  </a:cubicBezTo>
                  <a:cubicBezTo>
                    <a:pt x="1861" y="18009"/>
                    <a:pt x="1949" y="18040"/>
                    <a:pt x="2039" y="18040"/>
                  </a:cubicBezTo>
                  <a:cubicBezTo>
                    <a:pt x="2082" y="18040"/>
                    <a:pt x="2125" y="18033"/>
                    <a:pt x="2166" y="18018"/>
                  </a:cubicBezTo>
                  <a:lnTo>
                    <a:pt x="5713" y="16798"/>
                  </a:lnTo>
                  <a:cubicBezTo>
                    <a:pt x="5752" y="16784"/>
                    <a:pt x="5794" y="16777"/>
                    <a:pt x="5835" y="16777"/>
                  </a:cubicBezTo>
                  <a:cubicBezTo>
                    <a:pt x="5886" y="16777"/>
                    <a:pt x="5936" y="16787"/>
                    <a:pt x="5984" y="16807"/>
                  </a:cubicBezTo>
                  <a:cubicBezTo>
                    <a:pt x="7638" y="17492"/>
                    <a:pt x="9409" y="17845"/>
                    <a:pt x="11197" y="17845"/>
                  </a:cubicBezTo>
                  <a:cubicBezTo>
                    <a:pt x="11215" y="17845"/>
                    <a:pt x="11233" y="17845"/>
                    <a:pt x="11251" y="17845"/>
                  </a:cubicBezTo>
                  <a:cubicBezTo>
                    <a:pt x="17466" y="17845"/>
                    <a:pt x="22500" y="13849"/>
                    <a:pt x="22500" y="8923"/>
                  </a:cubicBezTo>
                  <a:cubicBezTo>
                    <a:pt x="22500" y="3995"/>
                    <a:pt x="17466" y="1"/>
                    <a:pt x="112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3"/>
            <p:cNvSpPr/>
            <p:nvPr/>
          </p:nvSpPr>
          <p:spPr>
            <a:xfrm>
              <a:off x="5736313" y="3713713"/>
              <a:ext cx="140425" cy="185275"/>
            </a:xfrm>
            <a:custGeom>
              <a:rect b="b" l="l" r="r" t="t"/>
              <a:pathLst>
                <a:path extrusionOk="0" h="7411" w="5617">
                  <a:moveTo>
                    <a:pt x="5273" y="0"/>
                  </a:moveTo>
                  <a:cubicBezTo>
                    <a:pt x="4956" y="0"/>
                    <a:pt x="4643" y="17"/>
                    <a:pt x="4331" y="29"/>
                  </a:cubicBezTo>
                  <a:cubicBezTo>
                    <a:pt x="4336" y="118"/>
                    <a:pt x="4345" y="204"/>
                    <a:pt x="4345" y="293"/>
                  </a:cubicBezTo>
                  <a:cubicBezTo>
                    <a:pt x="4345" y="2730"/>
                    <a:pt x="2622" y="4948"/>
                    <a:pt x="1" y="5981"/>
                  </a:cubicBezTo>
                  <a:cubicBezTo>
                    <a:pt x="1111" y="6906"/>
                    <a:pt x="2512" y="7411"/>
                    <a:pt x="3956" y="7411"/>
                  </a:cubicBezTo>
                  <a:cubicBezTo>
                    <a:pt x="4151" y="7411"/>
                    <a:pt x="4341" y="7399"/>
                    <a:pt x="4528" y="7380"/>
                  </a:cubicBezTo>
                  <a:cubicBezTo>
                    <a:pt x="4566" y="7310"/>
                    <a:pt x="4605" y="7245"/>
                    <a:pt x="4643" y="7168"/>
                  </a:cubicBezTo>
                  <a:cubicBezTo>
                    <a:pt x="5251" y="5859"/>
                    <a:pt x="5617" y="3727"/>
                    <a:pt x="5617" y="1468"/>
                  </a:cubicBezTo>
                  <a:cubicBezTo>
                    <a:pt x="5617" y="964"/>
                    <a:pt x="5595" y="478"/>
                    <a:pt x="5559" y="5"/>
                  </a:cubicBezTo>
                  <a:cubicBezTo>
                    <a:pt x="5480" y="5"/>
                    <a:pt x="5403" y="0"/>
                    <a:pt x="5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3"/>
            <p:cNvSpPr/>
            <p:nvPr/>
          </p:nvSpPr>
          <p:spPr>
            <a:xfrm>
              <a:off x="5936013" y="3717438"/>
              <a:ext cx="54450" cy="93800"/>
            </a:xfrm>
            <a:custGeom>
              <a:rect b="b" l="l" r="r" t="t"/>
              <a:pathLst>
                <a:path extrusionOk="0" h="3752" w="2178">
                  <a:moveTo>
                    <a:pt x="0" y="0"/>
                  </a:moveTo>
                  <a:lnTo>
                    <a:pt x="0" y="0"/>
                  </a:lnTo>
                  <a:cubicBezTo>
                    <a:pt x="39" y="1649"/>
                    <a:pt x="651" y="3107"/>
                    <a:pt x="1553" y="3751"/>
                  </a:cubicBezTo>
                  <a:cubicBezTo>
                    <a:pt x="1963" y="2913"/>
                    <a:pt x="2177" y="1990"/>
                    <a:pt x="2177" y="1053"/>
                  </a:cubicBezTo>
                  <a:cubicBezTo>
                    <a:pt x="2177" y="822"/>
                    <a:pt x="2163" y="591"/>
                    <a:pt x="2139" y="363"/>
                  </a:cubicBezTo>
                  <a:cubicBezTo>
                    <a:pt x="1471" y="209"/>
                    <a:pt x="796" y="92"/>
                    <a:pt x="118" y="10"/>
                  </a:cubicBezTo>
                  <a:cubicBezTo>
                    <a:pt x="80" y="7"/>
                    <a:pt x="39"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idx="1" type="subTitle"/>
          </p:nvPr>
        </p:nvSpPr>
        <p:spPr>
          <a:xfrm>
            <a:off x="1152425" y="2438150"/>
            <a:ext cx="4231200" cy="1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Parlays (bets) are not hitting like they used to</a:t>
            </a:r>
            <a:endParaRPr/>
          </a:p>
          <a:p>
            <a:pPr indent="-330200" lvl="0" marL="457200" rtl="0" algn="l">
              <a:spcBef>
                <a:spcPts val="0"/>
              </a:spcBef>
              <a:spcAft>
                <a:spcPts val="0"/>
              </a:spcAft>
              <a:buSzPts val="1600"/>
              <a:buChar char="●"/>
            </a:pPr>
            <a:r>
              <a:rPr lang="en"/>
              <a:t>General love for the sport</a:t>
            </a:r>
            <a:endParaRPr/>
          </a:p>
          <a:p>
            <a:pPr indent="-330200" lvl="0" marL="457200" rtl="0" algn="l">
              <a:spcBef>
                <a:spcPts val="0"/>
              </a:spcBef>
              <a:spcAft>
                <a:spcPts val="0"/>
              </a:spcAft>
              <a:buSzPts val="1600"/>
              <a:buChar char="●"/>
            </a:pPr>
            <a:r>
              <a:rPr lang="en"/>
              <a:t>Readily Available Data</a:t>
            </a:r>
            <a:endParaRPr/>
          </a:p>
        </p:txBody>
      </p:sp>
      <p:sp>
        <p:nvSpPr>
          <p:cNvPr id="357" name="Google Shape;357;p35"/>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grpSp>
        <p:nvGrpSpPr>
          <p:cNvPr id="358" name="Google Shape;358;p35"/>
          <p:cNvGrpSpPr/>
          <p:nvPr/>
        </p:nvGrpSpPr>
        <p:grpSpPr>
          <a:xfrm>
            <a:off x="5383540" y="708956"/>
            <a:ext cx="1960351" cy="4556987"/>
            <a:chOff x="3030832" y="1999620"/>
            <a:chExt cx="828341" cy="1925705"/>
          </a:xfrm>
        </p:grpSpPr>
        <p:sp>
          <p:nvSpPr>
            <p:cNvPr id="359" name="Google Shape;359;p35"/>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WOULD BENEFIT?</a:t>
            </a:r>
            <a:endParaRPr/>
          </a:p>
        </p:txBody>
      </p:sp>
      <p:grpSp>
        <p:nvGrpSpPr>
          <p:cNvPr id="366" name="Google Shape;366;p36"/>
          <p:cNvGrpSpPr/>
          <p:nvPr/>
        </p:nvGrpSpPr>
        <p:grpSpPr>
          <a:xfrm>
            <a:off x="713239" y="3233130"/>
            <a:ext cx="972431" cy="1376282"/>
            <a:chOff x="713213" y="3721957"/>
            <a:chExt cx="627011" cy="887408"/>
          </a:xfrm>
        </p:grpSpPr>
        <p:sp>
          <p:nvSpPr>
            <p:cNvPr id="367" name="Google Shape;367;p36"/>
            <p:cNvSpPr/>
            <p:nvPr/>
          </p:nvSpPr>
          <p:spPr>
            <a:xfrm flipH="1">
              <a:off x="713213" y="3721957"/>
              <a:ext cx="522491" cy="887408"/>
            </a:xfrm>
            <a:custGeom>
              <a:rect b="b" l="l" r="r" t="t"/>
              <a:pathLst>
                <a:path extrusionOk="0" h="7480" w="4404">
                  <a:moveTo>
                    <a:pt x="2655" y="1"/>
                  </a:moveTo>
                  <a:cubicBezTo>
                    <a:pt x="2558" y="1"/>
                    <a:pt x="2458" y="45"/>
                    <a:pt x="2374" y="120"/>
                  </a:cubicBezTo>
                  <a:cubicBezTo>
                    <a:pt x="2244" y="238"/>
                    <a:pt x="2233" y="496"/>
                    <a:pt x="2234" y="519"/>
                  </a:cubicBezTo>
                  <a:cubicBezTo>
                    <a:pt x="2236" y="539"/>
                    <a:pt x="2233" y="544"/>
                    <a:pt x="2223" y="544"/>
                  </a:cubicBezTo>
                  <a:cubicBezTo>
                    <a:pt x="2220" y="544"/>
                    <a:pt x="2216" y="543"/>
                    <a:pt x="2212" y="543"/>
                  </a:cubicBezTo>
                  <a:cubicBezTo>
                    <a:pt x="2209" y="542"/>
                    <a:pt x="2205" y="541"/>
                    <a:pt x="2201" y="541"/>
                  </a:cubicBezTo>
                  <a:cubicBezTo>
                    <a:pt x="2186" y="541"/>
                    <a:pt x="2168" y="550"/>
                    <a:pt x="2160" y="578"/>
                  </a:cubicBezTo>
                  <a:cubicBezTo>
                    <a:pt x="2151" y="613"/>
                    <a:pt x="2167" y="658"/>
                    <a:pt x="2182" y="678"/>
                  </a:cubicBezTo>
                  <a:cubicBezTo>
                    <a:pt x="2198" y="699"/>
                    <a:pt x="2204" y="787"/>
                    <a:pt x="2231" y="820"/>
                  </a:cubicBezTo>
                  <a:cubicBezTo>
                    <a:pt x="2248" y="839"/>
                    <a:pt x="2262" y="846"/>
                    <a:pt x="2273" y="846"/>
                  </a:cubicBezTo>
                  <a:cubicBezTo>
                    <a:pt x="2281" y="846"/>
                    <a:pt x="2288" y="843"/>
                    <a:pt x="2294" y="838"/>
                  </a:cubicBezTo>
                  <a:cubicBezTo>
                    <a:pt x="2300" y="834"/>
                    <a:pt x="2304" y="832"/>
                    <a:pt x="2306" y="832"/>
                  </a:cubicBezTo>
                  <a:cubicBezTo>
                    <a:pt x="2310" y="832"/>
                    <a:pt x="2309" y="838"/>
                    <a:pt x="2307" y="847"/>
                  </a:cubicBezTo>
                  <a:cubicBezTo>
                    <a:pt x="2306" y="863"/>
                    <a:pt x="2314" y="894"/>
                    <a:pt x="2317" y="962"/>
                  </a:cubicBezTo>
                  <a:cubicBezTo>
                    <a:pt x="2319" y="1029"/>
                    <a:pt x="2330" y="1053"/>
                    <a:pt x="2320" y="1057"/>
                  </a:cubicBezTo>
                  <a:cubicBezTo>
                    <a:pt x="2311" y="1060"/>
                    <a:pt x="2276" y="1072"/>
                    <a:pt x="2246" y="1086"/>
                  </a:cubicBezTo>
                  <a:cubicBezTo>
                    <a:pt x="2217" y="1101"/>
                    <a:pt x="2097" y="1140"/>
                    <a:pt x="2058" y="1144"/>
                  </a:cubicBezTo>
                  <a:cubicBezTo>
                    <a:pt x="2019" y="1147"/>
                    <a:pt x="1987" y="1184"/>
                    <a:pt x="1987" y="1198"/>
                  </a:cubicBezTo>
                  <a:cubicBezTo>
                    <a:pt x="1987" y="1213"/>
                    <a:pt x="1972" y="1217"/>
                    <a:pt x="1944" y="1232"/>
                  </a:cubicBezTo>
                  <a:cubicBezTo>
                    <a:pt x="1917" y="1246"/>
                    <a:pt x="1895" y="1265"/>
                    <a:pt x="1889" y="1278"/>
                  </a:cubicBezTo>
                  <a:cubicBezTo>
                    <a:pt x="1885" y="1291"/>
                    <a:pt x="1845" y="1312"/>
                    <a:pt x="1704" y="1379"/>
                  </a:cubicBezTo>
                  <a:cubicBezTo>
                    <a:pt x="1561" y="1446"/>
                    <a:pt x="1462" y="1624"/>
                    <a:pt x="1440" y="1679"/>
                  </a:cubicBezTo>
                  <a:cubicBezTo>
                    <a:pt x="1418" y="1736"/>
                    <a:pt x="1356" y="2010"/>
                    <a:pt x="1356" y="2031"/>
                  </a:cubicBezTo>
                  <a:cubicBezTo>
                    <a:pt x="1356" y="2055"/>
                    <a:pt x="1351" y="2077"/>
                    <a:pt x="1328" y="2109"/>
                  </a:cubicBezTo>
                  <a:cubicBezTo>
                    <a:pt x="1306" y="2141"/>
                    <a:pt x="1239" y="2237"/>
                    <a:pt x="1201" y="2308"/>
                  </a:cubicBezTo>
                  <a:cubicBezTo>
                    <a:pt x="1164" y="2378"/>
                    <a:pt x="1057" y="2729"/>
                    <a:pt x="1057" y="2754"/>
                  </a:cubicBezTo>
                  <a:cubicBezTo>
                    <a:pt x="1057" y="2777"/>
                    <a:pt x="1022" y="2853"/>
                    <a:pt x="964" y="2907"/>
                  </a:cubicBezTo>
                  <a:cubicBezTo>
                    <a:pt x="907" y="2961"/>
                    <a:pt x="796" y="3176"/>
                    <a:pt x="757" y="3251"/>
                  </a:cubicBezTo>
                  <a:cubicBezTo>
                    <a:pt x="718" y="3326"/>
                    <a:pt x="601" y="3616"/>
                    <a:pt x="569" y="3692"/>
                  </a:cubicBezTo>
                  <a:cubicBezTo>
                    <a:pt x="537" y="3766"/>
                    <a:pt x="311" y="4351"/>
                    <a:pt x="301" y="4410"/>
                  </a:cubicBezTo>
                  <a:cubicBezTo>
                    <a:pt x="290" y="4469"/>
                    <a:pt x="244" y="4597"/>
                    <a:pt x="220" y="4658"/>
                  </a:cubicBezTo>
                  <a:cubicBezTo>
                    <a:pt x="196" y="4719"/>
                    <a:pt x="163" y="4868"/>
                    <a:pt x="160" y="4900"/>
                  </a:cubicBezTo>
                  <a:cubicBezTo>
                    <a:pt x="158" y="4932"/>
                    <a:pt x="131" y="5018"/>
                    <a:pt x="106" y="5057"/>
                  </a:cubicBezTo>
                  <a:cubicBezTo>
                    <a:pt x="83" y="5096"/>
                    <a:pt x="84" y="5153"/>
                    <a:pt x="74" y="5176"/>
                  </a:cubicBezTo>
                  <a:cubicBezTo>
                    <a:pt x="65" y="5198"/>
                    <a:pt x="43" y="5292"/>
                    <a:pt x="43" y="5316"/>
                  </a:cubicBezTo>
                  <a:cubicBezTo>
                    <a:pt x="43" y="5340"/>
                    <a:pt x="5" y="5377"/>
                    <a:pt x="1" y="5404"/>
                  </a:cubicBezTo>
                  <a:cubicBezTo>
                    <a:pt x="0" y="5413"/>
                    <a:pt x="8" y="5416"/>
                    <a:pt x="20" y="5416"/>
                  </a:cubicBezTo>
                  <a:cubicBezTo>
                    <a:pt x="42" y="5416"/>
                    <a:pt x="77" y="5403"/>
                    <a:pt x="84" y="5389"/>
                  </a:cubicBezTo>
                  <a:cubicBezTo>
                    <a:pt x="94" y="5370"/>
                    <a:pt x="119" y="5342"/>
                    <a:pt x="129" y="5342"/>
                  </a:cubicBezTo>
                  <a:cubicBezTo>
                    <a:pt x="130" y="5342"/>
                    <a:pt x="132" y="5343"/>
                    <a:pt x="132" y="5345"/>
                  </a:cubicBezTo>
                  <a:cubicBezTo>
                    <a:pt x="136" y="5356"/>
                    <a:pt x="136" y="5362"/>
                    <a:pt x="152" y="5362"/>
                  </a:cubicBezTo>
                  <a:cubicBezTo>
                    <a:pt x="157" y="5362"/>
                    <a:pt x="163" y="5361"/>
                    <a:pt x="172" y="5360"/>
                  </a:cubicBezTo>
                  <a:cubicBezTo>
                    <a:pt x="207" y="5357"/>
                    <a:pt x="257" y="5219"/>
                    <a:pt x="257" y="5200"/>
                  </a:cubicBezTo>
                  <a:cubicBezTo>
                    <a:pt x="257" y="5181"/>
                    <a:pt x="271" y="5187"/>
                    <a:pt x="285" y="5179"/>
                  </a:cubicBezTo>
                  <a:cubicBezTo>
                    <a:pt x="300" y="5172"/>
                    <a:pt x="317" y="5109"/>
                    <a:pt x="316" y="5067"/>
                  </a:cubicBezTo>
                  <a:cubicBezTo>
                    <a:pt x="314" y="5026"/>
                    <a:pt x="329" y="4981"/>
                    <a:pt x="343" y="4961"/>
                  </a:cubicBezTo>
                  <a:cubicBezTo>
                    <a:pt x="358" y="4940"/>
                    <a:pt x="368" y="4908"/>
                    <a:pt x="375" y="4892"/>
                  </a:cubicBezTo>
                  <a:cubicBezTo>
                    <a:pt x="383" y="4875"/>
                    <a:pt x="384" y="4866"/>
                    <a:pt x="419" y="4863"/>
                  </a:cubicBezTo>
                  <a:cubicBezTo>
                    <a:pt x="449" y="4860"/>
                    <a:pt x="468" y="4850"/>
                    <a:pt x="485" y="4850"/>
                  </a:cubicBezTo>
                  <a:cubicBezTo>
                    <a:pt x="488" y="4850"/>
                    <a:pt x="492" y="4851"/>
                    <a:pt x="495" y="4852"/>
                  </a:cubicBezTo>
                  <a:cubicBezTo>
                    <a:pt x="512" y="4857"/>
                    <a:pt x="504" y="4885"/>
                    <a:pt x="523" y="4927"/>
                  </a:cubicBezTo>
                  <a:cubicBezTo>
                    <a:pt x="542" y="4971"/>
                    <a:pt x="537" y="4981"/>
                    <a:pt x="565" y="5007"/>
                  </a:cubicBezTo>
                  <a:cubicBezTo>
                    <a:pt x="580" y="5021"/>
                    <a:pt x="598" y="5026"/>
                    <a:pt x="615" y="5026"/>
                  </a:cubicBezTo>
                  <a:cubicBezTo>
                    <a:pt x="633" y="5026"/>
                    <a:pt x="650" y="5021"/>
                    <a:pt x="664" y="5016"/>
                  </a:cubicBezTo>
                  <a:cubicBezTo>
                    <a:pt x="695" y="5005"/>
                    <a:pt x="657" y="4946"/>
                    <a:pt x="648" y="4930"/>
                  </a:cubicBezTo>
                  <a:cubicBezTo>
                    <a:pt x="638" y="4913"/>
                    <a:pt x="611" y="4827"/>
                    <a:pt x="611" y="4806"/>
                  </a:cubicBezTo>
                  <a:cubicBezTo>
                    <a:pt x="611" y="4786"/>
                    <a:pt x="614" y="4745"/>
                    <a:pt x="614" y="4726"/>
                  </a:cubicBezTo>
                  <a:cubicBezTo>
                    <a:pt x="614" y="4707"/>
                    <a:pt x="610" y="4624"/>
                    <a:pt x="588" y="4578"/>
                  </a:cubicBezTo>
                  <a:cubicBezTo>
                    <a:pt x="566" y="4531"/>
                    <a:pt x="540" y="4471"/>
                    <a:pt x="537" y="4458"/>
                  </a:cubicBezTo>
                  <a:cubicBezTo>
                    <a:pt x="536" y="4445"/>
                    <a:pt x="582" y="4385"/>
                    <a:pt x="635" y="4307"/>
                  </a:cubicBezTo>
                  <a:cubicBezTo>
                    <a:pt x="687" y="4228"/>
                    <a:pt x="728" y="4141"/>
                    <a:pt x="829" y="3986"/>
                  </a:cubicBezTo>
                  <a:cubicBezTo>
                    <a:pt x="929" y="3832"/>
                    <a:pt x="996" y="3746"/>
                    <a:pt x="1107" y="3632"/>
                  </a:cubicBezTo>
                  <a:cubicBezTo>
                    <a:pt x="1216" y="3519"/>
                    <a:pt x="1299" y="3335"/>
                    <a:pt x="1335" y="3262"/>
                  </a:cubicBezTo>
                  <a:cubicBezTo>
                    <a:pt x="1373" y="3190"/>
                    <a:pt x="1392" y="3067"/>
                    <a:pt x="1392" y="3041"/>
                  </a:cubicBezTo>
                  <a:cubicBezTo>
                    <a:pt x="1392" y="3015"/>
                    <a:pt x="1435" y="2942"/>
                    <a:pt x="1469" y="2907"/>
                  </a:cubicBezTo>
                  <a:cubicBezTo>
                    <a:pt x="1506" y="2871"/>
                    <a:pt x="1574" y="2675"/>
                    <a:pt x="1621" y="2569"/>
                  </a:cubicBezTo>
                  <a:cubicBezTo>
                    <a:pt x="1668" y="2463"/>
                    <a:pt x="1748" y="2285"/>
                    <a:pt x="1767" y="2235"/>
                  </a:cubicBezTo>
                  <a:cubicBezTo>
                    <a:pt x="1785" y="2187"/>
                    <a:pt x="1863" y="2098"/>
                    <a:pt x="1871" y="2098"/>
                  </a:cubicBezTo>
                  <a:cubicBezTo>
                    <a:pt x="1871" y="2098"/>
                    <a:pt x="1872" y="2098"/>
                    <a:pt x="1872" y="2098"/>
                  </a:cubicBezTo>
                  <a:cubicBezTo>
                    <a:pt x="1872" y="2110"/>
                    <a:pt x="1861" y="2149"/>
                    <a:pt x="1854" y="2176"/>
                  </a:cubicBezTo>
                  <a:cubicBezTo>
                    <a:pt x="1847" y="2202"/>
                    <a:pt x="1815" y="2260"/>
                    <a:pt x="1788" y="2337"/>
                  </a:cubicBezTo>
                  <a:cubicBezTo>
                    <a:pt x="1764" y="2413"/>
                    <a:pt x="1787" y="2509"/>
                    <a:pt x="1812" y="2610"/>
                  </a:cubicBezTo>
                  <a:cubicBezTo>
                    <a:pt x="1835" y="2710"/>
                    <a:pt x="2004" y="2766"/>
                    <a:pt x="2052" y="2795"/>
                  </a:cubicBezTo>
                  <a:cubicBezTo>
                    <a:pt x="2100" y="2822"/>
                    <a:pt x="2191" y="2808"/>
                    <a:pt x="2224" y="2818"/>
                  </a:cubicBezTo>
                  <a:cubicBezTo>
                    <a:pt x="2258" y="2830"/>
                    <a:pt x="2386" y="2898"/>
                    <a:pt x="2386" y="2898"/>
                  </a:cubicBezTo>
                  <a:cubicBezTo>
                    <a:pt x="2386" y="2898"/>
                    <a:pt x="2392" y="2914"/>
                    <a:pt x="2358" y="2938"/>
                  </a:cubicBezTo>
                  <a:cubicBezTo>
                    <a:pt x="2325" y="2962"/>
                    <a:pt x="2227" y="3016"/>
                    <a:pt x="2173" y="3031"/>
                  </a:cubicBezTo>
                  <a:cubicBezTo>
                    <a:pt x="2119" y="3047"/>
                    <a:pt x="2093" y="3169"/>
                    <a:pt x="2090" y="3194"/>
                  </a:cubicBezTo>
                  <a:cubicBezTo>
                    <a:pt x="2086" y="3217"/>
                    <a:pt x="2020" y="3290"/>
                    <a:pt x="1968" y="3297"/>
                  </a:cubicBezTo>
                  <a:cubicBezTo>
                    <a:pt x="1915" y="3305"/>
                    <a:pt x="1853" y="3437"/>
                    <a:pt x="1848" y="3462"/>
                  </a:cubicBezTo>
                  <a:cubicBezTo>
                    <a:pt x="1845" y="3487"/>
                    <a:pt x="1638" y="3557"/>
                    <a:pt x="1606" y="3560"/>
                  </a:cubicBezTo>
                  <a:cubicBezTo>
                    <a:pt x="1574" y="3561"/>
                    <a:pt x="1528" y="3662"/>
                    <a:pt x="1516" y="3688"/>
                  </a:cubicBezTo>
                  <a:cubicBezTo>
                    <a:pt x="1506" y="3714"/>
                    <a:pt x="1362" y="3753"/>
                    <a:pt x="1362" y="3753"/>
                  </a:cubicBezTo>
                  <a:cubicBezTo>
                    <a:pt x="1318" y="3759"/>
                    <a:pt x="1363" y="3911"/>
                    <a:pt x="1365" y="3938"/>
                  </a:cubicBezTo>
                  <a:cubicBezTo>
                    <a:pt x="1367" y="3966"/>
                    <a:pt x="1373" y="4021"/>
                    <a:pt x="1384" y="4036"/>
                  </a:cubicBezTo>
                  <a:cubicBezTo>
                    <a:pt x="1395" y="4049"/>
                    <a:pt x="1437" y="4173"/>
                    <a:pt x="1437" y="4209"/>
                  </a:cubicBezTo>
                  <a:cubicBezTo>
                    <a:pt x="1439" y="4244"/>
                    <a:pt x="1547" y="4342"/>
                    <a:pt x="1548" y="4367"/>
                  </a:cubicBezTo>
                  <a:cubicBezTo>
                    <a:pt x="1550" y="4391"/>
                    <a:pt x="1525" y="4438"/>
                    <a:pt x="1506" y="4457"/>
                  </a:cubicBezTo>
                  <a:cubicBezTo>
                    <a:pt x="1487" y="4476"/>
                    <a:pt x="1478" y="4541"/>
                    <a:pt x="1478" y="4557"/>
                  </a:cubicBezTo>
                  <a:cubicBezTo>
                    <a:pt x="1478" y="4573"/>
                    <a:pt x="1449" y="4619"/>
                    <a:pt x="1413" y="4667"/>
                  </a:cubicBezTo>
                  <a:cubicBezTo>
                    <a:pt x="1375" y="4713"/>
                    <a:pt x="1346" y="4779"/>
                    <a:pt x="1325" y="4834"/>
                  </a:cubicBezTo>
                  <a:cubicBezTo>
                    <a:pt x="1305" y="4889"/>
                    <a:pt x="1321" y="4962"/>
                    <a:pt x="1328" y="5019"/>
                  </a:cubicBezTo>
                  <a:cubicBezTo>
                    <a:pt x="1335" y="5074"/>
                    <a:pt x="1379" y="5192"/>
                    <a:pt x="1389" y="5209"/>
                  </a:cubicBezTo>
                  <a:cubicBezTo>
                    <a:pt x="1400" y="5225"/>
                    <a:pt x="1420" y="5284"/>
                    <a:pt x="1426" y="5322"/>
                  </a:cubicBezTo>
                  <a:cubicBezTo>
                    <a:pt x="1432" y="5360"/>
                    <a:pt x="1477" y="5474"/>
                    <a:pt x="1500" y="5548"/>
                  </a:cubicBezTo>
                  <a:cubicBezTo>
                    <a:pt x="1522" y="5622"/>
                    <a:pt x="1640" y="5822"/>
                    <a:pt x="1670" y="5864"/>
                  </a:cubicBezTo>
                  <a:cubicBezTo>
                    <a:pt x="1700" y="5908"/>
                    <a:pt x="1765" y="5999"/>
                    <a:pt x="1771" y="6018"/>
                  </a:cubicBezTo>
                  <a:cubicBezTo>
                    <a:pt x="1778" y="6039"/>
                    <a:pt x="1774" y="6039"/>
                    <a:pt x="1767" y="6058"/>
                  </a:cubicBezTo>
                  <a:cubicBezTo>
                    <a:pt x="1759" y="6077"/>
                    <a:pt x="1855" y="6174"/>
                    <a:pt x="1869" y="6192"/>
                  </a:cubicBezTo>
                  <a:cubicBezTo>
                    <a:pt x="1882" y="6208"/>
                    <a:pt x="1904" y="6234"/>
                    <a:pt x="1920" y="6262"/>
                  </a:cubicBezTo>
                  <a:cubicBezTo>
                    <a:pt x="1937" y="6289"/>
                    <a:pt x="2052" y="6483"/>
                    <a:pt x="2073" y="6527"/>
                  </a:cubicBezTo>
                  <a:cubicBezTo>
                    <a:pt x="2093" y="6569"/>
                    <a:pt x="2121" y="6632"/>
                    <a:pt x="2118" y="6645"/>
                  </a:cubicBezTo>
                  <a:cubicBezTo>
                    <a:pt x="2113" y="6656"/>
                    <a:pt x="2113" y="6686"/>
                    <a:pt x="2129" y="6713"/>
                  </a:cubicBezTo>
                  <a:cubicBezTo>
                    <a:pt x="2144" y="6741"/>
                    <a:pt x="2119" y="6753"/>
                    <a:pt x="2106" y="6764"/>
                  </a:cubicBezTo>
                  <a:cubicBezTo>
                    <a:pt x="2093" y="6776"/>
                    <a:pt x="2106" y="6809"/>
                    <a:pt x="2103" y="6837"/>
                  </a:cubicBezTo>
                  <a:cubicBezTo>
                    <a:pt x="2102" y="6865"/>
                    <a:pt x="2081" y="6892"/>
                    <a:pt x="2058" y="6901"/>
                  </a:cubicBezTo>
                  <a:cubicBezTo>
                    <a:pt x="2035" y="6911"/>
                    <a:pt x="2026" y="6935"/>
                    <a:pt x="2020" y="6955"/>
                  </a:cubicBezTo>
                  <a:cubicBezTo>
                    <a:pt x="2014" y="6975"/>
                    <a:pt x="1972" y="7022"/>
                    <a:pt x="1953" y="7031"/>
                  </a:cubicBezTo>
                  <a:cubicBezTo>
                    <a:pt x="1933" y="7040"/>
                    <a:pt x="1851" y="7137"/>
                    <a:pt x="1832" y="7160"/>
                  </a:cubicBezTo>
                  <a:cubicBezTo>
                    <a:pt x="1812" y="7184"/>
                    <a:pt x="1720" y="7222"/>
                    <a:pt x="1691" y="7226"/>
                  </a:cubicBezTo>
                  <a:cubicBezTo>
                    <a:pt x="1660" y="7230"/>
                    <a:pt x="1608" y="7264"/>
                    <a:pt x="1603" y="7274"/>
                  </a:cubicBezTo>
                  <a:cubicBezTo>
                    <a:pt x="1598" y="7283"/>
                    <a:pt x="1567" y="7306"/>
                    <a:pt x="1545" y="7313"/>
                  </a:cubicBezTo>
                  <a:cubicBezTo>
                    <a:pt x="1522" y="7321"/>
                    <a:pt x="1528" y="7389"/>
                    <a:pt x="1539" y="7440"/>
                  </a:cubicBezTo>
                  <a:cubicBezTo>
                    <a:pt x="1547" y="7474"/>
                    <a:pt x="1700" y="7479"/>
                    <a:pt x="1824" y="7479"/>
                  </a:cubicBezTo>
                  <a:cubicBezTo>
                    <a:pt x="1884" y="7479"/>
                    <a:pt x="1938" y="7478"/>
                    <a:pt x="1964" y="7478"/>
                  </a:cubicBezTo>
                  <a:cubicBezTo>
                    <a:pt x="1968" y="7478"/>
                    <a:pt x="1971" y="7478"/>
                    <a:pt x="1973" y="7478"/>
                  </a:cubicBezTo>
                  <a:cubicBezTo>
                    <a:pt x="1974" y="7478"/>
                    <a:pt x="1975" y="7478"/>
                    <a:pt x="1976" y="7478"/>
                  </a:cubicBezTo>
                  <a:cubicBezTo>
                    <a:pt x="2039" y="7478"/>
                    <a:pt x="2334" y="7386"/>
                    <a:pt x="2392" y="7369"/>
                  </a:cubicBezTo>
                  <a:cubicBezTo>
                    <a:pt x="2448" y="7350"/>
                    <a:pt x="2700" y="7254"/>
                    <a:pt x="2839" y="7191"/>
                  </a:cubicBezTo>
                  <a:cubicBezTo>
                    <a:pt x="2977" y="7127"/>
                    <a:pt x="3054" y="7005"/>
                    <a:pt x="3066" y="6975"/>
                  </a:cubicBezTo>
                  <a:cubicBezTo>
                    <a:pt x="3078" y="6946"/>
                    <a:pt x="3022" y="6926"/>
                    <a:pt x="3022" y="6916"/>
                  </a:cubicBezTo>
                  <a:cubicBezTo>
                    <a:pt x="3022" y="6906"/>
                    <a:pt x="2989" y="6821"/>
                    <a:pt x="2973" y="6817"/>
                  </a:cubicBezTo>
                  <a:cubicBezTo>
                    <a:pt x="2955" y="6812"/>
                    <a:pt x="2947" y="6801"/>
                    <a:pt x="2941" y="6774"/>
                  </a:cubicBezTo>
                  <a:cubicBezTo>
                    <a:pt x="2935" y="6748"/>
                    <a:pt x="2872" y="6707"/>
                    <a:pt x="2869" y="6697"/>
                  </a:cubicBezTo>
                  <a:cubicBezTo>
                    <a:pt x="2866" y="6689"/>
                    <a:pt x="2836" y="6646"/>
                    <a:pt x="2820" y="6646"/>
                  </a:cubicBezTo>
                  <a:cubicBezTo>
                    <a:pt x="2805" y="6646"/>
                    <a:pt x="2748" y="6540"/>
                    <a:pt x="2753" y="6515"/>
                  </a:cubicBezTo>
                  <a:cubicBezTo>
                    <a:pt x="2756" y="6491"/>
                    <a:pt x="2732" y="6451"/>
                    <a:pt x="2717" y="6451"/>
                  </a:cubicBezTo>
                  <a:cubicBezTo>
                    <a:pt x="2717" y="6451"/>
                    <a:pt x="2717" y="6451"/>
                    <a:pt x="2716" y="6451"/>
                  </a:cubicBezTo>
                  <a:cubicBezTo>
                    <a:pt x="2700" y="6453"/>
                    <a:pt x="2676" y="6502"/>
                    <a:pt x="2665" y="6506"/>
                  </a:cubicBezTo>
                  <a:cubicBezTo>
                    <a:pt x="2664" y="6507"/>
                    <a:pt x="2663" y="6507"/>
                    <a:pt x="2662" y="6507"/>
                  </a:cubicBezTo>
                  <a:cubicBezTo>
                    <a:pt x="2648" y="6507"/>
                    <a:pt x="2618" y="6493"/>
                    <a:pt x="2609" y="6474"/>
                  </a:cubicBezTo>
                  <a:cubicBezTo>
                    <a:pt x="2597" y="6455"/>
                    <a:pt x="2575" y="6428"/>
                    <a:pt x="2559" y="6403"/>
                  </a:cubicBezTo>
                  <a:cubicBezTo>
                    <a:pt x="2542" y="6377"/>
                    <a:pt x="2451" y="6227"/>
                    <a:pt x="2447" y="6184"/>
                  </a:cubicBezTo>
                  <a:cubicBezTo>
                    <a:pt x="2443" y="6142"/>
                    <a:pt x="2320" y="5912"/>
                    <a:pt x="2309" y="5882"/>
                  </a:cubicBezTo>
                  <a:cubicBezTo>
                    <a:pt x="2297" y="5849"/>
                    <a:pt x="2271" y="5784"/>
                    <a:pt x="2271" y="5784"/>
                  </a:cubicBezTo>
                  <a:cubicBezTo>
                    <a:pt x="2271" y="5784"/>
                    <a:pt x="2260" y="5710"/>
                    <a:pt x="2256" y="5643"/>
                  </a:cubicBezTo>
                  <a:cubicBezTo>
                    <a:pt x="2253" y="5576"/>
                    <a:pt x="2170" y="5382"/>
                    <a:pt x="2170" y="5382"/>
                  </a:cubicBezTo>
                  <a:cubicBezTo>
                    <a:pt x="2170" y="5382"/>
                    <a:pt x="2170" y="5380"/>
                    <a:pt x="2171" y="5380"/>
                  </a:cubicBezTo>
                  <a:cubicBezTo>
                    <a:pt x="2173" y="5380"/>
                    <a:pt x="2177" y="5382"/>
                    <a:pt x="2185" y="5391"/>
                  </a:cubicBezTo>
                  <a:cubicBezTo>
                    <a:pt x="2199" y="5408"/>
                    <a:pt x="2256" y="5444"/>
                    <a:pt x="2322" y="5498"/>
                  </a:cubicBezTo>
                  <a:cubicBezTo>
                    <a:pt x="2360" y="5530"/>
                    <a:pt x="2393" y="5537"/>
                    <a:pt x="2419" y="5537"/>
                  </a:cubicBezTo>
                  <a:cubicBezTo>
                    <a:pt x="2436" y="5537"/>
                    <a:pt x="2451" y="5534"/>
                    <a:pt x="2463" y="5533"/>
                  </a:cubicBezTo>
                  <a:cubicBezTo>
                    <a:pt x="2491" y="5531"/>
                    <a:pt x="2492" y="5498"/>
                    <a:pt x="2508" y="5498"/>
                  </a:cubicBezTo>
                  <a:cubicBezTo>
                    <a:pt x="2509" y="5498"/>
                    <a:pt x="2509" y="5498"/>
                    <a:pt x="2510" y="5498"/>
                  </a:cubicBezTo>
                  <a:cubicBezTo>
                    <a:pt x="2526" y="5500"/>
                    <a:pt x="2673" y="5546"/>
                    <a:pt x="2703" y="5554"/>
                  </a:cubicBezTo>
                  <a:cubicBezTo>
                    <a:pt x="2735" y="5562"/>
                    <a:pt x="2772" y="5571"/>
                    <a:pt x="2775" y="5584"/>
                  </a:cubicBezTo>
                  <a:cubicBezTo>
                    <a:pt x="2776" y="5595"/>
                    <a:pt x="2779" y="5596"/>
                    <a:pt x="2787" y="5596"/>
                  </a:cubicBezTo>
                  <a:cubicBezTo>
                    <a:pt x="2790" y="5596"/>
                    <a:pt x="2794" y="5596"/>
                    <a:pt x="2799" y="5596"/>
                  </a:cubicBezTo>
                  <a:cubicBezTo>
                    <a:pt x="2817" y="5596"/>
                    <a:pt x="2901" y="5606"/>
                    <a:pt x="2948" y="5608"/>
                  </a:cubicBezTo>
                  <a:cubicBezTo>
                    <a:pt x="2996" y="5611"/>
                    <a:pt x="3072" y="5656"/>
                    <a:pt x="3101" y="5662"/>
                  </a:cubicBezTo>
                  <a:cubicBezTo>
                    <a:pt x="3132" y="5669"/>
                    <a:pt x="3158" y="5697"/>
                    <a:pt x="3158" y="5708"/>
                  </a:cubicBezTo>
                  <a:cubicBezTo>
                    <a:pt x="3158" y="5720"/>
                    <a:pt x="3184" y="5747"/>
                    <a:pt x="3194" y="5762"/>
                  </a:cubicBezTo>
                  <a:cubicBezTo>
                    <a:pt x="3206" y="5778"/>
                    <a:pt x="3201" y="5790"/>
                    <a:pt x="3190" y="5807"/>
                  </a:cubicBezTo>
                  <a:cubicBezTo>
                    <a:pt x="3180" y="5825"/>
                    <a:pt x="3239" y="5880"/>
                    <a:pt x="3263" y="5912"/>
                  </a:cubicBezTo>
                  <a:cubicBezTo>
                    <a:pt x="3286" y="5944"/>
                    <a:pt x="3296" y="5983"/>
                    <a:pt x="3292" y="5998"/>
                  </a:cubicBezTo>
                  <a:cubicBezTo>
                    <a:pt x="3287" y="6014"/>
                    <a:pt x="3290" y="6027"/>
                    <a:pt x="3292" y="6052"/>
                  </a:cubicBezTo>
                  <a:cubicBezTo>
                    <a:pt x="3293" y="6077"/>
                    <a:pt x="3312" y="6148"/>
                    <a:pt x="3306" y="6182"/>
                  </a:cubicBezTo>
                  <a:cubicBezTo>
                    <a:pt x="3302" y="6215"/>
                    <a:pt x="3306" y="6321"/>
                    <a:pt x="3306" y="6351"/>
                  </a:cubicBezTo>
                  <a:cubicBezTo>
                    <a:pt x="3306" y="6380"/>
                    <a:pt x="3308" y="6410"/>
                    <a:pt x="3295" y="6431"/>
                  </a:cubicBezTo>
                  <a:cubicBezTo>
                    <a:pt x="3282" y="6451"/>
                    <a:pt x="3247" y="6533"/>
                    <a:pt x="3255" y="6656"/>
                  </a:cubicBezTo>
                  <a:cubicBezTo>
                    <a:pt x="3262" y="6755"/>
                    <a:pt x="3347" y="6793"/>
                    <a:pt x="3454" y="6793"/>
                  </a:cubicBezTo>
                  <a:cubicBezTo>
                    <a:pt x="3482" y="6793"/>
                    <a:pt x="3511" y="6791"/>
                    <a:pt x="3541" y="6786"/>
                  </a:cubicBezTo>
                  <a:cubicBezTo>
                    <a:pt x="3687" y="6761"/>
                    <a:pt x="3860" y="6547"/>
                    <a:pt x="3925" y="6422"/>
                  </a:cubicBezTo>
                  <a:cubicBezTo>
                    <a:pt x="3991" y="6297"/>
                    <a:pt x="3998" y="6152"/>
                    <a:pt x="3991" y="6115"/>
                  </a:cubicBezTo>
                  <a:cubicBezTo>
                    <a:pt x="3985" y="6075"/>
                    <a:pt x="3982" y="5986"/>
                    <a:pt x="3990" y="5935"/>
                  </a:cubicBezTo>
                  <a:cubicBezTo>
                    <a:pt x="3998" y="5884"/>
                    <a:pt x="4041" y="5790"/>
                    <a:pt x="4073" y="5726"/>
                  </a:cubicBezTo>
                  <a:cubicBezTo>
                    <a:pt x="4103" y="5660"/>
                    <a:pt x="4126" y="5522"/>
                    <a:pt x="4115" y="5439"/>
                  </a:cubicBezTo>
                  <a:cubicBezTo>
                    <a:pt x="4102" y="5356"/>
                    <a:pt x="4022" y="5309"/>
                    <a:pt x="3952" y="5281"/>
                  </a:cubicBezTo>
                  <a:cubicBezTo>
                    <a:pt x="3913" y="5265"/>
                    <a:pt x="3854" y="5261"/>
                    <a:pt x="3806" y="5261"/>
                  </a:cubicBezTo>
                  <a:cubicBezTo>
                    <a:pt x="3768" y="5261"/>
                    <a:pt x="3737" y="5263"/>
                    <a:pt x="3729" y="5265"/>
                  </a:cubicBezTo>
                  <a:cubicBezTo>
                    <a:pt x="3727" y="5266"/>
                    <a:pt x="3726" y="5266"/>
                    <a:pt x="3724" y="5266"/>
                  </a:cubicBezTo>
                  <a:cubicBezTo>
                    <a:pt x="3705" y="5266"/>
                    <a:pt x="3684" y="5242"/>
                    <a:pt x="3665" y="5219"/>
                  </a:cubicBezTo>
                  <a:cubicBezTo>
                    <a:pt x="3644" y="5194"/>
                    <a:pt x="3608" y="5174"/>
                    <a:pt x="3574" y="5169"/>
                  </a:cubicBezTo>
                  <a:cubicBezTo>
                    <a:pt x="3574" y="5169"/>
                    <a:pt x="3573" y="5169"/>
                    <a:pt x="3572" y="5169"/>
                  </a:cubicBezTo>
                  <a:cubicBezTo>
                    <a:pt x="3541" y="5169"/>
                    <a:pt x="3525" y="5244"/>
                    <a:pt x="3526" y="5249"/>
                  </a:cubicBezTo>
                  <a:cubicBezTo>
                    <a:pt x="3528" y="5255"/>
                    <a:pt x="3490" y="5252"/>
                    <a:pt x="3461" y="5254"/>
                  </a:cubicBezTo>
                  <a:cubicBezTo>
                    <a:pt x="3460" y="5254"/>
                    <a:pt x="3460" y="5254"/>
                    <a:pt x="3460" y="5254"/>
                  </a:cubicBezTo>
                  <a:cubicBezTo>
                    <a:pt x="3428" y="5254"/>
                    <a:pt x="3289" y="5194"/>
                    <a:pt x="3257" y="5174"/>
                  </a:cubicBezTo>
                  <a:cubicBezTo>
                    <a:pt x="3233" y="5158"/>
                    <a:pt x="3195" y="5156"/>
                    <a:pt x="3174" y="5156"/>
                  </a:cubicBezTo>
                  <a:cubicBezTo>
                    <a:pt x="3168" y="5156"/>
                    <a:pt x="3163" y="5156"/>
                    <a:pt x="3161" y="5156"/>
                  </a:cubicBezTo>
                  <a:cubicBezTo>
                    <a:pt x="3148" y="5156"/>
                    <a:pt x="3056" y="5093"/>
                    <a:pt x="3035" y="5079"/>
                  </a:cubicBezTo>
                  <a:cubicBezTo>
                    <a:pt x="3015" y="5064"/>
                    <a:pt x="2976" y="5074"/>
                    <a:pt x="2957" y="5066"/>
                  </a:cubicBezTo>
                  <a:cubicBezTo>
                    <a:pt x="2936" y="5057"/>
                    <a:pt x="2922" y="5032"/>
                    <a:pt x="2936" y="5024"/>
                  </a:cubicBezTo>
                  <a:cubicBezTo>
                    <a:pt x="2952" y="5016"/>
                    <a:pt x="3126" y="4818"/>
                    <a:pt x="3164" y="4786"/>
                  </a:cubicBezTo>
                  <a:cubicBezTo>
                    <a:pt x="3203" y="4754"/>
                    <a:pt x="3317" y="4630"/>
                    <a:pt x="3338" y="4603"/>
                  </a:cubicBezTo>
                  <a:cubicBezTo>
                    <a:pt x="3362" y="4576"/>
                    <a:pt x="3525" y="4429"/>
                    <a:pt x="3579" y="4383"/>
                  </a:cubicBezTo>
                  <a:cubicBezTo>
                    <a:pt x="3634" y="4336"/>
                    <a:pt x="3762" y="4145"/>
                    <a:pt x="3783" y="4113"/>
                  </a:cubicBezTo>
                  <a:cubicBezTo>
                    <a:pt x="3803" y="4082"/>
                    <a:pt x="3888" y="3997"/>
                    <a:pt x="3928" y="3954"/>
                  </a:cubicBezTo>
                  <a:cubicBezTo>
                    <a:pt x="3968" y="3914"/>
                    <a:pt x="4055" y="3768"/>
                    <a:pt x="4092" y="3667"/>
                  </a:cubicBezTo>
                  <a:cubicBezTo>
                    <a:pt x="4128" y="3565"/>
                    <a:pt x="4154" y="3357"/>
                    <a:pt x="4154" y="3342"/>
                  </a:cubicBezTo>
                  <a:cubicBezTo>
                    <a:pt x="4154" y="3329"/>
                    <a:pt x="4157" y="3316"/>
                    <a:pt x="4191" y="3308"/>
                  </a:cubicBezTo>
                  <a:cubicBezTo>
                    <a:pt x="4226" y="3299"/>
                    <a:pt x="4250" y="3278"/>
                    <a:pt x="4326" y="3217"/>
                  </a:cubicBezTo>
                  <a:cubicBezTo>
                    <a:pt x="4403" y="3156"/>
                    <a:pt x="4395" y="2978"/>
                    <a:pt x="4386" y="2892"/>
                  </a:cubicBezTo>
                  <a:cubicBezTo>
                    <a:pt x="4377" y="2806"/>
                    <a:pt x="4323" y="2651"/>
                    <a:pt x="4316" y="2624"/>
                  </a:cubicBezTo>
                  <a:cubicBezTo>
                    <a:pt x="4310" y="2597"/>
                    <a:pt x="4268" y="2457"/>
                    <a:pt x="4247" y="2365"/>
                  </a:cubicBezTo>
                  <a:cubicBezTo>
                    <a:pt x="4227" y="2273"/>
                    <a:pt x="4110" y="2011"/>
                    <a:pt x="4084" y="1980"/>
                  </a:cubicBezTo>
                  <a:cubicBezTo>
                    <a:pt x="4058" y="1948"/>
                    <a:pt x="4033" y="1852"/>
                    <a:pt x="4030" y="1812"/>
                  </a:cubicBezTo>
                  <a:cubicBezTo>
                    <a:pt x="4027" y="1769"/>
                    <a:pt x="3995" y="1682"/>
                    <a:pt x="3944" y="1551"/>
                  </a:cubicBezTo>
                  <a:cubicBezTo>
                    <a:pt x="3893" y="1421"/>
                    <a:pt x="3829" y="1376"/>
                    <a:pt x="3829" y="1376"/>
                  </a:cubicBezTo>
                  <a:cubicBezTo>
                    <a:pt x="3829" y="1376"/>
                    <a:pt x="3834" y="1363"/>
                    <a:pt x="3819" y="1340"/>
                  </a:cubicBezTo>
                  <a:cubicBezTo>
                    <a:pt x="3805" y="1318"/>
                    <a:pt x="3569" y="1178"/>
                    <a:pt x="3553" y="1178"/>
                  </a:cubicBezTo>
                  <a:cubicBezTo>
                    <a:pt x="3538" y="1178"/>
                    <a:pt x="3515" y="1156"/>
                    <a:pt x="3472" y="1122"/>
                  </a:cubicBezTo>
                  <a:cubicBezTo>
                    <a:pt x="3432" y="1089"/>
                    <a:pt x="3187" y="1003"/>
                    <a:pt x="3165" y="1003"/>
                  </a:cubicBezTo>
                  <a:cubicBezTo>
                    <a:pt x="3142" y="1003"/>
                    <a:pt x="3088" y="984"/>
                    <a:pt x="3069" y="962"/>
                  </a:cubicBezTo>
                  <a:cubicBezTo>
                    <a:pt x="3050" y="939"/>
                    <a:pt x="3006" y="887"/>
                    <a:pt x="3006" y="887"/>
                  </a:cubicBezTo>
                  <a:cubicBezTo>
                    <a:pt x="3006" y="887"/>
                    <a:pt x="3009" y="860"/>
                    <a:pt x="3025" y="854"/>
                  </a:cubicBezTo>
                  <a:cubicBezTo>
                    <a:pt x="3043" y="846"/>
                    <a:pt x="3041" y="815"/>
                    <a:pt x="3041" y="815"/>
                  </a:cubicBezTo>
                  <a:cubicBezTo>
                    <a:pt x="3041" y="815"/>
                    <a:pt x="3051" y="729"/>
                    <a:pt x="3062" y="712"/>
                  </a:cubicBezTo>
                  <a:cubicBezTo>
                    <a:pt x="3070" y="696"/>
                    <a:pt x="3079" y="637"/>
                    <a:pt x="3091" y="616"/>
                  </a:cubicBezTo>
                  <a:cubicBezTo>
                    <a:pt x="3102" y="592"/>
                    <a:pt x="3069" y="570"/>
                    <a:pt x="3069" y="570"/>
                  </a:cubicBezTo>
                  <a:cubicBezTo>
                    <a:pt x="3069" y="570"/>
                    <a:pt x="3066" y="551"/>
                    <a:pt x="3085" y="436"/>
                  </a:cubicBezTo>
                  <a:cubicBezTo>
                    <a:pt x="3104" y="320"/>
                    <a:pt x="2949" y="128"/>
                    <a:pt x="2811" y="45"/>
                  </a:cubicBezTo>
                  <a:cubicBezTo>
                    <a:pt x="2762" y="14"/>
                    <a:pt x="2709" y="1"/>
                    <a:pt x="2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flipH="1">
              <a:off x="1196669" y="4424999"/>
              <a:ext cx="143554" cy="143551"/>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6"/>
          <p:cNvSpPr txBox="1"/>
          <p:nvPr/>
        </p:nvSpPr>
        <p:spPr>
          <a:xfrm>
            <a:off x="1800525" y="3441125"/>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FANS</a:t>
            </a:r>
            <a:endParaRPr sz="2000">
              <a:solidFill>
                <a:schemeClr val="dk2"/>
              </a:solidFill>
              <a:latin typeface="Dosis SemiBold"/>
              <a:ea typeface="Dosis SemiBold"/>
              <a:cs typeface="Dosis SemiBold"/>
              <a:sym typeface="Dosis SemiBold"/>
            </a:endParaRPr>
          </a:p>
        </p:txBody>
      </p:sp>
      <p:sp>
        <p:nvSpPr>
          <p:cNvPr id="370" name="Google Shape;370;p36"/>
          <p:cNvSpPr txBox="1"/>
          <p:nvPr/>
        </p:nvSpPr>
        <p:spPr>
          <a:xfrm>
            <a:off x="1800525" y="3684825"/>
            <a:ext cx="21498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Avid fans and sports betters alike</a:t>
            </a:r>
            <a:endParaRPr sz="1600">
              <a:solidFill>
                <a:schemeClr val="lt1"/>
              </a:solidFill>
              <a:latin typeface="Dosis"/>
              <a:ea typeface="Dosis"/>
              <a:cs typeface="Dosis"/>
              <a:sym typeface="Dosis"/>
            </a:endParaRPr>
          </a:p>
        </p:txBody>
      </p:sp>
      <p:sp>
        <p:nvSpPr>
          <p:cNvPr id="371" name="Google Shape;371;p36"/>
          <p:cNvSpPr txBox="1"/>
          <p:nvPr/>
        </p:nvSpPr>
        <p:spPr>
          <a:xfrm>
            <a:off x="6280928" y="1450850"/>
            <a:ext cx="27450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SCOUTS &amp; COACHES</a:t>
            </a:r>
            <a:endParaRPr sz="2000">
              <a:solidFill>
                <a:schemeClr val="dk2"/>
              </a:solidFill>
              <a:latin typeface="Dosis SemiBold"/>
              <a:ea typeface="Dosis SemiBold"/>
              <a:cs typeface="Dosis SemiBold"/>
              <a:sym typeface="Dosis SemiBold"/>
            </a:endParaRPr>
          </a:p>
        </p:txBody>
      </p:sp>
      <p:sp>
        <p:nvSpPr>
          <p:cNvPr id="372" name="Google Shape;372;p36"/>
          <p:cNvSpPr txBox="1"/>
          <p:nvPr/>
        </p:nvSpPr>
        <p:spPr>
          <a:xfrm>
            <a:off x="6280925" y="1694553"/>
            <a:ext cx="21498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crucial for scouting and drafting players</a:t>
            </a:r>
            <a:endParaRPr sz="1600">
              <a:solidFill>
                <a:schemeClr val="lt1"/>
              </a:solidFill>
              <a:latin typeface="Dosis"/>
              <a:ea typeface="Dosis"/>
              <a:cs typeface="Dosis"/>
              <a:sym typeface="Dosis"/>
            </a:endParaRPr>
          </a:p>
        </p:txBody>
      </p:sp>
      <p:sp>
        <p:nvSpPr>
          <p:cNvPr id="373" name="Google Shape;373;p36"/>
          <p:cNvSpPr txBox="1"/>
          <p:nvPr/>
        </p:nvSpPr>
        <p:spPr>
          <a:xfrm>
            <a:off x="3950327" y="2571750"/>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PLAYERS</a:t>
            </a:r>
            <a:endParaRPr sz="2000">
              <a:solidFill>
                <a:schemeClr val="dk2"/>
              </a:solidFill>
              <a:latin typeface="Dosis SemiBold"/>
              <a:ea typeface="Dosis SemiBold"/>
              <a:cs typeface="Dosis SemiBold"/>
              <a:sym typeface="Dosis SemiBold"/>
            </a:endParaRPr>
          </a:p>
        </p:txBody>
      </p:sp>
      <p:sp>
        <p:nvSpPr>
          <p:cNvPr id="374" name="Google Shape;374;p36"/>
          <p:cNvSpPr txBox="1"/>
          <p:nvPr/>
        </p:nvSpPr>
        <p:spPr>
          <a:xfrm>
            <a:off x="3950325" y="2815450"/>
            <a:ext cx="21498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improved performance analysis and injury prevention</a:t>
            </a:r>
            <a:endParaRPr sz="1600">
              <a:solidFill>
                <a:schemeClr val="lt1"/>
              </a:solidFill>
              <a:latin typeface="Dosis"/>
              <a:ea typeface="Dosis"/>
              <a:cs typeface="Dosis"/>
              <a:sym typeface="Dosis"/>
            </a:endParaRPr>
          </a:p>
          <a:p>
            <a:pPr indent="0" lvl="0" marL="0" rtl="0" algn="l">
              <a:spcBef>
                <a:spcPts val="0"/>
              </a:spcBef>
              <a:spcAft>
                <a:spcPts val="0"/>
              </a:spcAft>
              <a:buNone/>
            </a:pPr>
            <a:r>
              <a:t/>
            </a:r>
            <a:endParaRPr sz="1600">
              <a:solidFill>
                <a:schemeClr val="lt1"/>
              </a:solidFill>
              <a:latin typeface="Dosis"/>
              <a:ea typeface="Dosis"/>
              <a:cs typeface="Dosis"/>
              <a:sym typeface="Dosis"/>
            </a:endParaRPr>
          </a:p>
        </p:txBody>
      </p:sp>
      <p:grpSp>
        <p:nvGrpSpPr>
          <p:cNvPr id="375" name="Google Shape;375;p36"/>
          <p:cNvGrpSpPr/>
          <p:nvPr/>
        </p:nvGrpSpPr>
        <p:grpSpPr>
          <a:xfrm>
            <a:off x="3324275" y="1570478"/>
            <a:ext cx="1020106" cy="1732847"/>
            <a:chOff x="3324275" y="1570478"/>
            <a:chExt cx="1020106" cy="1732847"/>
          </a:xfrm>
        </p:grpSpPr>
        <p:sp>
          <p:nvSpPr>
            <p:cNvPr id="376" name="Google Shape;376;p36"/>
            <p:cNvSpPr/>
            <p:nvPr/>
          </p:nvSpPr>
          <p:spPr>
            <a:xfrm>
              <a:off x="3324275" y="1617649"/>
              <a:ext cx="1020106" cy="1685675"/>
            </a:xfrm>
            <a:custGeom>
              <a:rect b="b" l="l" r="r" t="t"/>
              <a:pathLst>
                <a:path extrusionOk="0" h="8550" w="5174">
                  <a:moveTo>
                    <a:pt x="446" y="0"/>
                  </a:moveTo>
                  <a:cubicBezTo>
                    <a:pt x="405" y="0"/>
                    <a:pt x="363" y="6"/>
                    <a:pt x="320" y="20"/>
                  </a:cubicBezTo>
                  <a:cubicBezTo>
                    <a:pt x="46" y="103"/>
                    <a:pt x="36" y="387"/>
                    <a:pt x="23" y="397"/>
                  </a:cubicBezTo>
                  <a:cubicBezTo>
                    <a:pt x="8" y="407"/>
                    <a:pt x="20" y="419"/>
                    <a:pt x="17" y="442"/>
                  </a:cubicBezTo>
                  <a:cubicBezTo>
                    <a:pt x="15" y="464"/>
                    <a:pt x="23" y="513"/>
                    <a:pt x="12" y="525"/>
                  </a:cubicBezTo>
                  <a:cubicBezTo>
                    <a:pt x="4" y="537"/>
                    <a:pt x="15" y="569"/>
                    <a:pt x="14" y="588"/>
                  </a:cubicBezTo>
                  <a:cubicBezTo>
                    <a:pt x="14" y="607"/>
                    <a:pt x="1" y="621"/>
                    <a:pt x="5" y="665"/>
                  </a:cubicBezTo>
                  <a:cubicBezTo>
                    <a:pt x="11" y="707"/>
                    <a:pt x="82" y="803"/>
                    <a:pt x="95" y="827"/>
                  </a:cubicBezTo>
                  <a:cubicBezTo>
                    <a:pt x="110" y="851"/>
                    <a:pt x="154" y="959"/>
                    <a:pt x="167" y="998"/>
                  </a:cubicBezTo>
                  <a:cubicBezTo>
                    <a:pt x="181" y="1036"/>
                    <a:pt x="197" y="1081"/>
                    <a:pt x="206" y="1092"/>
                  </a:cubicBezTo>
                  <a:cubicBezTo>
                    <a:pt x="213" y="1103"/>
                    <a:pt x="280" y="1156"/>
                    <a:pt x="299" y="1175"/>
                  </a:cubicBezTo>
                  <a:cubicBezTo>
                    <a:pt x="318" y="1195"/>
                    <a:pt x="387" y="1301"/>
                    <a:pt x="409" y="1332"/>
                  </a:cubicBezTo>
                  <a:cubicBezTo>
                    <a:pt x="429" y="1364"/>
                    <a:pt x="563" y="1507"/>
                    <a:pt x="583" y="1530"/>
                  </a:cubicBezTo>
                  <a:cubicBezTo>
                    <a:pt x="604" y="1553"/>
                    <a:pt x="682" y="1626"/>
                    <a:pt x="693" y="1639"/>
                  </a:cubicBezTo>
                  <a:cubicBezTo>
                    <a:pt x="703" y="1651"/>
                    <a:pt x="768" y="1690"/>
                    <a:pt x="793" y="1736"/>
                  </a:cubicBezTo>
                  <a:cubicBezTo>
                    <a:pt x="816" y="1779"/>
                    <a:pt x="897" y="1865"/>
                    <a:pt x="930" y="1904"/>
                  </a:cubicBezTo>
                  <a:cubicBezTo>
                    <a:pt x="965" y="1944"/>
                    <a:pt x="1012" y="2049"/>
                    <a:pt x="1052" y="2113"/>
                  </a:cubicBezTo>
                  <a:cubicBezTo>
                    <a:pt x="1095" y="2178"/>
                    <a:pt x="1227" y="2304"/>
                    <a:pt x="1253" y="2325"/>
                  </a:cubicBezTo>
                  <a:cubicBezTo>
                    <a:pt x="1280" y="2347"/>
                    <a:pt x="1363" y="2409"/>
                    <a:pt x="1376" y="2429"/>
                  </a:cubicBezTo>
                  <a:cubicBezTo>
                    <a:pt x="1390" y="2451"/>
                    <a:pt x="1405" y="2537"/>
                    <a:pt x="1398" y="2586"/>
                  </a:cubicBezTo>
                  <a:cubicBezTo>
                    <a:pt x="1390" y="2636"/>
                    <a:pt x="1393" y="2730"/>
                    <a:pt x="1402" y="2755"/>
                  </a:cubicBezTo>
                  <a:cubicBezTo>
                    <a:pt x="1411" y="2779"/>
                    <a:pt x="1379" y="2800"/>
                    <a:pt x="1357" y="2834"/>
                  </a:cubicBezTo>
                  <a:cubicBezTo>
                    <a:pt x="1334" y="2866"/>
                    <a:pt x="1366" y="2947"/>
                    <a:pt x="1382" y="2978"/>
                  </a:cubicBezTo>
                  <a:cubicBezTo>
                    <a:pt x="1396" y="3009"/>
                    <a:pt x="1328" y="3201"/>
                    <a:pt x="1326" y="3256"/>
                  </a:cubicBezTo>
                  <a:cubicBezTo>
                    <a:pt x="1325" y="3310"/>
                    <a:pt x="1290" y="3540"/>
                    <a:pt x="1280" y="3622"/>
                  </a:cubicBezTo>
                  <a:cubicBezTo>
                    <a:pt x="1269" y="3702"/>
                    <a:pt x="1319" y="3824"/>
                    <a:pt x="1364" y="3858"/>
                  </a:cubicBezTo>
                  <a:cubicBezTo>
                    <a:pt x="1408" y="3891"/>
                    <a:pt x="1526" y="3945"/>
                    <a:pt x="1516" y="3954"/>
                  </a:cubicBezTo>
                  <a:cubicBezTo>
                    <a:pt x="1515" y="3955"/>
                    <a:pt x="1512" y="3956"/>
                    <a:pt x="1509" y="3956"/>
                  </a:cubicBezTo>
                  <a:cubicBezTo>
                    <a:pt x="1489" y="3956"/>
                    <a:pt x="1429" y="3932"/>
                    <a:pt x="1383" y="3921"/>
                  </a:cubicBezTo>
                  <a:cubicBezTo>
                    <a:pt x="1364" y="3916"/>
                    <a:pt x="1344" y="3915"/>
                    <a:pt x="1325" y="3915"/>
                  </a:cubicBezTo>
                  <a:cubicBezTo>
                    <a:pt x="1288" y="3915"/>
                    <a:pt x="1253" y="3921"/>
                    <a:pt x="1234" y="3934"/>
                  </a:cubicBezTo>
                  <a:cubicBezTo>
                    <a:pt x="1205" y="3953"/>
                    <a:pt x="1207" y="4017"/>
                    <a:pt x="1202" y="4046"/>
                  </a:cubicBezTo>
                  <a:cubicBezTo>
                    <a:pt x="1200" y="4076"/>
                    <a:pt x="1188" y="4145"/>
                    <a:pt x="1178" y="4219"/>
                  </a:cubicBezTo>
                  <a:cubicBezTo>
                    <a:pt x="1167" y="4293"/>
                    <a:pt x="1223" y="4551"/>
                    <a:pt x="1232" y="4614"/>
                  </a:cubicBezTo>
                  <a:cubicBezTo>
                    <a:pt x="1239" y="4677"/>
                    <a:pt x="1307" y="4926"/>
                    <a:pt x="1319" y="4969"/>
                  </a:cubicBezTo>
                  <a:cubicBezTo>
                    <a:pt x="1332" y="5015"/>
                    <a:pt x="1320" y="5125"/>
                    <a:pt x="1310" y="5200"/>
                  </a:cubicBezTo>
                  <a:cubicBezTo>
                    <a:pt x="1301" y="5274"/>
                    <a:pt x="1357" y="5331"/>
                    <a:pt x="1379" y="5342"/>
                  </a:cubicBezTo>
                  <a:cubicBezTo>
                    <a:pt x="1402" y="5354"/>
                    <a:pt x="1412" y="5401"/>
                    <a:pt x="1387" y="5421"/>
                  </a:cubicBezTo>
                  <a:cubicBezTo>
                    <a:pt x="1363" y="5441"/>
                    <a:pt x="1331" y="5495"/>
                    <a:pt x="1326" y="5552"/>
                  </a:cubicBezTo>
                  <a:cubicBezTo>
                    <a:pt x="1323" y="5610"/>
                    <a:pt x="1288" y="5688"/>
                    <a:pt x="1271" y="5740"/>
                  </a:cubicBezTo>
                  <a:cubicBezTo>
                    <a:pt x="1253" y="5792"/>
                    <a:pt x="1281" y="5929"/>
                    <a:pt x="1284" y="5948"/>
                  </a:cubicBezTo>
                  <a:cubicBezTo>
                    <a:pt x="1287" y="5966"/>
                    <a:pt x="1299" y="5979"/>
                    <a:pt x="1246" y="5999"/>
                  </a:cubicBezTo>
                  <a:cubicBezTo>
                    <a:pt x="1194" y="6018"/>
                    <a:pt x="997" y="6103"/>
                    <a:pt x="968" y="6126"/>
                  </a:cubicBezTo>
                  <a:cubicBezTo>
                    <a:pt x="937" y="6151"/>
                    <a:pt x="870" y="6159"/>
                    <a:pt x="870" y="6159"/>
                  </a:cubicBezTo>
                  <a:cubicBezTo>
                    <a:pt x="870" y="6159"/>
                    <a:pt x="870" y="6116"/>
                    <a:pt x="872" y="6100"/>
                  </a:cubicBezTo>
                  <a:cubicBezTo>
                    <a:pt x="875" y="6084"/>
                    <a:pt x="851" y="6011"/>
                    <a:pt x="780" y="5932"/>
                  </a:cubicBezTo>
                  <a:cubicBezTo>
                    <a:pt x="749" y="5899"/>
                    <a:pt x="715" y="5885"/>
                    <a:pt x="680" y="5885"/>
                  </a:cubicBezTo>
                  <a:cubicBezTo>
                    <a:pt x="633" y="5885"/>
                    <a:pt x="583" y="5910"/>
                    <a:pt x="535" y="5942"/>
                  </a:cubicBezTo>
                  <a:cubicBezTo>
                    <a:pt x="451" y="5999"/>
                    <a:pt x="442" y="6162"/>
                    <a:pt x="438" y="6202"/>
                  </a:cubicBezTo>
                  <a:cubicBezTo>
                    <a:pt x="433" y="6243"/>
                    <a:pt x="417" y="6312"/>
                    <a:pt x="387" y="6340"/>
                  </a:cubicBezTo>
                  <a:cubicBezTo>
                    <a:pt x="356" y="6368"/>
                    <a:pt x="312" y="6528"/>
                    <a:pt x="320" y="6637"/>
                  </a:cubicBezTo>
                  <a:cubicBezTo>
                    <a:pt x="327" y="6747"/>
                    <a:pt x="407" y="6894"/>
                    <a:pt x="476" y="6942"/>
                  </a:cubicBezTo>
                  <a:cubicBezTo>
                    <a:pt x="492" y="6953"/>
                    <a:pt x="508" y="6958"/>
                    <a:pt x="524" y="6958"/>
                  </a:cubicBezTo>
                  <a:cubicBezTo>
                    <a:pt x="573" y="6958"/>
                    <a:pt x="616" y="6910"/>
                    <a:pt x="646" y="6881"/>
                  </a:cubicBezTo>
                  <a:cubicBezTo>
                    <a:pt x="687" y="6843"/>
                    <a:pt x="742" y="6623"/>
                    <a:pt x="742" y="6623"/>
                  </a:cubicBezTo>
                  <a:cubicBezTo>
                    <a:pt x="742" y="6623"/>
                    <a:pt x="742" y="6590"/>
                    <a:pt x="774" y="6590"/>
                  </a:cubicBezTo>
                  <a:cubicBezTo>
                    <a:pt x="780" y="6590"/>
                    <a:pt x="787" y="6591"/>
                    <a:pt x="795" y="6594"/>
                  </a:cubicBezTo>
                  <a:cubicBezTo>
                    <a:pt x="816" y="6601"/>
                    <a:pt x="832" y="6604"/>
                    <a:pt x="848" y="6604"/>
                  </a:cubicBezTo>
                  <a:cubicBezTo>
                    <a:pt x="870" y="6604"/>
                    <a:pt x="889" y="6597"/>
                    <a:pt x="913" y="6583"/>
                  </a:cubicBezTo>
                  <a:cubicBezTo>
                    <a:pt x="953" y="6560"/>
                    <a:pt x="948" y="6476"/>
                    <a:pt x="949" y="6454"/>
                  </a:cubicBezTo>
                  <a:cubicBezTo>
                    <a:pt x="951" y="6437"/>
                    <a:pt x="982" y="6427"/>
                    <a:pt x="1023" y="6427"/>
                  </a:cubicBezTo>
                  <a:cubicBezTo>
                    <a:pt x="1039" y="6427"/>
                    <a:pt x="1057" y="6429"/>
                    <a:pt x="1074" y="6432"/>
                  </a:cubicBezTo>
                  <a:cubicBezTo>
                    <a:pt x="1138" y="6444"/>
                    <a:pt x="1297" y="6468"/>
                    <a:pt x="1297" y="6468"/>
                  </a:cubicBezTo>
                  <a:lnTo>
                    <a:pt x="1288" y="6495"/>
                  </a:lnTo>
                  <a:cubicBezTo>
                    <a:pt x="1287" y="6519"/>
                    <a:pt x="1272" y="6615"/>
                    <a:pt x="1271" y="6703"/>
                  </a:cubicBezTo>
                  <a:cubicBezTo>
                    <a:pt x="1269" y="6790"/>
                    <a:pt x="1233" y="6930"/>
                    <a:pt x="1223" y="6978"/>
                  </a:cubicBezTo>
                  <a:cubicBezTo>
                    <a:pt x="1213" y="7028"/>
                    <a:pt x="1131" y="7355"/>
                    <a:pt x="1131" y="7355"/>
                  </a:cubicBezTo>
                  <a:cubicBezTo>
                    <a:pt x="1131" y="7355"/>
                    <a:pt x="1102" y="7367"/>
                    <a:pt x="1082" y="7367"/>
                  </a:cubicBezTo>
                  <a:cubicBezTo>
                    <a:pt x="1063" y="7369"/>
                    <a:pt x="1079" y="7412"/>
                    <a:pt x="1071" y="7434"/>
                  </a:cubicBezTo>
                  <a:cubicBezTo>
                    <a:pt x="1064" y="7455"/>
                    <a:pt x="1001" y="7476"/>
                    <a:pt x="983" y="7476"/>
                  </a:cubicBezTo>
                  <a:cubicBezTo>
                    <a:pt x="982" y="7476"/>
                    <a:pt x="982" y="7476"/>
                    <a:pt x="981" y="7476"/>
                  </a:cubicBezTo>
                  <a:cubicBezTo>
                    <a:pt x="980" y="7476"/>
                    <a:pt x="978" y="7476"/>
                    <a:pt x="977" y="7476"/>
                  </a:cubicBezTo>
                  <a:cubicBezTo>
                    <a:pt x="962" y="7476"/>
                    <a:pt x="945" y="7491"/>
                    <a:pt x="929" y="7505"/>
                  </a:cubicBezTo>
                  <a:cubicBezTo>
                    <a:pt x="910" y="7521"/>
                    <a:pt x="894" y="7539"/>
                    <a:pt x="834" y="7552"/>
                  </a:cubicBezTo>
                  <a:cubicBezTo>
                    <a:pt x="776" y="7564"/>
                    <a:pt x="725" y="7674"/>
                    <a:pt x="720" y="7706"/>
                  </a:cubicBezTo>
                  <a:cubicBezTo>
                    <a:pt x="717" y="7739"/>
                    <a:pt x="806" y="7909"/>
                    <a:pt x="830" y="7934"/>
                  </a:cubicBezTo>
                  <a:cubicBezTo>
                    <a:pt x="853" y="7957"/>
                    <a:pt x="910" y="8028"/>
                    <a:pt x="913" y="8063"/>
                  </a:cubicBezTo>
                  <a:cubicBezTo>
                    <a:pt x="915" y="8097"/>
                    <a:pt x="950" y="8229"/>
                    <a:pt x="1000" y="8321"/>
                  </a:cubicBezTo>
                  <a:cubicBezTo>
                    <a:pt x="1049" y="8412"/>
                    <a:pt x="1130" y="8477"/>
                    <a:pt x="1175" y="8522"/>
                  </a:cubicBezTo>
                  <a:cubicBezTo>
                    <a:pt x="1194" y="8542"/>
                    <a:pt x="1218" y="8549"/>
                    <a:pt x="1240" y="8549"/>
                  </a:cubicBezTo>
                  <a:cubicBezTo>
                    <a:pt x="1270" y="8549"/>
                    <a:pt x="1298" y="8535"/>
                    <a:pt x="1309" y="8518"/>
                  </a:cubicBezTo>
                  <a:cubicBezTo>
                    <a:pt x="1329" y="8486"/>
                    <a:pt x="1352" y="8331"/>
                    <a:pt x="1336" y="8264"/>
                  </a:cubicBezTo>
                  <a:cubicBezTo>
                    <a:pt x="1322" y="8196"/>
                    <a:pt x="1310" y="8050"/>
                    <a:pt x="1313" y="8021"/>
                  </a:cubicBezTo>
                  <a:cubicBezTo>
                    <a:pt x="1316" y="7993"/>
                    <a:pt x="1354" y="7935"/>
                    <a:pt x="1357" y="7902"/>
                  </a:cubicBezTo>
                  <a:cubicBezTo>
                    <a:pt x="1361" y="7868"/>
                    <a:pt x="1348" y="7817"/>
                    <a:pt x="1347" y="7794"/>
                  </a:cubicBezTo>
                  <a:cubicBezTo>
                    <a:pt x="1344" y="7772"/>
                    <a:pt x="1354" y="7693"/>
                    <a:pt x="1374" y="7658"/>
                  </a:cubicBezTo>
                  <a:cubicBezTo>
                    <a:pt x="1393" y="7623"/>
                    <a:pt x="1371" y="7591"/>
                    <a:pt x="1366" y="7561"/>
                  </a:cubicBezTo>
                  <a:cubicBezTo>
                    <a:pt x="1358" y="7532"/>
                    <a:pt x="1322" y="7542"/>
                    <a:pt x="1323" y="7520"/>
                  </a:cubicBezTo>
                  <a:cubicBezTo>
                    <a:pt x="1323" y="7497"/>
                    <a:pt x="1367" y="7396"/>
                    <a:pt x="1401" y="7329"/>
                  </a:cubicBezTo>
                  <a:cubicBezTo>
                    <a:pt x="1433" y="7264"/>
                    <a:pt x="1562" y="6994"/>
                    <a:pt x="1599" y="6926"/>
                  </a:cubicBezTo>
                  <a:cubicBezTo>
                    <a:pt x="1635" y="6858"/>
                    <a:pt x="1724" y="6634"/>
                    <a:pt x="1733" y="6634"/>
                  </a:cubicBezTo>
                  <a:cubicBezTo>
                    <a:pt x="1733" y="6634"/>
                    <a:pt x="1733" y="6634"/>
                    <a:pt x="1733" y="6634"/>
                  </a:cubicBezTo>
                  <a:cubicBezTo>
                    <a:pt x="1734" y="6635"/>
                    <a:pt x="1734" y="6635"/>
                    <a:pt x="1735" y="6635"/>
                  </a:cubicBezTo>
                  <a:cubicBezTo>
                    <a:pt x="1742" y="6635"/>
                    <a:pt x="1748" y="6626"/>
                    <a:pt x="1750" y="6608"/>
                  </a:cubicBezTo>
                  <a:cubicBezTo>
                    <a:pt x="1752" y="6589"/>
                    <a:pt x="1768" y="6487"/>
                    <a:pt x="1768" y="6487"/>
                  </a:cubicBezTo>
                  <a:cubicBezTo>
                    <a:pt x="1768" y="6487"/>
                    <a:pt x="1836" y="6487"/>
                    <a:pt x="1938" y="6435"/>
                  </a:cubicBezTo>
                  <a:cubicBezTo>
                    <a:pt x="2040" y="6381"/>
                    <a:pt x="2123" y="6244"/>
                    <a:pt x="2127" y="6174"/>
                  </a:cubicBezTo>
                  <a:cubicBezTo>
                    <a:pt x="2132" y="6106"/>
                    <a:pt x="2116" y="5854"/>
                    <a:pt x="2122" y="5819"/>
                  </a:cubicBezTo>
                  <a:cubicBezTo>
                    <a:pt x="2127" y="5784"/>
                    <a:pt x="2174" y="5725"/>
                    <a:pt x="2192" y="5692"/>
                  </a:cubicBezTo>
                  <a:cubicBezTo>
                    <a:pt x="2210" y="5658"/>
                    <a:pt x="2226" y="5610"/>
                    <a:pt x="2315" y="5572"/>
                  </a:cubicBezTo>
                  <a:cubicBezTo>
                    <a:pt x="2403" y="5536"/>
                    <a:pt x="2550" y="5382"/>
                    <a:pt x="2586" y="5329"/>
                  </a:cubicBezTo>
                  <a:cubicBezTo>
                    <a:pt x="2623" y="5277"/>
                    <a:pt x="2656" y="5166"/>
                    <a:pt x="2631" y="5114"/>
                  </a:cubicBezTo>
                  <a:cubicBezTo>
                    <a:pt x="2607" y="5061"/>
                    <a:pt x="2607" y="4866"/>
                    <a:pt x="2621" y="4805"/>
                  </a:cubicBezTo>
                  <a:cubicBezTo>
                    <a:pt x="2636" y="4744"/>
                    <a:pt x="2647" y="4698"/>
                    <a:pt x="2674" y="4661"/>
                  </a:cubicBezTo>
                  <a:cubicBezTo>
                    <a:pt x="2701" y="4624"/>
                    <a:pt x="2677" y="4470"/>
                    <a:pt x="2666" y="4432"/>
                  </a:cubicBezTo>
                  <a:cubicBezTo>
                    <a:pt x="2656" y="4393"/>
                    <a:pt x="2595" y="4261"/>
                    <a:pt x="2613" y="4245"/>
                  </a:cubicBezTo>
                  <a:cubicBezTo>
                    <a:pt x="2631" y="4228"/>
                    <a:pt x="2614" y="4191"/>
                    <a:pt x="2630" y="4174"/>
                  </a:cubicBezTo>
                  <a:cubicBezTo>
                    <a:pt x="2647" y="4157"/>
                    <a:pt x="2671" y="4157"/>
                    <a:pt x="2685" y="4126"/>
                  </a:cubicBezTo>
                  <a:cubicBezTo>
                    <a:pt x="2700" y="4094"/>
                    <a:pt x="2806" y="4008"/>
                    <a:pt x="2850" y="3995"/>
                  </a:cubicBezTo>
                  <a:cubicBezTo>
                    <a:pt x="2894" y="3982"/>
                    <a:pt x="2962" y="3926"/>
                    <a:pt x="2991" y="3883"/>
                  </a:cubicBezTo>
                  <a:cubicBezTo>
                    <a:pt x="3020" y="3839"/>
                    <a:pt x="3048" y="3667"/>
                    <a:pt x="3073" y="3610"/>
                  </a:cubicBezTo>
                  <a:cubicBezTo>
                    <a:pt x="3096" y="3552"/>
                    <a:pt x="3082" y="3291"/>
                    <a:pt x="3082" y="3253"/>
                  </a:cubicBezTo>
                  <a:cubicBezTo>
                    <a:pt x="3083" y="3214"/>
                    <a:pt x="3169" y="3112"/>
                    <a:pt x="3192" y="3087"/>
                  </a:cubicBezTo>
                  <a:cubicBezTo>
                    <a:pt x="3214" y="3064"/>
                    <a:pt x="3125" y="2949"/>
                    <a:pt x="3127" y="2949"/>
                  </a:cubicBezTo>
                  <a:lnTo>
                    <a:pt x="3127" y="2949"/>
                  </a:lnTo>
                  <a:cubicBezTo>
                    <a:pt x="3127" y="2949"/>
                    <a:pt x="3128" y="2950"/>
                    <a:pt x="3128" y="2950"/>
                  </a:cubicBezTo>
                  <a:cubicBezTo>
                    <a:pt x="3141" y="2962"/>
                    <a:pt x="3299" y="3076"/>
                    <a:pt x="3304" y="3080"/>
                  </a:cubicBezTo>
                  <a:cubicBezTo>
                    <a:pt x="3310" y="3086"/>
                    <a:pt x="3312" y="3116"/>
                    <a:pt x="3312" y="3134"/>
                  </a:cubicBezTo>
                  <a:cubicBezTo>
                    <a:pt x="3310" y="3151"/>
                    <a:pt x="3319" y="3162"/>
                    <a:pt x="3335" y="3167"/>
                  </a:cubicBezTo>
                  <a:cubicBezTo>
                    <a:pt x="3351" y="3175"/>
                    <a:pt x="3395" y="3199"/>
                    <a:pt x="3408" y="3216"/>
                  </a:cubicBezTo>
                  <a:cubicBezTo>
                    <a:pt x="3420" y="3232"/>
                    <a:pt x="3431" y="3277"/>
                    <a:pt x="3479" y="3290"/>
                  </a:cubicBezTo>
                  <a:cubicBezTo>
                    <a:pt x="3529" y="3303"/>
                    <a:pt x="3558" y="3336"/>
                    <a:pt x="3575" y="3357"/>
                  </a:cubicBezTo>
                  <a:cubicBezTo>
                    <a:pt x="3585" y="3368"/>
                    <a:pt x="3590" y="3372"/>
                    <a:pt x="3595" y="3372"/>
                  </a:cubicBezTo>
                  <a:cubicBezTo>
                    <a:pt x="3598" y="3372"/>
                    <a:pt x="3602" y="3370"/>
                    <a:pt x="3609" y="3366"/>
                  </a:cubicBezTo>
                  <a:cubicBezTo>
                    <a:pt x="3619" y="3358"/>
                    <a:pt x="3628" y="3352"/>
                    <a:pt x="3638" y="3352"/>
                  </a:cubicBezTo>
                  <a:cubicBezTo>
                    <a:pt x="3644" y="3352"/>
                    <a:pt x="3649" y="3354"/>
                    <a:pt x="3656" y="3358"/>
                  </a:cubicBezTo>
                  <a:cubicBezTo>
                    <a:pt x="3674" y="3371"/>
                    <a:pt x="3772" y="3500"/>
                    <a:pt x="3801" y="3532"/>
                  </a:cubicBezTo>
                  <a:cubicBezTo>
                    <a:pt x="3832" y="3564"/>
                    <a:pt x="3986" y="3680"/>
                    <a:pt x="4028" y="3711"/>
                  </a:cubicBezTo>
                  <a:cubicBezTo>
                    <a:pt x="4071" y="3741"/>
                    <a:pt x="4202" y="3798"/>
                    <a:pt x="4234" y="3816"/>
                  </a:cubicBezTo>
                  <a:cubicBezTo>
                    <a:pt x="4266" y="3832"/>
                    <a:pt x="4358" y="3897"/>
                    <a:pt x="4390" y="3922"/>
                  </a:cubicBezTo>
                  <a:cubicBezTo>
                    <a:pt x="4420" y="3948"/>
                    <a:pt x="4591" y="4090"/>
                    <a:pt x="4604" y="4098"/>
                  </a:cubicBezTo>
                  <a:cubicBezTo>
                    <a:pt x="4617" y="4106"/>
                    <a:pt x="4618" y="4132"/>
                    <a:pt x="4613" y="4149"/>
                  </a:cubicBezTo>
                  <a:cubicBezTo>
                    <a:pt x="4608" y="4165"/>
                    <a:pt x="4608" y="4241"/>
                    <a:pt x="4614" y="4272"/>
                  </a:cubicBezTo>
                  <a:cubicBezTo>
                    <a:pt x="4620" y="4301"/>
                    <a:pt x="4684" y="4382"/>
                    <a:pt x="4697" y="4395"/>
                  </a:cubicBezTo>
                  <a:cubicBezTo>
                    <a:pt x="4710" y="4407"/>
                    <a:pt x="4728" y="4451"/>
                    <a:pt x="4731" y="4486"/>
                  </a:cubicBezTo>
                  <a:cubicBezTo>
                    <a:pt x="4733" y="4519"/>
                    <a:pt x="4736" y="4524"/>
                    <a:pt x="4751" y="4528"/>
                  </a:cubicBezTo>
                  <a:cubicBezTo>
                    <a:pt x="4755" y="4529"/>
                    <a:pt x="4761" y="4530"/>
                    <a:pt x="4767" y="4530"/>
                  </a:cubicBezTo>
                  <a:cubicBezTo>
                    <a:pt x="4782" y="4530"/>
                    <a:pt x="4798" y="4525"/>
                    <a:pt x="4803" y="4506"/>
                  </a:cubicBezTo>
                  <a:cubicBezTo>
                    <a:pt x="4809" y="4480"/>
                    <a:pt x="4793" y="4439"/>
                    <a:pt x="4786" y="4413"/>
                  </a:cubicBezTo>
                  <a:cubicBezTo>
                    <a:pt x="4777" y="4385"/>
                    <a:pt x="4787" y="4379"/>
                    <a:pt x="4808" y="4376"/>
                  </a:cubicBezTo>
                  <a:cubicBezTo>
                    <a:pt x="4809" y="4376"/>
                    <a:pt x="4811" y="4376"/>
                    <a:pt x="4813" y="4376"/>
                  </a:cubicBezTo>
                  <a:cubicBezTo>
                    <a:pt x="4832" y="4376"/>
                    <a:pt x="4859" y="4389"/>
                    <a:pt x="4873" y="4398"/>
                  </a:cubicBezTo>
                  <a:cubicBezTo>
                    <a:pt x="4891" y="4409"/>
                    <a:pt x="4911" y="4430"/>
                    <a:pt x="4940" y="4471"/>
                  </a:cubicBezTo>
                  <a:cubicBezTo>
                    <a:pt x="4969" y="4512"/>
                    <a:pt x="4999" y="4535"/>
                    <a:pt x="5010" y="4550"/>
                  </a:cubicBezTo>
                  <a:cubicBezTo>
                    <a:pt x="5022" y="4564"/>
                    <a:pt x="5069" y="4591"/>
                    <a:pt x="5087" y="4592"/>
                  </a:cubicBezTo>
                  <a:cubicBezTo>
                    <a:pt x="5089" y="4592"/>
                    <a:pt x="5090" y="4592"/>
                    <a:pt x="5092" y="4592"/>
                  </a:cubicBezTo>
                  <a:cubicBezTo>
                    <a:pt x="5108" y="4592"/>
                    <a:pt x="5110" y="4576"/>
                    <a:pt x="5103" y="4570"/>
                  </a:cubicBezTo>
                  <a:cubicBezTo>
                    <a:pt x="5097" y="4565"/>
                    <a:pt x="5095" y="4552"/>
                    <a:pt x="5102" y="4552"/>
                  </a:cubicBezTo>
                  <a:cubicBezTo>
                    <a:pt x="5103" y="4552"/>
                    <a:pt x="5104" y="4553"/>
                    <a:pt x="5106" y="4554"/>
                  </a:cubicBezTo>
                  <a:cubicBezTo>
                    <a:pt x="5111" y="4557"/>
                    <a:pt x="5120" y="4558"/>
                    <a:pt x="5131" y="4558"/>
                  </a:cubicBezTo>
                  <a:cubicBezTo>
                    <a:pt x="5150" y="4558"/>
                    <a:pt x="5173" y="4552"/>
                    <a:pt x="5173" y="4535"/>
                  </a:cubicBezTo>
                  <a:cubicBezTo>
                    <a:pt x="5173" y="4509"/>
                    <a:pt x="5118" y="4493"/>
                    <a:pt x="5092" y="4458"/>
                  </a:cubicBezTo>
                  <a:cubicBezTo>
                    <a:pt x="5064" y="4425"/>
                    <a:pt x="4993" y="4382"/>
                    <a:pt x="4965" y="4321"/>
                  </a:cubicBezTo>
                  <a:cubicBezTo>
                    <a:pt x="4936" y="4260"/>
                    <a:pt x="4885" y="4180"/>
                    <a:pt x="4830" y="4098"/>
                  </a:cubicBezTo>
                  <a:cubicBezTo>
                    <a:pt x="4774" y="4017"/>
                    <a:pt x="4687" y="3913"/>
                    <a:pt x="4632" y="3861"/>
                  </a:cubicBezTo>
                  <a:cubicBezTo>
                    <a:pt x="4576" y="3807"/>
                    <a:pt x="4470" y="3685"/>
                    <a:pt x="4414" y="3619"/>
                  </a:cubicBezTo>
                  <a:cubicBezTo>
                    <a:pt x="4359" y="3553"/>
                    <a:pt x="4192" y="3354"/>
                    <a:pt x="4141" y="3290"/>
                  </a:cubicBezTo>
                  <a:cubicBezTo>
                    <a:pt x="4090" y="3224"/>
                    <a:pt x="3875" y="3096"/>
                    <a:pt x="3867" y="3095"/>
                  </a:cubicBezTo>
                  <a:cubicBezTo>
                    <a:pt x="3858" y="3095"/>
                    <a:pt x="3840" y="3083"/>
                    <a:pt x="3844" y="3083"/>
                  </a:cubicBezTo>
                  <a:lnTo>
                    <a:pt x="3844" y="3083"/>
                  </a:lnTo>
                  <a:cubicBezTo>
                    <a:pt x="3844" y="3083"/>
                    <a:pt x="3845" y="3083"/>
                    <a:pt x="3845" y="3083"/>
                  </a:cubicBezTo>
                  <a:cubicBezTo>
                    <a:pt x="3845" y="3083"/>
                    <a:pt x="3845" y="3083"/>
                    <a:pt x="3846" y="3083"/>
                  </a:cubicBezTo>
                  <a:cubicBezTo>
                    <a:pt x="3853" y="3083"/>
                    <a:pt x="3838" y="3063"/>
                    <a:pt x="3838" y="3044"/>
                  </a:cubicBezTo>
                  <a:cubicBezTo>
                    <a:pt x="3836" y="3022"/>
                    <a:pt x="3648" y="2873"/>
                    <a:pt x="3626" y="2859"/>
                  </a:cubicBezTo>
                  <a:cubicBezTo>
                    <a:pt x="3621" y="2855"/>
                    <a:pt x="3616" y="2854"/>
                    <a:pt x="3611" y="2854"/>
                  </a:cubicBezTo>
                  <a:cubicBezTo>
                    <a:pt x="3602" y="2854"/>
                    <a:pt x="3594" y="2857"/>
                    <a:pt x="3587" y="2857"/>
                  </a:cubicBezTo>
                  <a:cubicBezTo>
                    <a:pt x="3583" y="2857"/>
                    <a:pt x="3578" y="2856"/>
                    <a:pt x="3574" y="2853"/>
                  </a:cubicBezTo>
                  <a:cubicBezTo>
                    <a:pt x="3558" y="2840"/>
                    <a:pt x="3447" y="2725"/>
                    <a:pt x="3427" y="2710"/>
                  </a:cubicBezTo>
                  <a:cubicBezTo>
                    <a:pt x="3406" y="2694"/>
                    <a:pt x="3389" y="2675"/>
                    <a:pt x="3342" y="2576"/>
                  </a:cubicBezTo>
                  <a:cubicBezTo>
                    <a:pt x="3297" y="2478"/>
                    <a:pt x="3159" y="2360"/>
                    <a:pt x="3092" y="2304"/>
                  </a:cubicBezTo>
                  <a:cubicBezTo>
                    <a:pt x="3045" y="2264"/>
                    <a:pt x="2996" y="2256"/>
                    <a:pt x="2965" y="2256"/>
                  </a:cubicBezTo>
                  <a:cubicBezTo>
                    <a:pt x="2952" y="2256"/>
                    <a:pt x="2942" y="2257"/>
                    <a:pt x="2937" y="2258"/>
                  </a:cubicBezTo>
                  <a:cubicBezTo>
                    <a:pt x="2935" y="2259"/>
                    <a:pt x="2933" y="2259"/>
                    <a:pt x="2931" y="2259"/>
                  </a:cubicBezTo>
                  <a:cubicBezTo>
                    <a:pt x="2919" y="2259"/>
                    <a:pt x="2913" y="2248"/>
                    <a:pt x="2908" y="2231"/>
                  </a:cubicBezTo>
                  <a:cubicBezTo>
                    <a:pt x="2905" y="2220"/>
                    <a:pt x="2896" y="2217"/>
                    <a:pt x="2885" y="2217"/>
                  </a:cubicBezTo>
                  <a:cubicBezTo>
                    <a:pt x="2875" y="2217"/>
                    <a:pt x="2864" y="2220"/>
                    <a:pt x="2854" y="2224"/>
                  </a:cubicBezTo>
                  <a:cubicBezTo>
                    <a:pt x="2852" y="2224"/>
                    <a:pt x="2850" y="2225"/>
                    <a:pt x="2847" y="2225"/>
                  </a:cubicBezTo>
                  <a:cubicBezTo>
                    <a:pt x="2821" y="2225"/>
                    <a:pt x="2755" y="2197"/>
                    <a:pt x="2736" y="2191"/>
                  </a:cubicBezTo>
                  <a:cubicBezTo>
                    <a:pt x="2716" y="2186"/>
                    <a:pt x="2691" y="2151"/>
                    <a:pt x="2647" y="2136"/>
                  </a:cubicBezTo>
                  <a:cubicBezTo>
                    <a:pt x="2604" y="2122"/>
                    <a:pt x="2548" y="2120"/>
                    <a:pt x="2548" y="2120"/>
                  </a:cubicBezTo>
                  <a:cubicBezTo>
                    <a:pt x="2548" y="2120"/>
                    <a:pt x="2548" y="2098"/>
                    <a:pt x="2553" y="2091"/>
                  </a:cubicBezTo>
                  <a:cubicBezTo>
                    <a:pt x="2554" y="2084"/>
                    <a:pt x="2578" y="2078"/>
                    <a:pt x="2592" y="2075"/>
                  </a:cubicBezTo>
                  <a:cubicBezTo>
                    <a:pt x="2608" y="2071"/>
                    <a:pt x="2602" y="2037"/>
                    <a:pt x="2605" y="2022"/>
                  </a:cubicBezTo>
                  <a:cubicBezTo>
                    <a:pt x="2608" y="2008"/>
                    <a:pt x="2621" y="1979"/>
                    <a:pt x="2631" y="1967"/>
                  </a:cubicBezTo>
                  <a:cubicBezTo>
                    <a:pt x="2643" y="1955"/>
                    <a:pt x="2595" y="1915"/>
                    <a:pt x="2595" y="1915"/>
                  </a:cubicBezTo>
                  <a:cubicBezTo>
                    <a:pt x="2595" y="1915"/>
                    <a:pt x="2611" y="1865"/>
                    <a:pt x="2626" y="1752"/>
                  </a:cubicBezTo>
                  <a:cubicBezTo>
                    <a:pt x="2642" y="1639"/>
                    <a:pt x="2570" y="1558"/>
                    <a:pt x="2521" y="1495"/>
                  </a:cubicBezTo>
                  <a:cubicBezTo>
                    <a:pt x="2493" y="1461"/>
                    <a:pt x="2433" y="1438"/>
                    <a:pt x="2364" y="1438"/>
                  </a:cubicBezTo>
                  <a:cubicBezTo>
                    <a:pt x="2309" y="1438"/>
                    <a:pt x="2249" y="1453"/>
                    <a:pt x="2196" y="1491"/>
                  </a:cubicBezTo>
                  <a:cubicBezTo>
                    <a:pt x="2076" y="1574"/>
                    <a:pt x="2050" y="1699"/>
                    <a:pt x="2047" y="1718"/>
                  </a:cubicBezTo>
                  <a:cubicBezTo>
                    <a:pt x="2046" y="1733"/>
                    <a:pt x="2042" y="1745"/>
                    <a:pt x="2028" y="1745"/>
                  </a:cubicBezTo>
                  <a:cubicBezTo>
                    <a:pt x="2024" y="1745"/>
                    <a:pt x="2020" y="1744"/>
                    <a:pt x="2015" y="1743"/>
                  </a:cubicBezTo>
                  <a:cubicBezTo>
                    <a:pt x="2012" y="1742"/>
                    <a:pt x="2010" y="1742"/>
                    <a:pt x="2007" y="1742"/>
                  </a:cubicBezTo>
                  <a:cubicBezTo>
                    <a:pt x="1988" y="1742"/>
                    <a:pt x="1983" y="1766"/>
                    <a:pt x="1980" y="1795"/>
                  </a:cubicBezTo>
                  <a:cubicBezTo>
                    <a:pt x="1976" y="1829"/>
                    <a:pt x="1953" y="1856"/>
                    <a:pt x="1950" y="1884"/>
                  </a:cubicBezTo>
                  <a:cubicBezTo>
                    <a:pt x="1947" y="1901"/>
                    <a:pt x="1966" y="1904"/>
                    <a:pt x="1985" y="1904"/>
                  </a:cubicBezTo>
                  <a:cubicBezTo>
                    <a:pt x="1995" y="1904"/>
                    <a:pt x="2006" y="1903"/>
                    <a:pt x="2012" y="1903"/>
                  </a:cubicBezTo>
                  <a:cubicBezTo>
                    <a:pt x="2014" y="1903"/>
                    <a:pt x="2016" y="1903"/>
                    <a:pt x="2017" y="1903"/>
                  </a:cubicBezTo>
                  <a:cubicBezTo>
                    <a:pt x="2024" y="1906"/>
                    <a:pt x="2025" y="1915"/>
                    <a:pt x="2017" y="1958"/>
                  </a:cubicBezTo>
                  <a:cubicBezTo>
                    <a:pt x="2009" y="2001"/>
                    <a:pt x="2012" y="2107"/>
                    <a:pt x="2014" y="2133"/>
                  </a:cubicBezTo>
                  <a:cubicBezTo>
                    <a:pt x="2015" y="2158"/>
                    <a:pt x="2014" y="2171"/>
                    <a:pt x="1999" y="2171"/>
                  </a:cubicBezTo>
                  <a:cubicBezTo>
                    <a:pt x="1998" y="2171"/>
                    <a:pt x="1997" y="2171"/>
                    <a:pt x="1996" y="2171"/>
                  </a:cubicBezTo>
                  <a:cubicBezTo>
                    <a:pt x="1993" y="2171"/>
                    <a:pt x="1988" y="2171"/>
                    <a:pt x="1984" y="2171"/>
                  </a:cubicBezTo>
                  <a:cubicBezTo>
                    <a:pt x="1966" y="2171"/>
                    <a:pt x="1944" y="2169"/>
                    <a:pt x="1929" y="2152"/>
                  </a:cubicBezTo>
                  <a:cubicBezTo>
                    <a:pt x="1912" y="2129"/>
                    <a:pt x="1881" y="2122"/>
                    <a:pt x="1875" y="2122"/>
                  </a:cubicBezTo>
                  <a:cubicBezTo>
                    <a:pt x="1868" y="2120"/>
                    <a:pt x="1861" y="2120"/>
                    <a:pt x="1820" y="2072"/>
                  </a:cubicBezTo>
                  <a:cubicBezTo>
                    <a:pt x="1781" y="2024"/>
                    <a:pt x="1644" y="1999"/>
                    <a:pt x="1594" y="1990"/>
                  </a:cubicBezTo>
                  <a:cubicBezTo>
                    <a:pt x="1545" y="1982"/>
                    <a:pt x="1478" y="1966"/>
                    <a:pt x="1454" y="1913"/>
                  </a:cubicBezTo>
                  <a:cubicBezTo>
                    <a:pt x="1431" y="1861"/>
                    <a:pt x="1354" y="1782"/>
                    <a:pt x="1277" y="1692"/>
                  </a:cubicBezTo>
                  <a:cubicBezTo>
                    <a:pt x="1200" y="1601"/>
                    <a:pt x="1031" y="1507"/>
                    <a:pt x="987" y="1473"/>
                  </a:cubicBezTo>
                  <a:cubicBezTo>
                    <a:pt x="942" y="1438"/>
                    <a:pt x="894" y="1406"/>
                    <a:pt x="854" y="1357"/>
                  </a:cubicBezTo>
                  <a:cubicBezTo>
                    <a:pt x="813" y="1307"/>
                    <a:pt x="696" y="1226"/>
                    <a:pt x="653" y="1201"/>
                  </a:cubicBezTo>
                  <a:cubicBezTo>
                    <a:pt x="611" y="1178"/>
                    <a:pt x="559" y="1124"/>
                    <a:pt x="512" y="1083"/>
                  </a:cubicBezTo>
                  <a:cubicBezTo>
                    <a:pt x="464" y="1042"/>
                    <a:pt x="393" y="965"/>
                    <a:pt x="393" y="943"/>
                  </a:cubicBezTo>
                  <a:cubicBezTo>
                    <a:pt x="394" y="923"/>
                    <a:pt x="409" y="911"/>
                    <a:pt x="425" y="892"/>
                  </a:cubicBezTo>
                  <a:cubicBezTo>
                    <a:pt x="439" y="873"/>
                    <a:pt x="455" y="857"/>
                    <a:pt x="455" y="857"/>
                  </a:cubicBezTo>
                  <a:cubicBezTo>
                    <a:pt x="455" y="857"/>
                    <a:pt x="553" y="847"/>
                    <a:pt x="674" y="787"/>
                  </a:cubicBezTo>
                  <a:cubicBezTo>
                    <a:pt x="795" y="727"/>
                    <a:pt x="883" y="559"/>
                    <a:pt x="863" y="349"/>
                  </a:cubicBezTo>
                  <a:cubicBezTo>
                    <a:pt x="845" y="172"/>
                    <a:pt x="666"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flipH="1">
              <a:off x="3324280" y="157047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36"/>
          <p:cNvGrpSpPr/>
          <p:nvPr/>
        </p:nvGrpSpPr>
        <p:grpSpPr>
          <a:xfrm>
            <a:off x="5391601" y="1160325"/>
            <a:ext cx="846745" cy="1624654"/>
            <a:chOff x="5391601" y="1160325"/>
            <a:chExt cx="846745" cy="1624654"/>
          </a:xfrm>
        </p:grpSpPr>
        <p:sp>
          <p:nvSpPr>
            <p:cNvPr id="379" name="Google Shape;379;p36"/>
            <p:cNvSpPr/>
            <p:nvPr/>
          </p:nvSpPr>
          <p:spPr>
            <a:xfrm>
              <a:off x="5391601" y="1160325"/>
              <a:ext cx="846745" cy="1624654"/>
            </a:xfrm>
            <a:custGeom>
              <a:rect b="b" l="l" r="r" t="t"/>
              <a:pathLst>
                <a:path extrusionOk="0" h="8830" w="4602">
                  <a:moveTo>
                    <a:pt x="3215" y="1"/>
                  </a:moveTo>
                  <a:cubicBezTo>
                    <a:pt x="2956" y="1"/>
                    <a:pt x="2732" y="189"/>
                    <a:pt x="2693" y="448"/>
                  </a:cubicBezTo>
                  <a:cubicBezTo>
                    <a:pt x="2681" y="448"/>
                    <a:pt x="2665" y="454"/>
                    <a:pt x="2632" y="498"/>
                  </a:cubicBezTo>
                  <a:cubicBezTo>
                    <a:pt x="2592" y="549"/>
                    <a:pt x="2639" y="671"/>
                    <a:pt x="2636" y="700"/>
                  </a:cubicBezTo>
                  <a:cubicBezTo>
                    <a:pt x="2633" y="729"/>
                    <a:pt x="2626" y="799"/>
                    <a:pt x="2659" y="909"/>
                  </a:cubicBezTo>
                  <a:cubicBezTo>
                    <a:pt x="2694" y="1016"/>
                    <a:pt x="2687" y="1075"/>
                    <a:pt x="2684" y="1113"/>
                  </a:cubicBezTo>
                  <a:cubicBezTo>
                    <a:pt x="2680" y="1152"/>
                    <a:pt x="2656" y="1206"/>
                    <a:pt x="2667" y="1306"/>
                  </a:cubicBezTo>
                  <a:cubicBezTo>
                    <a:pt x="2678" y="1408"/>
                    <a:pt x="2662" y="1601"/>
                    <a:pt x="2640" y="1708"/>
                  </a:cubicBezTo>
                  <a:cubicBezTo>
                    <a:pt x="2619" y="1816"/>
                    <a:pt x="2598" y="2086"/>
                    <a:pt x="2629" y="2234"/>
                  </a:cubicBezTo>
                  <a:cubicBezTo>
                    <a:pt x="2658" y="2384"/>
                    <a:pt x="2630" y="2440"/>
                    <a:pt x="2630" y="2440"/>
                  </a:cubicBezTo>
                  <a:cubicBezTo>
                    <a:pt x="2630" y="2440"/>
                    <a:pt x="2566" y="2492"/>
                    <a:pt x="2535" y="2552"/>
                  </a:cubicBezTo>
                  <a:cubicBezTo>
                    <a:pt x="2503" y="2611"/>
                    <a:pt x="2483" y="2731"/>
                    <a:pt x="2483" y="2731"/>
                  </a:cubicBezTo>
                  <a:cubicBezTo>
                    <a:pt x="2483" y="2731"/>
                    <a:pt x="2479" y="2738"/>
                    <a:pt x="2471" y="2750"/>
                  </a:cubicBezTo>
                  <a:cubicBezTo>
                    <a:pt x="2458" y="2724"/>
                    <a:pt x="2448" y="2706"/>
                    <a:pt x="2448" y="2706"/>
                  </a:cubicBezTo>
                  <a:cubicBezTo>
                    <a:pt x="2448" y="2706"/>
                    <a:pt x="2448" y="2743"/>
                    <a:pt x="2394" y="2794"/>
                  </a:cubicBezTo>
                  <a:cubicBezTo>
                    <a:pt x="2348" y="2836"/>
                    <a:pt x="2308" y="2961"/>
                    <a:pt x="2292" y="3062"/>
                  </a:cubicBezTo>
                  <a:cubicBezTo>
                    <a:pt x="2291" y="3064"/>
                    <a:pt x="2288" y="3067"/>
                    <a:pt x="2288" y="3070"/>
                  </a:cubicBezTo>
                  <a:cubicBezTo>
                    <a:pt x="2254" y="3139"/>
                    <a:pt x="2285" y="3217"/>
                    <a:pt x="2318" y="3274"/>
                  </a:cubicBezTo>
                  <a:cubicBezTo>
                    <a:pt x="2332" y="3306"/>
                    <a:pt x="2345" y="3341"/>
                    <a:pt x="2355" y="3381"/>
                  </a:cubicBezTo>
                  <a:cubicBezTo>
                    <a:pt x="2350" y="3400"/>
                    <a:pt x="2350" y="3418"/>
                    <a:pt x="2352" y="3434"/>
                  </a:cubicBezTo>
                  <a:cubicBezTo>
                    <a:pt x="2352" y="3434"/>
                    <a:pt x="2352" y="3434"/>
                    <a:pt x="2353" y="3436"/>
                  </a:cubicBezTo>
                  <a:cubicBezTo>
                    <a:pt x="2355" y="3453"/>
                    <a:pt x="2358" y="3469"/>
                    <a:pt x="2362" y="3480"/>
                  </a:cubicBezTo>
                  <a:cubicBezTo>
                    <a:pt x="2359" y="3485"/>
                    <a:pt x="2356" y="3490"/>
                    <a:pt x="2353" y="3496"/>
                  </a:cubicBezTo>
                  <a:cubicBezTo>
                    <a:pt x="2329" y="3538"/>
                    <a:pt x="2332" y="3602"/>
                    <a:pt x="2346" y="3673"/>
                  </a:cubicBezTo>
                  <a:cubicBezTo>
                    <a:pt x="2371" y="3799"/>
                    <a:pt x="2463" y="4003"/>
                    <a:pt x="2524" y="4096"/>
                  </a:cubicBezTo>
                  <a:cubicBezTo>
                    <a:pt x="2541" y="4129"/>
                    <a:pt x="2554" y="4150"/>
                    <a:pt x="2554" y="4150"/>
                  </a:cubicBezTo>
                  <a:cubicBezTo>
                    <a:pt x="2554" y="4150"/>
                    <a:pt x="2498" y="4243"/>
                    <a:pt x="2568" y="4275"/>
                  </a:cubicBezTo>
                  <a:cubicBezTo>
                    <a:pt x="2575" y="4279"/>
                    <a:pt x="2579" y="4282"/>
                    <a:pt x="2584" y="4285"/>
                  </a:cubicBezTo>
                  <a:cubicBezTo>
                    <a:pt x="2586" y="4290"/>
                    <a:pt x="2588" y="4292"/>
                    <a:pt x="2591" y="4295"/>
                  </a:cubicBezTo>
                  <a:cubicBezTo>
                    <a:pt x="2594" y="4298"/>
                    <a:pt x="2597" y="4300"/>
                    <a:pt x="2598" y="4303"/>
                  </a:cubicBezTo>
                  <a:cubicBezTo>
                    <a:pt x="2607" y="4326"/>
                    <a:pt x="2570" y="4351"/>
                    <a:pt x="2541" y="4373"/>
                  </a:cubicBezTo>
                  <a:cubicBezTo>
                    <a:pt x="2503" y="4405"/>
                    <a:pt x="2407" y="4459"/>
                    <a:pt x="2324" y="4574"/>
                  </a:cubicBezTo>
                  <a:cubicBezTo>
                    <a:pt x="2241" y="4689"/>
                    <a:pt x="2295" y="5193"/>
                    <a:pt x="2364" y="5327"/>
                  </a:cubicBezTo>
                  <a:cubicBezTo>
                    <a:pt x="2432" y="5462"/>
                    <a:pt x="2460" y="5477"/>
                    <a:pt x="2404" y="5646"/>
                  </a:cubicBezTo>
                  <a:cubicBezTo>
                    <a:pt x="2349" y="5816"/>
                    <a:pt x="2333" y="5764"/>
                    <a:pt x="2349" y="5896"/>
                  </a:cubicBezTo>
                  <a:cubicBezTo>
                    <a:pt x="2367" y="6030"/>
                    <a:pt x="2266" y="6058"/>
                    <a:pt x="2222" y="6118"/>
                  </a:cubicBezTo>
                  <a:cubicBezTo>
                    <a:pt x="2180" y="6176"/>
                    <a:pt x="2136" y="6177"/>
                    <a:pt x="2192" y="6246"/>
                  </a:cubicBezTo>
                  <a:cubicBezTo>
                    <a:pt x="2247" y="6314"/>
                    <a:pt x="2228" y="6329"/>
                    <a:pt x="2189" y="6360"/>
                  </a:cubicBezTo>
                  <a:cubicBezTo>
                    <a:pt x="2149" y="6390"/>
                    <a:pt x="2149" y="6467"/>
                    <a:pt x="2149" y="6467"/>
                  </a:cubicBezTo>
                  <a:lnTo>
                    <a:pt x="2198" y="6498"/>
                  </a:lnTo>
                  <a:cubicBezTo>
                    <a:pt x="2198" y="6498"/>
                    <a:pt x="2168" y="6641"/>
                    <a:pt x="2132" y="6712"/>
                  </a:cubicBezTo>
                  <a:cubicBezTo>
                    <a:pt x="2097" y="6783"/>
                    <a:pt x="1906" y="6794"/>
                    <a:pt x="1816" y="6808"/>
                  </a:cubicBezTo>
                  <a:cubicBezTo>
                    <a:pt x="1727" y="6824"/>
                    <a:pt x="1500" y="6887"/>
                    <a:pt x="1414" y="6986"/>
                  </a:cubicBezTo>
                  <a:cubicBezTo>
                    <a:pt x="1328" y="7085"/>
                    <a:pt x="1233" y="7175"/>
                    <a:pt x="1233" y="7175"/>
                  </a:cubicBezTo>
                  <a:cubicBezTo>
                    <a:pt x="1162" y="7232"/>
                    <a:pt x="911" y="7357"/>
                    <a:pt x="911" y="7357"/>
                  </a:cubicBezTo>
                  <a:lnTo>
                    <a:pt x="910" y="7372"/>
                  </a:lnTo>
                  <a:cubicBezTo>
                    <a:pt x="911" y="7362"/>
                    <a:pt x="909" y="7336"/>
                    <a:pt x="903" y="7336"/>
                  </a:cubicBezTo>
                  <a:cubicBezTo>
                    <a:pt x="900" y="7336"/>
                    <a:pt x="897" y="7341"/>
                    <a:pt x="892" y="7353"/>
                  </a:cubicBezTo>
                  <a:cubicBezTo>
                    <a:pt x="886" y="7366"/>
                    <a:pt x="856" y="7391"/>
                    <a:pt x="817" y="7420"/>
                  </a:cubicBezTo>
                  <a:cubicBezTo>
                    <a:pt x="815" y="7414"/>
                    <a:pt x="815" y="7408"/>
                    <a:pt x="815" y="7408"/>
                  </a:cubicBezTo>
                  <a:lnTo>
                    <a:pt x="768" y="7446"/>
                  </a:lnTo>
                  <a:cubicBezTo>
                    <a:pt x="725" y="7481"/>
                    <a:pt x="613" y="7551"/>
                    <a:pt x="595" y="7561"/>
                  </a:cubicBezTo>
                  <a:cubicBezTo>
                    <a:pt x="595" y="7547"/>
                    <a:pt x="578" y="7520"/>
                    <a:pt x="555" y="7520"/>
                  </a:cubicBezTo>
                  <a:cubicBezTo>
                    <a:pt x="548" y="7520"/>
                    <a:pt x="539" y="7523"/>
                    <a:pt x="531" y="7529"/>
                  </a:cubicBezTo>
                  <a:cubicBezTo>
                    <a:pt x="517" y="7541"/>
                    <a:pt x="494" y="7546"/>
                    <a:pt x="464" y="7546"/>
                  </a:cubicBezTo>
                  <a:cubicBezTo>
                    <a:pt x="404" y="7546"/>
                    <a:pt x="313" y="7526"/>
                    <a:pt x="197" y="7500"/>
                  </a:cubicBezTo>
                  <a:cubicBezTo>
                    <a:pt x="182" y="7497"/>
                    <a:pt x="168" y="7495"/>
                    <a:pt x="155" y="7495"/>
                  </a:cubicBezTo>
                  <a:cubicBezTo>
                    <a:pt x="22" y="7495"/>
                    <a:pt x="0" y="7660"/>
                    <a:pt x="23" y="7762"/>
                  </a:cubicBezTo>
                  <a:cubicBezTo>
                    <a:pt x="47" y="7874"/>
                    <a:pt x="109" y="7981"/>
                    <a:pt x="59" y="8169"/>
                  </a:cubicBezTo>
                  <a:cubicBezTo>
                    <a:pt x="8" y="8358"/>
                    <a:pt x="155" y="8632"/>
                    <a:pt x="200" y="8749"/>
                  </a:cubicBezTo>
                  <a:cubicBezTo>
                    <a:pt x="223" y="8809"/>
                    <a:pt x="254" y="8829"/>
                    <a:pt x="285" y="8829"/>
                  </a:cubicBezTo>
                  <a:cubicBezTo>
                    <a:pt x="313" y="8829"/>
                    <a:pt x="343" y="8812"/>
                    <a:pt x="366" y="8792"/>
                  </a:cubicBezTo>
                  <a:cubicBezTo>
                    <a:pt x="417" y="8753"/>
                    <a:pt x="432" y="8661"/>
                    <a:pt x="448" y="8517"/>
                  </a:cubicBezTo>
                  <a:cubicBezTo>
                    <a:pt x="464" y="8371"/>
                    <a:pt x="535" y="8163"/>
                    <a:pt x="605" y="8054"/>
                  </a:cubicBezTo>
                  <a:cubicBezTo>
                    <a:pt x="677" y="7944"/>
                    <a:pt x="789" y="7987"/>
                    <a:pt x="846" y="7942"/>
                  </a:cubicBezTo>
                  <a:cubicBezTo>
                    <a:pt x="901" y="7896"/>
                    <a:pt x="783" y="7876"/>
                    <a:pt x="783" y="7876"/>
                  </a:cubicBezTo>
                  <a:cubicBezTo>
                    <a:pt x="821" y="7796"/>
                    <a:pt x="1104" y="7708"/>
                    <a:pt x="1104" y="7708"/>
                  </a:cubicBezTo>
                  <a:lnTo>
                    <a:pt x="1074" y="7672"/>
                  </a:lnTo>
                  <a:cubicBezTo>
                    <a:pt x="1074" y="7672"/>
                    <a:pt x="1108" y="7644"/>
                    <a:pt x="1191" y="7621"/>
                  </a:cubicBezTo>
                  <a:cubicBezTo>
                    <a:pt x="1275" y="7596"/>
                    <a:pt x="1356" y="7512"/>
                    <a:pt x="1414" y="7465"/>
                  </a:cubicBezTo>
                  <a:cubicBezTo>
                    <a:pt x="1455" y="7432"/>
                    <a:pt x="1505" y="7409"/>
                    <a:pt x="1530" y="7399"/>
                  </a:cubicBezTo>
                  <a:lnTo>
                    <a:pt x="1530" y="7399"/>
                  </a:lnTo>
                  <a:cubicBezTo>
                    <a:pt x="1464" y="7434"/>
                    <a:pt x="1392" y="7580"/>
                    <a:pt x="1324" y="7634"/>
                  </a:cubicBezTo>
                  <a:cubicBezTo>
                    <a:pt x="1249" y="7694"/>
                    <a:pt x="1184" y="7783"/>
                    <a:pt x="1195" y="7825"/>
                  </a:cubicBezTo>
                  <a:cubicBezTo>
                    <a:pt x="1207" y="7872"/>
                    <a:pt x="1408" y="8043"/>
                    <a:pt x="1495" y="8052"/>
                  </a:cubicBezTo>
                  <a:cubicBezTo>
                    <a:pt x="1583" y="8062"/>
                    <a:pt x="1605" y="8097"/>
                    <a:pt x="1720" y="8173"/>
                  </a:cubicBezTo>
                  <a:cubicBezTo>
                    <a:pt x="1769" y="8205"/>
                    <a:pt x="1817" y="8218"/>
                    <a:pt x="1861" y="8218"/>
                  </a:cubicBezTo>
                  <a:cubicBezTo>
                    <a:pt x="1921" y="8218"/>
                    <a:pt x="1975" y="8194"/>
                    <a:pt x="2020" y="8159"/>
                  </a:cubicBezTo>
                  <a:cubicBezTo>
                    <a:pt x="2097" y="8096"/>
                    <a:pt x="2034" y="8033"/>
                    <a:pt x="1996" y="7988"/>
                  </a:cubicBezTo>
                  <a:cubicBezTo>
                    <a:pt x="1960" y="7942"/>
                    <a:pt x="1951" y="7851"/>
                    <a:pt x="1964" y="7724"/>
                  </a:cubicBezTo>
                  <a:cubicBezTo>
                    <a:pt x="1979" y="7598"/>
                    <a:pt x="2084" y="7519"/>
                    <a:pt x="2120" y="7490"/>
                  </a:cubicBezTo>
                  <a:cubicBezTo>
                    <a:pt x="2155" y="7461"/>
                    <a:pt x="2091" y="7454"/>
                    <a:pt x="2091" y="7454"/>
                  </a:cubicBezTo>
                  <a:cubicBezTo>
                    <a:pt x="2091" y="7454"/>
                    <a:pt x="2205" y="7362"/>
                    <a:pt x="2253" y="7324"/>
                  </a:cubicBezTo>
                  <a:cubicBezTo>
                    <a:pt x="2301" y="7286"/>
                    <a:pt x="2254" y="7244"/>
                    <a:pt x="2254" y="7244"/>
                  </a:cubicBezTo>
                  <a:cubicBezTo>
                    <a:pt x="2254" y="7244"/>
                    <a:pt x="2428" y="7105"/>
                    <a:pt x="2585" y="6980"/>
                  </a:cubicBezTo>
                  <a:cubicBezTo>
                    <a:pt x="2741" y="6855"/>
                    <a:pt x="2875" y="6734"/>
                    <a:pt x="2948" y="6610"/>
                  </a:cubicBezTo>
                  <a:cubicBezTo>
                    <a:pt x="3019" y="6486"/>
                    <a:pt x="3168" y="6406"/>
                    <a:pt x="3427" y="6304"/>
                  </a:cubicBezTo>
                  <a:cubicBezTo>
                    <a:pt x="3688" y="6201"/>
                    <a:pt x="3542" y="5895"/>
                    <a:pt x="3542" y="5895"/>
                  </a:cubicBezTo>
                  <a:lnTo>
                    <a:pt x="3602" y="5847"/>
                  </a:lnTo>
                  <a:cubicBezTo>
                    <a:pt x="3663" y="5799"/>
                    <a:pt x="3621" y="5681"/>
                    <a:pt x="3536" y="5576"/>
                  </a:cubicBezTo>
                  <a:cubicBezTo>
                    <a:pt x="3453" y="5472"/>
                    <a:pt x="3469" y="5327"/>
                    <a:pt x="3469" y="5327"/>
                  </a:cubicBezTo>
                  <a:cubicBezTo>
                    <a:pt x="3469" y="5327"/>
                    <a:pt x="3577" y="5273"/>
                    <a:pt x="3587" y="5187"/>
                  </a:cubicBezTo>
                  <a:cubicBezTo>
                    <a:pt x="3596" y="5099"/>
                    <a:pt x="3542" y="4958"/>
                    <a:pt x="3627" y="4890"/>
                  </a:cubicBezTo>
                  <a:cubicBezTo>
                    <a:pt x="3711" y="4823"/>
                    <a:pt x="3602" y="4792"/>
                    <a:pt x="3602" y="4792"/>
                  </a:cubicBezTo>
                  <a:cubicBezTo>
                    <a:pt x="3975" y="4494"/>
                    <a:pt x="4014" y="3373"/>
                    <a:pt x="4014" y="3373"/>
                  </a:cubicBezTo>
                  <a:cubicBezTo>
                    <a:pt x="4059" y="3378"/>
                    <a:pt x="4081" y="3464"/>
                    <a:pt x="4151" y="3551"/>
                  </a:cubicBezTo>
                  <a:cubicBezTo>
                    <a:pt x="4222" y="3640"/>
                    <a:pt x="4275" y="3752"/>
                    <a:pt x="4317" y="3788"/>
                  </a:cubicBezTo>
                  <a:cubicBezTo>
                    <a:pt x="4361" y="3826"/>
                    <a:pt x="4432" y="3815"/>
                    <a:pt x="4473" y="3819"/>
                  </a:cubicBezTo>
                  <a:cubicBezTo>
                    <a:pt x="4473" y="3819"/>
                    <a:pt x="4474" y="3819"/>
                    <a:pt x="4475" y="3819"/>
                  </a:cubicBezTo>
                  <a:cubicBezTo>
                    <a:pt x="4517" y="3819"/>
                    <a:pt x="4595" y="3672"/>
                    <a:pt x="4598" y="3566"/>
                  </a:cubicBezTo>
                  <a:cubicBezTo>
                    <a:pt x="4601" y="3458"/>
                    <a:pt x="4581" y="3277"/>
                    <a:pt x="4541" y="3201"/>
                  </a:cubicBezTo>
                  <a:cubicBezTo>
                    <a:pt x="4502" y="3126"/>
                    <a:pt x="4466" y="2963"/>
                    <a:pt x="4460" y="2869"/>
                  </a:cubicBezTo>
                  <a:cubicBezTo>
                    <a:pt x="4453" y="2778"/>
                    <a:pt x="4450" y="2743"/>
                    <a:pt x="4457" y="2681"/>
                  </a:cubicBezTo>
                  <a:cubicBezTo>
                    <a:pt x="4463" y="2619"/>
                    <a:pt x="4409" y="2566"/>
                    <a:pt x="4409" y="2566"/>
                  </a:cubicBezTo>
                  <a:cubicBezTo>
                    <a:pt x="4416" y="2559"/>
                    <a:pt x="4434" y="2508"/>
                    <a:pt x="4436" y="2485"/>
                  </a:cubicBezTo>
                  <a:cubicBezTo>
                    <a:pt x="4438" y="2461"/>
                    <a:pt x="4404" y="2406"/>
                    <a:pt x="4404" y="2406"/>
                  </a:cubicBezTo>
                  <a:cubicBezTo>
                    <a:pt x="4404" y="2406"/>
                    <a:pt x="4406" y="2389"/>
                    <a:pt x="4425" y="2374"/>
                  </a:cubicBezTo>
                  <a:cubicBezTo>
                    <a:pt x="4442" y="2359"/>
                    <a:pt x="4396" y="2297"/>
                    <a:pt x="4396" y="2297"/>
                  </a:cubicBezTo>
                  <a:lnTo>
                    <a:pt x="4396" y="2297"/>
                  </a:lnTo>
                  <a:cubicBezTo>
                    <a:pt x="4396" y="2297"/>
                    <a:pt x="4396" y="2297"/>
                    <a:pt x="4396" y="2297"/>
                  </a:cubicBezTo>
                  <a:cubicBezTo>
                    <a:pt x="4409" y="2297"/>
                    <a:pt x="4415" y="2233"/>
                    <a:pt x="4406" y="2212"/>
                  </a:cubicBezTo>
                  <a:cubicBezTo>
                    <a:pt x="4394" y="2180"/>
                    <a:pt x="4301" y="2091"/>
                    <a:pt x="4285" y="2071"/>
                  </a:cubicBezTo>
                  <a:cubicBezTo>
                    <a:pt x="4281" y="2066"/>
                    <a:pt x="4275" y="2063"/>
                    <a:pt x="4268" y="2063"/>
                  </a:cubicBezTo>
                  <a:cubicBezTo>
                    <a:pt x="4250" y="2063"/>
                    <a:pt x="4227" y="2082"/>
                    <a:pt x="4225" y="2105"/>
                  </a:cubicBezTo>
                  <a:cubicBezTo>
                    <a:pt x="4222" y="2135"/>
                    <a:pt x="4253" y="2163"/>
                    <a:pt x="4253" y="2163"/>
                  </a:cubicBezTo>
                  <a:cubicBezTo>
                    <a:pt x="4247" y="2169"/>
                    <a:pt x="4237" y="2176"/>
                    <a:pt x="4234" y="2207"/>
                  </a:cubicBezTo>
                  <a:cubicBezTo>
                    <a:pt x="4231" y="2237"/>
                    <a:pt x="4246" y="2253"/>
                    <a:pt x="4246" y="2253"/>
                  </a:cubicBezTo>
                  <a:cubicBezTo>
                    <a:pt x="4258" y="2249"/>
                    <a:pt x="4265" y="2247"/>
                    <a:pt x="4267" y="2247"/>
                  </a:cubicBezTo>
                  <a:lnTo>
                    <a:pt x="4267" y="2247"/>
                  </a:lnTo>
                  <a:cubicBezTo>
                    <a:pt x="4269" y="2247"/>
                    <a:pt x="4263" y="2250"/>
                    <a:pt x="4251" y="2255"/>
                  </a:cubicBezTo>
                  <a:cubicBezTo>
                    <a:pt x="4206" y="2271"/>
                    <a:pt x="4254" y="2352"/>
                    <a:pt x="4275" y="2380"/>
                  </a:cubicBezTo>
                  <a:cubicBezTo>
                    <a:pt x="4297" y="2406"/>
                    <a:pt x="4267" y="2447"/>
                    <a:pt x="4211" y="2467"/>
                  </a:cubicBezTo>
                  <a:cubicBezTo>
                    <a:pt x="4207" y="2469"/>
                    <a:pt x="4202" y="2470"/>
                    <a:pt x="4198" y="2470"/>
                  </a:cubicBezTo>
                  <a:cubicBezTo>
                    <a:pt x="4143" y="2470"/>
                    <a:pt x="4076" y="2350"/>
                    <a:pt x="4055" y="2306"/>
                  </a:cubicBezTo>
                  <a:cubicBezTo>
                    <a:pt x="4032" y="2257"/>
                    <a:pt x="3985" y="2237"/>
                    <a:pt x="3944" y="2233"/>
                  </a:cubicBezTo>
                  <a:cubicBezTo>
                    <a:pt x="3943" y="2233"/>
                    <a:pt x="3942" y="2233"/>
                    <a:pt x="3941" y="2233"/>
                  </a:cubicBezTo>
                  <a:cubicBezTo>
                    <a:pt x="3903" y="2233"/>
                    <a:pt x="3917" y="2307"/>
                    <a:pt x="3951" y="2349"/>
                  </a:cubicBezTo>
                  <a:cubicBezTo>
                    <a:pt x="3986" y="2392"/>
                    <a:pt x="4068" y="2422"/>
                    <a:pt x="4088" y="2600"/>
                  </a:cubicBezTo>
                  <a:cubicBezTo>
                    <a:pt x="4109" y="2778"/>
                    <a:pt x="4256" y="2938"/>
                    <a:pt x="4256" y="2938"/>
                  </a:cubicBezTo>
                  <a:lnTo>
                    <a:pt x="4247" y="3092"/>
                  </a:lnTo>
                  <a:cubicBezTo>
                    <a:pt x="4247" y="3092"/>
                    <a:pt x="4240" y="3083"/>
                    <a:pt x="4218" y="3056"/>
                  </a:cubicBezTo>
                  <a:cubicBezTo>
                    <a:pt x="4196" y="3028"/>
                    <a:pt x="4171" y="2935"/>
                    <a:pt x="4147" y="2829"/>
                  </a:cubicBezTo>
                  <a:cubicBezTo>
                    <a:pt x="4122" y="2721"/>
                    <a:pt x="3922" y="2572"/>
                    <a:pt x="3830" y="2562"/>
                  </a:cubicBezTo>
                  <a:cubicBezTo>
                    <a:pt x="3816" y="2560"/>
                    <a:pt x="3803" y="2560"/>
                    <a:pt x="3793" y="2560"/>
                  </a:cubicBezTo>
                  <a:cubicBezTo>
                    <a:pt x="3753" y="2560"/>
                    <a:pt x="3742" y="2569"/>
                    <a:pt x="3740" y="2575"/>
                  </a:cubicBezTo>
                  <a:cubicBezTo>
                    <a:pt x="3739" y="2574"/>
                    <a:pt x="3737" y="2572"/>
                    <a:pt x="3736" y="2572"/>
                  </a:cubicBezTo>
                  <a:cubicBezTo>
                    <a:pt x="3734" y="2566"/>
                    <a:pt x="3729" y="2560"/>
                    <a:pt x="3718" y="2556"/>
                  </a:cubicBezTo>
                  <a:cubicBezTo>
                    <a:pt x="3669" y="2515"/>
                    <a:pt x="3618" y="2485"/>
                    <a:pt x="3593" y="2470"/>
                  </a:cubicBezTo>
                  <a:cubicBezTo>
                    <a:pt x="3589" y="2467"/>
                    <a:pt x="3584" y="2466"/>
                    <a:pt x="3581" y="2464"/>
                  </a:cubicBezTo>
                  <a:cubicBezTo>
                    <a:pt x="3570" y="2442"/>
                    <a:pt x="3560" y="2422"/>
                    <a:pt x="3549" y="2410"/>
                  </a:cubicBezTo>
                  <a:cubicBezTo>
                    <a:pt x="3529" y="2386"/>
                    <a:pt x="3533" y="2356"/>
                    <a:pt x="3572" y="2356"/>
                  </a:cubicBezTo>
                  <a:cubicBezTo>
                    <a:pt x="3586" y="2356"/>
                    <a:pt x="3606" y="2361"/>
                    <a:pt x="3631" y="2371"/>
                  </a:cubicBezTo>
                  <a:cubicBezTo>
                    <a:pt x="3644" y="2377"/>
                    <a:pt x="3656" y="2379"/>
                    <a:pt x="3666" y="2379"/>
                  </a:cubicBezTo>
                  <a:cubicBezTo>
                    <a:pt x="3721" y="2379"/>
                    <a:pt x="3723" y="2301"/>
                    <a:pt x="3718" y="2269"/>
                  </a:cubicBezTo>
                  <a:cubicBezTo>
                    <a:pt x="3714" y="2233"/>
                    <a:pt x="3724" y="2209"/>
                    <a:pt x="3749" y="2199"/>
                  </a:cubicBezTo>
                  <a:cubicBezTo>
                    <a:pt x="3778" y="2189"/>
                    <a:pt x="3763" y="2167"/>
                    <a:pt x="3746" y="2145"/>
                  </a:cubicBezTo>
                  <a:cubicBezTo>
                    <a:pt x="3730" y="2125"/>
                    <a:pt x="3724" y="2106"/>
                    <a:pt x="3740" y="2094"/>
                  </a:cubicBezTo>
                  <a:cubicBezTo>
                    <a:pt x="3756" y="2081"/>
                    <a:pt x="3771" y="2061"/>
                    <a:pt x="3745" y="2029"/>
                  </a:cubicBezTo>
                  <a:cubicBezTo>
                    <a:pt x="3718" y="1997"/>
                    <a:pt x="3733" y="1975"/>
                    <a:pt x="3761" y="1952"/>
                  </a:cubicBezTo>
                  <a:cubicBezTo>
                    <a:pt x="3788" y="1930"/>
                    <a:pt x="3723" y="1877"/>
                    <a:pt x="3682" y="1848"/>
                  </a:cubicBezTo>
                  <a:cubicBezTo>
                    <a:pt x="3641" y="1819"/>
                    <a:pt x="3664" y="1804"/>
                    <a:pt x="3669" y="1768"/>
                  </a:cubicBezTo>
                  <a:cubicBezTo>
                    <a:pt x="3673" y="1733"/>
                    <a:pt x="3615" y="1654"/>
                    <a:pt x="3573" y="1614"/>
                  </a:cubicBezTo>
                  <a:cubicBezTo>
                    <a:pt x="3525" y="1568"/>
                    <a:pt x="3393" y="1494"/>
                    <a:pt x="3285" y="1494"/>
                  </a:cubicBezTo>
                  <a:cubicBezTo>
                    <a:pt x="3283" y="1494"/>
                    <a:pt x="3280" y="1494"/>
                    <a:pt x="3278" y="1494"/>
                  </a:cubicBezTo>
                  <a:cubicBezTo>
                    <a:pt x="3169" y="1496"/>
                    <a:pt x="2984" y="1601"/>
                    <a:pt x="2984" y="1601"/>
                  </a:cubicBezTo>
                  <a:cubicBezTo>
                    <a:pt x="2961" y="1529"/>
                    <a:pt x="2956" y="1201"/>
                    <a:pt x="2975" y="1146"/>
                  </a:cubicBezTo>
                  <a:cubicBezTo>
                    <a:pt x="2987" y="1108"/>
                    <a:pt x="3044" y="1072"/>
                    <a:pt x="3108" y="1047"/>
                  </a:cubicBezTo>
                  <a:cubicBezTo>
                    <a:pt x="3124" y="1051"/>
                    <a:pt x="3140" y="1054"/>
                    <a:pt x="3156" y="1056"/>
                  </a:cubicBezTo>
                  <a:cubicBezTo>
                    <a:pt x="3176" y="1058"/>
                    <a:pt x="3195" y="1059"/>
                    <a:pt x="3215" y="1059"/>
                  </a:cubicBezTo>
                  <a:cubicBezTo>
                    <a:pt x="3480" y="1059"/>
                    <a:pt x="3710" y="858"/>
                    <a:pt x="3740" y="588"/>
                  </a:cubicBezTo>
                  <a:cubicBezTo>
                    <a:pt x="3772" y="297"/>
                    <a:pt x="3562" y="36"/>
                    <a:pt x="3273" y="4"/>
                  </a:cubicBezTo>
                  <a:cubicBezTo>
                    <a:pt x="3253" y="2"/>
                    <a:pt x="3234" y="1"/>
                    <a:pt x="3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flipH="1">
              <a:off x="5877480" y="116032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36"/>
          <p:cNvSpPr/>
          <p:nvPr/>
        </p:nvSpPr>
        <p:spPr>
          <a:xfrm flipH="1" rot="1421221">
            <a:off x="2479102" y="2348967"/>
            <a:ext cx="485822" cy="48292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flipH="1" rot="1421221">
            <a:off x="1695557" y="2314802"/>
            <a:ext cx="629497" cy="1019398"/>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4690796" y="2025628"/>
            <a:ext cx="219191" cy="164393"/>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4909990" y="2126886"/>
            <a:ext cx="135182" cy="162943"/>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p:nvPr/>
        </p:nvSpPr>
        <p:spPr>
          <a:xfrm>
            <a:off x="4869324" y="190892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3093650" y="339147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1407713" y="1991350"/>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QUESTIONS</a:t>
            </a:r>
            <a:endParaRPr/>
          </a:p>
        </p:txBody>
      </p:sp>
      <p:sp>
        <p:nvSpPr>
          <p:cNvPr id="393" name="Google Shape;393;p37"/>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SCORING TOTAL</a:t>
            </a:r>
            <a:endParaRPr/>
          </a:p>
        </p:txBody>
      </p:sp>
      <p:sp>
        <p:nvSpPr>
          <p:cNvPr id="394" name="Google Shape;394;p37"/>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Comparisons between the 2022 and 2023 season</a:t>
            </a:r>
            <a:endParaRPr/>
          </a:p>
        </p:txBody>
      </p:sp>
      <p:sp>
        <p:nvSpPr>
          <p:cNvPr id="395" name="Google Shape;395;p37"/>
          <p:cNvSpPr txBox="1"/>
          <p:nvPr>
            <p:ph idx="3" type="subTitle"/>
          </p:nvPr>
        </p:nvSpPr>
        <p:spPr>
          <a:xfrm>
            <a:off x="3755652" y="3169000"/>
            <a:ext cx="26421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WIN SHARE PREDICTOR</a:t>
            </a:r>
            <a:endParaRPr/>
          </a:p>
        </p:txBody>
      </p:sp>
      <p:sp>
        <p:nvSpPr>
          <p:cNvPr id="396" name="Google Shape;396;p37"/>
          <p:cNvSpPr txBox="1"/>
          <p:nvPr>
            <p:ph idx="4" type="subTitle"/>
          </p:nvPr>
        </p:nvSpPr>
        <p:spPr>
          <a:xfrm>
            <a:off x="3755638" y="3412700"/>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stats accurately predict this metric?</a:t>
            </a:r>
            <a:endParaRPr/>
          </a:p>
        </p:txBody>
      </p:sp>
      <p:sp>
        <p:nvSpPr>
          <p:cNvPr id="397" name="Google Shape;397;p37"/>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INJURY STATISTICS</a:t>
            </a:r>
            <a:endParaRPr/>
          </a:p>
        </p:txBody>
      </p:sp>
      <p:sp>
        <p:nvSpPr>
          <p:cNvPr id="398" name="Google Shape;398;p37"/>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Top 10 injury types comparisons between the 2022 and 2023 season</a:t>
            </a:r>
            <a:endParaRPr/>
          </a:p>
        </p:txBody>
      </p:sp>
      <p:grpSp>
        <p:nvGrpSpPr>
          <p:cNvPr id="399" name="Google Shape;399;p37"/>
          <p:cNvGrpSpPr/>
          <p:nvPr/>
        </p:nvGrpSpPr>
        <p:grpSpPr>
          <a:xfrm>
            <a:off x="1504090" y="1803258"/>
            <a:ext cx="469440" cy="469189"/>
            <a:chOff x="2245063" y="895713"/>
            <a:chExt cx="562675" cy="562375"/>
          </a:xfrm>
        </p:grpSpPr>
        <p:sp>
          <p:nvSpPr>
            <p:cNvPr id="400" name="Google Shape;400;p37"/>
            <p:cNvSpPr/>
            <p:nvPr/>
          </p:nvSpPr>
          <p:spPr>
            <a:xfrm>
              <a:off x="2250713" y="971163"/>
              <a:ext cx="81600" cy="105275"/>
            </a:xfrm>
            <a:custGeom>
              <a:rect b="b" l="l" r="r" t="t"/>
              <a:pathLst>
                <a:path extrusionOk="0" h="4211" w="3264">
                  <a:moveTo>
                    <a:pt x="2192" y="0"/>
                  </a:moveTo>
                  <a:cubicBezTo>
                    <a:pt x="1101" y="1185"/>
                    <a:pt x="346" y="2636"/>
                    <a:pt x="0" y="4210"/>
                  </a:cubicBezTo>
                  <a:cubicBezTo>
                    <a:pt x="902" y="4008"/>
                    <a:pt x="1851" y="3847"/>
                    <a:pt x="2836" y="3732"/>
                  </a:cubicBezTo>
                  <a:cubicBezTo>
                    <a:pt x="2978" y="3715"/>
                    <a:pt x="3122" y="3701"/>
                    <a:pt x="3264" y="3686"/>
                  </a:cubicBezTo>
                  <a:cubicBezTo>
                    <a:pt x="3192" y="2393"/>
                    <a:pt x="2826" y="1132"/>
                    <a:pt x="2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2320163" y="898513"/>
              <a:ext cx="119275" cy="162900"/>
            </a:xfrm>
            <a:custGeom>
              <a:rect b="b" l="l" r="r" t="t"/>
              <a:pathLst>
                <a:path extrusionOk="0" h="6516" w="4771">
                  <a:moveTo>
                    <a:pt x="4770" y="1"/>
                  </a:moveTo>
                  <a:lnTo>
                    <a:pt x="4770" y="1"/>
                  </a:lnTo>
                  <a:cubicBezTo>
                    <a:pt x="2987" y="292"/>
                    <a:pt x="1329" y="1097"/>
                    <a:pt x="0" y="2322"/>
                  </a:cubicBezTo>
                  <a:cubicBezTo>
                    <a:pt x="762" y="3596"/>
                    <a:pt x="1202" y="5035"/>
                    <a:pt x="1286" y="6515"/>
                  </a:cubicBezTo>
                  <a:cubicBezTo>
                    <a:pt x="1848" y="6470"/>
                    <a:pt x="2420" y="6436"/>
                    <a:pt x="2999" y="6417"/>
                  </a:cubicBezTo>
                  <a:cubicBezTo>
                    <a:pt x="3275" y="3685"/>
                    <a:pt x="3915" y="1385"/>
                    <a:pt x="4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2489438" y="926588"/>
              <a:ext cx="217150" cy="184375"/>
            </a:xfrm>
            <a:custGeom>
              <a:rect b="b" l="l" r="r" t="t"/>
              <a:pathLst>
                <a:path extrusionOk="0" h="7375" w="8686">
                  <a:moveTo>
                    <a:pt x="4343" y="1219"/>
                  </a:moveTo>
                  <a:cubicBezTo>
                    <a:pt x="4428" y="1219"/>
                    <a:pt x="4515" y="1246"/>
                    <a:pt x="4588" y="1303"/>
                  </a:cubicBezTo>
                  <a:cubicBezTo>
                    <a:pt x="5895" y="2300"/>
                    <a:pt x="6883" y="3660"/>
                    <a:pt x="7428" y="5215"/>
                  </a:cubicBezTo>
                  <a:cubicBezTo>
                    <a:pt x="7481" y="5351"/>
                    <a:pt x="7457" y="5505"/>
                    <a:pt x="7363" y="5618"/>
                  </a:cubicBezTo>
                  <a:cubicBezTo>
                    <a:pt x="7286" y="5710"/>
                    <a:pt x="7175" y="5762"/>
                    <a:pt x="7059" y="5762"/>
                  </a:cubicBezTo>
                  <a:cubicBezTo>
                    <a:pt x="7032" y="5762"/>
                    <a:pt x="7004" y="5759"/>
                    <a:pt x="6977" y="5753"/>
                  </a:cubicBezTo>
                  <a:cubicBezTo>
                    <a:pt x="6832" y="5724"/>
                    <a:pt x="6715" y="5621"/>
                    <a:pt x="6671" y="5481"/>
                  </a:cubicBezTo>
                  <a:cubicBezTo>
                    <a:pt x="6176" y="4076"/>
                    <a:pt x="5285" y="2843"/>
                    <a:pt x="4100" y="1939"/>
                  </a:cubicBezTo>
                  <a:cubicBezTo>
                    <a:pt x="3925" y="1805"/>
                    <a:pt x="3891" y="1552"/>
                    <a:pt x="4026" y="1375"/>
                  </a:cubicBezTo>
                  <a:cubicBezTo>
                    <a:pt x="4104" y="1272"/>
                    <a:pt x="4223" y="1219"/>
                    <a:pt x="4343" y="1219"/>
                  </a:cubicBezTo>
                  <a:close/>
                  <a:moveTo>
                    <a:pt x="4064" y="0"/>
                  </a:moveTo>
                  <a:cubicBezTo>
                    <a:pt x="1875" y="1290"/>
                    <a:pt x="414" y="3225"/>
                    <a:pt x="1" y="5361"/>
                  </a:cubicBezTo>
                  <a:cubicBezTo>
                    <a:pt x="2865" y="5563"/>
                    <a:pt x="6121" y="6140"/>
                    <a:pt x="8685" y="7375"/>
                  </a:cubicBezTo>
                  <a:cubicBezTo>
                    <a:pt x="8478" y="4297"/>
                    <a:pt x="6743" y="1528"/>
                    <a:pt x="4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2415363" y="895713"/>
              <a:ext cx="154975" cy="163775"/>
            </a:xfrm>
            <a:custGeom>
              <a:rect b="b" l="l" r="r" t="t"/>
              <a:pathLst>
                <a:path extrusionOk="0" h="6551" w="6199">
                  <a:moveTo>
                    <a:pt x="2430" y="1"/>
                  </a:moveTo>
                  <a:cubicBezTo>
                    <a:pt x="2295" y="1"/>
                    <a:pt x="2161" y="4"/>
                    <a:pt x="2027" y="10"/>
                  </a:cubicBezTo>
                  <a:cubicBezTo>
                    <a:pt x="1073" y="1098"/>
                    <a:pt x="311" y="3559"/>
                    <a:pt x="1" y="6512"/>
                  </a:cubicBezTo>
                  <a:cubicBezTo>
                    <a:pt x="145" y="6512"/>
                    <a:pt x="287" y="6507"/>
                    <a:pt x="433" y="6507"/>
                  </a:cubicBezTo>
                  <a:cubicBezTo>
                    <a:pt x="904" y="6507"/>
                    <a:pt x="1443" y="6517"/>
                    <a:pt x="2159" y="6550"/>
                  </a:cubicBezTo>
                  <a:cubicBezTo>
                    <a:pt x="2562" y="4287"/>
                    <a:pt x="4007" y="2230"/>
                    <a:pt x="6198" y="803"/>
                  </a:cubicBezTo>
                  <a:cubicBezTo>
                    <a:pt x="5011" y="273"/>
                    <a:pt x="3726" y="1"/>
                    <a:pt x="2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2245063" y="1083438"/>
              <a:ext cx="87975" cy="148275"/>
            </a:xfrm>
            <a:custGeom>
              <a:rect b="b" l="l" r="r" t="t"/>
              <a:pathLst>
                <a:path extrusionOk="0" h="5931" w="3519">
                  <a:moveTo>
                    <a:pt x="3518" y="0"/>
                  </a:moveTo>
                  <a:lnTo>
                    <a:pt x="3518" y="0"/>
                  </a:lnTo>
                  <a:cubicBezTo>
                    <a:pt x="3396" y="12"/>
                    <a:pt x="3276" y="22"/>
                    <a:pt x="3156" y="36"/>
                  </a:cubicBezTo>
                  <a:cubicBezTo>
                    <a:pt x="2120" y="159"/>
                    <a:pt x="1092" y="337"/>
                    <a:pt x="75" y="575"/>
                  </a:cubicBezTo>
                  <a:cubicBezTo>
                    <a:pt x="27" y="957"/>
                    <a:pt x="3" y="1341"/>
                    <a:pt x="1" y="1728"/>
                  </a:cubicBezTo>
                  <a:cubicBezTo>
                    <a:pt x="1" y="3189"/>
                    <a:pt x="349" y="4631"/>
                    <a:pt x="1017" y="5931"/>
                  </a:cubicBezTo>
                  <a:cubicBezTo>
                    <a:pt x="1027" y="5921"/>
                    <a:pt x="1034" y="5909"/>
                    <a:pt x="1046" y="5902"/>
                  </a:cubicBezTo>
                  <a:cubicBezTo>
                    <a:pt x="2514" y="4945"/>
                    <a:pt x="3504" y="2579"/>
                    <a:pt x="3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2280213" y="1078463"/>
              <a:ext cx="426600" cy="213275"/>
            </a:xfrm>
            <a:custGeom>
              <a:rect b="b" l="l" r="r" t="t"/>
              <a:pathLst>
                <a:path extrusionOk="0" h="8531" w="17064">
                  <a:moveTo>
                    <a:pt x="5938" y="0"/>
                  </a:moveTo>
                  <a:cubicBezTo>
                    <a:pt x="5704" y="0"/>
                    <a:pt x="5517" y="4"/>
                    <a:pt x="5337" y="7"/>
                  </a:cubicBezTo>
                  <a:cubicBezTo>
                    <a:pt x="5222" y="1442"/>
                    <a:pt x="5212" y="2879"/>
                    <a:pt x="5311" y="4313"/>
                  </a:cubicBezTo>
                  <a:cubicBezTo>
                    <a:pt x="5325" y="4537"/>
                    <a:pt x="5157" y="4729"/>
                    <a:pt x="4936" y="4743"/>
                  </a:cubicBezTo>
                  <a:cubicBezTo>
                    <a:pt x="4927" y="4744"/>
                    <a:pt x="4918" y="4744"/>
                    <a:pt x="4909" y="4744"/>
                  </a:cubicBezTo>
                  <a:cubicBezTo>
                    <a:pt x="4698" y="4744"/>
                    <a:pt x="4522" y="4581"/>
                    <a:pt x="4506" y="4368"/>
                  </a:cubicBezTo>
                  <a:cubicBezTo>
                    <a:pt x="4407" y="2922"/>
                    <a:pt x="4415" y="1473"/>
                    <a:pt x="4530" y="29"/>
                  </a:cubicBezTo>
                  <a:lnTo>
                    <a:pt x="4530" y="29"/>
                  </a:lnTo>
                  <a:cubicBezTo>
                    <a:pt x="3984" y="48"/>
                    <a:pt x="3446" y="79"/>
                    <a:pt x="2915" y="122"/>
                  </a:cubicBezTo>
                  <a:lnTo>
                    <a:pt x="2915" y="146"/>
                  </a:lnTo>
                  <a:cubicBezTo>
                    <a:pt x="2915" y="3052"/>
                    <a:pt x="1800" y="5654"/>
                    <a:pt x="77" y="6774"/>
                  </a:cubicBezTo>
                  <a:cubicBezTo>
                    <a:pt x="53" y="6791"/>
                    <a:pt x="27" y="6803"/>
                    <a:pt x="0" y="6810"/>
                  </a:cubicBezTo>
                  <a:cubicBezTo>
                    <a:pt x="390" y="7437"/>
                    <a:pt x="856" y="8016"/>
                    <a:pt x="1387" y="8530"/>
                  </a:cubicBezTo>
                  <a:cubicBezTo>
                    <a:pt x="1416" y="8497"/>
                    <a:pt x="1442" y="8458"/>
                    <a:pt x="1476" y="8425"/>
                  </a:cubicBezTo>
                  <a:cubicBezTo>
                    <a:pt x="1774" y="8124"/>
                    <a:pt x="2179" y="7954"/>
                    <a:pt x="2603" y="7954"/>
                  </a:cubicBezTo>
                  <a:cubicBezTo>
                    <a:pt x="2606" y="7954"/>
                    <a:pt x="2609" y="7954"/>
                    <a:pt x="2612" y="7954"/>
                  </a:cubicBezTo>
                  <a:lnTo>
                    <a:pt x="3638" y="7954"/>
                  </a:lnTo>
                  <a:cubicBezTo>
                    <a:pt x="3348" y="7456"/>
                    <a:pt x="3345" y="6843"/>
                    <a:pt x="3631" y="6346"/>
                  </a:cubicBezTo>
                  <a:cubicBezTo>
                    <a:pt x="3917" y="5849"/>
                    <a:pt x="4448" y="5541"/>
                    <a:pt x="5022" y="5541"/>
                  </a:cubicBezTo>
                  <a:lnTo>
                    <a:pt x="9665" y="5541"/>
                  </a:lnTo>
                  <a:cubicBezTo>
                    <a:pt x="9374" y="5046"/>
                    <a:pt x="9372" y="4433"/>
                    <a:pt x="9658" y="3936"/>
                  </a:cubicBezTo>
                  <a:cubicBezTo>
                    <a:pt x="9944" y="3436"/>
                    <a:pt x="10475" y="3131"/>
                    <a:pt x="11049" y="3131"/>
                  </a:cubicBezTo>
                  <a:lnTo>
                    <a:pt x="16987" y="3131"/>
                  </a:lnTo>
                  <a:cubicBezTo>
                    <a:pt x="17028" y="2826"/>
                    <a:pt x="17054" y="2516"/>
                    <a:pt x="17064" y="2208"/>
                  </a:cubicBezTo>
                  <a:cubicBezTo>
                    <a:pt x="15331" y="1302"/>
                    <a:pt x="12890" y="613"/>
                    <a:pt x="10138" y="264"/>
                  </a:cubicBezTo>
                  <a:cubicBezTo>
                    <a:pt x="9523" y="187"/>
                    <a:pt x="8896" y="130"/>
                    <a:pt x="8259" y="86"/>
                  </a:cubicBezTo>
                  <a:lnTo>
                    <a:pt x="8259" y="86"/>
                  </a:lnTo>
                  <a:cubicBezTo>
                    <a:pt x="8168" y="1230"/>
                    <a:pt x="8372" y="2376"/>
                    <a:pt x="8850" y="3419"/>
                  </a:cubicBezTo>
                  <a:cubicBezTo>
                    <a:pt x="8915" y="3551"/>
                    <a:pt x="8903" y="3708"/>
                    <a:pt x="8819" y="3828"/>
                  </a:cubicBezTo>
                  <a:cubicBezTo>
                    <a:pt x="8743" y="3937"/>
                    <a:pt x="8619" y="4000"/>
                    <a:pt x="8487" y="4000"/>
                  </a:cubicBezTo>
                  <a:cubicBezTo>
                    <a:pt x="8474" y="4000"/>
                    <a:pt x="8460" y="4000"/>
                    <a:pt x="8447" y="3998"/>
                  </a:cubicBezTo>
                  <a:cubicBezTo>
                    <a:pt x="8303" y="3981"/>
                    <a:pt x="8175" y="3888"/>
                    <a:pt x="8120" y="3753"/>
                  </a:cubicBezTo>
                  <a:cubicBezTo>
                    <a:pt x="7666" y="2763"/>
                    <a:pt x="7433" y="1684"/>
                    <a:pt x="7433" y="596"/>
                  </a:cubicBezTo>
                  <a:cubicBezTo>
                    <a:pt x="7433" y="425"/>
                    <a:pt x="7442" y="238"/>
                    <a:pt x="7457" y="41"/>
                  </a:cubicBezTo>
                  <a:cubicBezTo>
                    <a:pt x="6754" y="9"/>
                    <a:pt x="6293"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2325388" y="1176838"/>
              <a:ext cx="482350" cy="281250"/>
            </a:xfrm>
            <a:custGeom>
              <a:rect b="b" l="l" r="r" t="t"/>
              <a:pathLst>
                <a:path extrusionOk="0" h="11250" w="19294">
                  <a:moveTo>
                    <a:pt x="18080" y="7231"/>
                  </a:moveTo>
                  <a:cubicBezTo>
                    <a:pt x="18304" y="7231"/>
                    <a:pt x="18484" y="7412"/>
                    <a:pt x="18484" y="7633"/>
                  </a:cubicBezTo>
                  <a:cubicBezTo>
                    <a:pt x="18481" y="9185"/>
                    <a:pt x="17222" y="10444"/>
                    <a:pt x="15670" y="10446"/>
                  </a:cubicBezTo>
                  <a:cubicBezTo>
                    <a:pt x="15449" y="10446"/>
                    <a:pt x="15269" y="10266"/>
                    <a:pt x="15269" y="10043"/>
                  </a:cubicBezTo>
                  <a:cubicBezTo>
                    <a:pt x="15269" y="9822"/>
                    <a:pt x="15449" y="9641"/>
                    <a:pt x="15670" y="9641"/>
                  </a:cubicBezTo>
                  <a:cubicBezTo>
                    <a:pt x="16780" y="9641"/>
                    <a:pt x="17679" y="8743"/>
                    <a:pt x="17679" y="7633"/>
                  </a:cubicBezTo>
                  <a:cubicBezTo>
                    <a:pt x="17679" y="7412"/>
                    <a:pt x="17859" y="7231"/>
                    <a:pt x="18080" y="7231"/>
                  </a:cubicBezTo>
                  <a:close/>
                  <a:moveTo>
                    <a:pt x="9242" y="1"/>
                  </a:moveTo>
                  <a:cubicBezTo>
                    <a:pt x="8798" y="1"/>
                    <a:pt x="8440" y="359"/>
                    <a:pt x="8440" y="803"/>
                  </a:cubicBezTo>
                  <a:cubicBezTo>
                    <a:pt x="8440" y="1248"/>
                    <a:pt x="8798" y="1606"/>
                    <a:pt x="9242" y="1606"/>
                  </a:cubicBezTo>
                  <a:lnTo>
                    <a:pt x="12859" y="1606"/>
                  </a:lnTo>
                  <a:cubicBezTo>
                    <a:pt x="13080" y="1606"/>
                    <a:pt x="13260" y="1786"/>
                    <a:pt x="13260" y="2010"/>
                  </a:cubicBezTo>
                  <a:cubicBezTo>
                    <a:pt x="13260" y="2231"/>
                    <a:pt x="13080" y="2411"/>
                    <a:pt x="12859" y="2411"/>
                  </a:cubicBezTo>
                  <a:lnTo>
                    <a:pt x="3215" y="2411"/>
                  </a:lnTo>
                  <a:cubicBezTo>
                    <a:pt x="2771" y="2411"/>
                    <a:pt x="2413" y="2771"/>
                    <a:pt x="2413" y="3214"/>
                  </a:cubicBezTo>
                  <a:cubicBezTo>
                    <a:pt x="2413" y="3658"/>
                    <a:pt x="2771" y="4019"/>
                    <a:pt x="3215" y="4019"/>
                  </a:cubicBezTo>
                  <a:lnTo>
                    <a:pt x="7233" y="4019"/>
                  </a:lnTo>
                  <a:cubicBezTo>
                    <a:pt x="7454" y="4019"/>
                    <a:pt x="7635" y="4196"/>
                    <a:pt x="7635" y="4420"/>
                  </a:cubicBezTo>
                  <a:cubicBezTo>
                    <a:pt x="7635" y="4641"/>
                    <a:pt x="7454" y="4821"/>
                    <a:pt x="7233" y="4821"/>
                  </a:cubicBezTo>
                  <a:lnTo>
                    <a:pt x="805" y="4821"/>
                  </a:lnTo>
                  <a:cubicBezTo>
                    <a:pt x="361" y="4821"/>
                    <a:pt x="0" y="5182"/>
                    <a:pt x="0" y="5624"/>
                  </a:cubicBezTo>
                  <a:cubicBezTo>
                    <a:pt x="0" y="6068"/>
                    <a:pt x="361" y="6429"/>
                    <a:pt x="805" y="6429"/>
                  </a:cubicBezTo>
                  <a:lnTo>
                    <a:pt x="7233" y="6429"/>
                  </a:lnTo>
                  <a:cubicBezTo>
                    <a:pt x="7454" y="6429"/>
                    <a:pt x="7635" y="6609"/>
                    <a:pt x="7635" y="6830"/>
                  </a:cubicBezTo>
                  <a:cubicBezTo>
                    <a:pt x="7635" y="7051"/>
                    <a:pt x="7454" y="7231"/>
                    <a:pt x="7233" y="7231"/>
                  </a:cubicBezTo>
                  <a:lnTo>
                    <a:pt x="2814" y="7231"/>
                  </a:lnTo>
                  <a:cubicBezTo>
                    <a:pt x="2370" y="7231"/>
                    <a:pt x="2009" y="7592"/>
                    <a:pt x="2009" y="8036"/>
                  </a:cubicBezTo>
                  <a:cubicBezTo>
                    <a:pt x="2009" y="8478"/>
                    <a:pt x="2370" y="8839"/>
                    <a:pt x="2814" y="8839"/>
                  </a:cubicBezTo>
                  <a:lnTo>
                    <a:pt x="7233" y="8839"/>
                  </a:lnTo>
                  <a:cubicBezTo>
                    <a:pt x="7454" y="8839"/>
                    <a:pt x="7635" y="9019"/>
                    <a:pt x="7635" y="9240"/>
                  </a:cubicBezTo>
                  <a:cubicBezTo>
                    <a:pt x="7635" y="9464"/>
                    <a:pt x="7454" y="9644"/>
                    <a:pt x="7233" y="9644"/>
                  </a:cubicBezTo>
                  <a:lnTo>
                    <a:pt x="5626" y="9644"/>
                  </a:lnTo>
                  <a:cubicBezTo>
                    <a:pt x="5623" y="9644"/>
                    <a:pt x="5620" y="9644"/>
                    <a:pt x="5617" y="9644"/>
                  </a:cubicBezTo>
                  <a:cubicBezTo>
                    <a:pt x="5397" y="9644"/>
                    <a:pt x="5186" y="9737"/>
                    <a:pt x="5037" y="9899"/>
                  </a:cubicBezTo>
                  <a:cubicBezTo>
                    <a:pt x="4883" y="10062"/>
                    <a:pt x="4806" y="10283"/>
                    <a:pt x="4823" y="10507"/>
                  </a:cubicBezTo>
                  <a:cubicBezTo>
                    <a:pt x="4880" y="10934"/>
                    <a:pt x="5242" y="11249"/>
                    <a:pt x="5669" y="11249"/>
                  </a:cubicBezTo>
                  <a:cubicBezTo>
                    <a:pt x="5677" y="11249"/>
                    <a:pt x="5685" y="11249"/>
                    <a:pt x="5693" y="11249"/>
                  </a:cubicBezTo>
                  <a:lnTo>
                    <a:pt x="15670" y="11249"/>
                  </a:lnTo>
                  <a:cubicBezTo>
                    <a:pt x="17667" y="11247"/>
                    <a:pt x="19284" y="9629"/>
                    <a:pt x="19286" y="7635"/>
                  </a:cubicBezTo>
                  <a:lnTo>
                    <a:pt x="19286" y="3622"/>
                  </a:lnTo>
                  <a:cubicBezTo>
                    <a:pt x="19294" y="1796"/>
                    <a:pt x="17934" y="256"/>
                    <a:pt x="16122" y="32"/>
                  </a:cubicBezTo>
                  <a:cubicBezTo>
                    <a:pt x="15973" y="15"/>
                    <a:pt x="15821" y="3"/>
                    <a:pt x="15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37"/>
          <p:cNvGrpSpPr/>
          <p:nvPr/>
        </p:nvGrpSpPr>
        <p:grpSpPr>
          <a:xfrm>
            <a:off x="4961173" y="1767395"/>
            <a:ext cx="468897" cy="469273"/>
            <a:chOff x="2253838" y="1835988"/>
            <a:chExt cx="562025" cy="562475"/>
          </a:xfrm>
        </p:grpSpPr>
        <p:sp>
          <p:nvSpPr>
            <p:cNvPr id="408" name="Google Shape;408;p37"/>
            <p:cNvSpPr/>
            <p:nvPr/>
          </p:nvSpPr>
          <p:spPr>
            <a:xfrm>
              <a:off x="2369888" y="1847213"/>
              <a:ext cx="139525" cy="114175"/>
            </a:xfrm>
            <a:custGeom>
              <a:rect b="b" l="l" r="r" t="t"/>
              <a:pathLst>
                <a:path extrusionOk="0" h="4567" w="5581">
                  <a:moveTo>
                    <a:pt x="13" y="0"/>
                  </a:moveTo>
                  <a:cubicBezTo>
                    <a:pt x="8" y="89"/>
                    <a:pt x="1" y="178"/>
                    <a:pt x="1" y="267"/>
                  </a:cubicBezTo>
                  <a:cubicBezTo>
                    <a:pt x="1" y="2639"/>
                    <a:pt x="1253" y="4566"/>
                    <a:pt x="2791" y="4566"/>
                  </a:cubicBezTo>
                  <a:cubicBezTo>
                    <a:pt x="4329" y="4566"/>
                    <a:pt x="5581" y="2639"/>
                    <a:pt x="5581" y="267"/>
                  </a:cubicBezTo>
                  <a:cubicBezTo>
                    <a:pt x="5581" y="178"/>
                    <a:pt x="5573" y="89"/>
                    <a:pt x="5571" y="0"/>
                  </a:cubicBezTo>
                  <a:cubicBezTo>
                    <a:pt x="4877" y="652"/>
                    <a:pt x="3964" y="1012"/>
                    <a:pt x="3018" y="1012"/>
                  </a:cubicBezTo>
                  <a:cubicBezTo>
                    <a:pt x="2942" y="1012"/>
                    <a:pt x="2867" y="1009"/>
                    <a:pt x="2791" y="1005"/>
                  </a:cubicBezTo>
                  <a:cubicBezTo>
                    <a:pt x="2715" y="1009"/>
                    <a:pt x="2640" y="1012"/>
                    <a:pt x="2565" y="1012"/>
                  </a:cubicBezTo>
                  <a:cubicBezTo>
                    <a:pt x="1620" y="1012"/>
                    <a:pt x="705" y="650"/>
                    <a:pt x="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2254263" y="1865963"/>
              <a:ext cx="36050" cy="147425"/>
            </a:xfrm>
            <a:custGeom>
              <a:rect b="b" l="l" r="r" t="t"/>
              <a:pathLst>
                <a:path extrusionOk="0" h="5897" w="1442">
                  <a:moveTo>
                    <a:pt x="1442" y="0"/>
                  </a:moveTo>
                  <a:lnTo>
                    <a:pt x="1442" y="0"/>
                  </a:lnTo>
                  <a:cubicBezTo>
                    <a:pt x="776" y="930"/>
                    <a:pt x="108" y="2634"/>
                    <a:pt x="0" y="5897"/>
                  </a:cubicBezTo>
                  <a:cubicBezTo>
                    <a:pt x="1240" y="4390"/>
                    <a:pt x="1346" y="2136"/>
                    <a:pt x="1435" y="125"/>
                  </a:cubicBezTo>
                  <a:cubicBezTo>
                    <a:pt x="1437" y="82"/>
                    <a:pt x="1440" y="41"/>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2474613" y="2087088"/>
              <a:ext cx="281575" cy="40200"/>
            </a:xfrm>
            <a:custGeom>
              <a:rect b="b" l="l" r="r" t="t"/>
              <a:pathLst>
                <a:path extrusionOk="0" h="1608" w="11263">
                  <a:moveTo>
                    <a:pt x="188" y="0"/>
                  </a:moveTo>
                  <a:cubicBezTo>
                    <a:pt x="82" y="8"/>
                    <a:pt x="0" y="99"/>
                    <a:pt x="7" y="205"/>
                  </a:cubicBezTo>
                  <a:lnTo>
                    <a:pt x="7" y="1594"/>
                  </a:lnTo>
                  <a:lnTo>
                    <a:pt x="5633" y="1608"/>
                  </a:lnTo>
                  <a:lnTo>
                    <a:pt x="11256" y="1594"/>
                  </a:lnTo>
                  <a:lnTo>
                    <a:pt x="11256" y="205"/>
                  </a:lnTo>
                  <a:cubicBezTo>
                    <a:pt x="11263" y="99"/>
                    <a:pt x="11181" y="8"/>
                    <a:pt x="11075" y="0"/>
                  </a:cubicBezTo>
                  <a:lnTo>
                    <a:pt x="10052" y="0"/>
                  </a:lnTo>
                  <a:lnTo>
                    <a:pt x="10052" y="402"/>
                  </a:lnTo>
                  <a:cubicBezTo>
                    <a:pt x="10052" y="623"/>
                    <a:pt x="9872" y="803"/>
                    <a:pt x="9648" y="803"/>
                  </a:cubicBezTo>
                  <a:cubicBezTo>
                    <a:pt x="9427" y="803"/>
                    <a:pt x="9247" y="625"/>
                    <a:pt x="9247" y="402"/>
                  </a:cubicBezTo>
                  <a:lnTo>
                    <a:pt x="9247" y="0"/>
                  </a:lnTo>
                  <a:lnTo>
                    <a:pt x="8043" y="0"/>
                  </a:lnTo>
                  <a:lnTo>
                    <a:pt x="8043" y="402"/>
                  </a:lnTo>
                  <a:cubicBezTo>
                    <a:pt x="8043" y="623"/>
                    <a:pt x="7863" y="803"/>
                    <a:pt x="7639" y="803"/>
                  </a:cubicBezTo>
                  <a:cubicBezTo>
                    <a:pt x="7418" y="803"/>
                    <a:pt x="7238" y="625"/>
                    <a:pt x="7238" y="402"/>
                  </a:cubicBezTo>
                  <a:lnTo>
                    <a:pt x="7238" y="0"/>
                  </a:lnTo>
                  <a:lnTo>
                    <a:pt x="6034" y="0"/>
                  </a:lnTo>
                  <a:lnTo>
                    <a:pt x="6034" y="402"/>
                  </a:lnTo>
                  <a:cubicBezTo>
                    <a:pt x="6034" y="623"/>
                    <a:pt x="5854" y="803"/>
                    <a:pt x="5633" y="803"/>
                  </a:cubicBezTo>
                  <a:cubicBezTo>
                    <a:pt x="5412" y="803"/>
                    <a:pt x="5232" y="625"/>
                    <a:pt x="5232" y="402"/>
                  </a:cubicBezTo>
                  <a:lnTo>
                    <a:pt x="5232" y="0"/>
                  </a:lnTo>
                  <a:lnTo>
                    <a:pt x="4025" y="0"/>
                  </a:lnTo>
                  <a:lnTo>
                    <a:pt x="4025" y="402"/>
                  </a:lnTo>
                  <a:cubicBezTo>
                    <a:pt x="4025" y="623"/>
                    <a:pt x="3845" y="803"/>
                    <a:pt x="3624" y="803"/>
                  </a:cubicBezTo>
                  <a:cubicBezTo>
                    <a:pt x="3400" y="803"/>
                    <a:pt x="3223" y="625"/>
                    <a:pt x="3223" y="402"/>
                  </a:cubicBezTo>
                  <a:lnTo>
                    <a:pt x="3223" y="0"/>
                  </a:lnTo>
                  <a:lnTo>
                    <a:pt x="2016" y="0"/>
                  </a:lnTo>
                  <a:lnTo>
                    <a:pt x="2016" y="402"/>
                  </a:lnTo>
                  <a:cubicBezTo>
                    <a:pt x="2016" y="623"/>
                    <a:pt x="1836" y="803"/>
                    <a:pt x="1615" y="803"/>
                  </a:cubicBezTo>
                  <a:cubicBezTo>
                    <a:pt x="1392" y="803"/>
                    <a:pt x="1211" y="625"/>
                    <a:pt x="1211" y="402"/>
                  </a:cubicBezTo>
                  <a:lnTo>
                    <a:pt x="1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2588988" y="1865763"/>
              <a:ext cx="36075" cy="147525"/>
            </a:xfrm>
            <a:custGeom>
              <a:rect b="b" l="l" r="r" t="t"/>
              <a:pathLst>
                <a:path extrusionOk="0" h="5901" w="1443">
                  <a:moveTo>
                    <a:pt x="0" y="1"/>
                  </a:moveTo>
                  <a:cubicBezTo>
                    <a:pt x="0" y="42"/>
                    <a:pt x="3" y="83"/>
                    <a:pt x="5" y="126"/>
                  </a:cubicBezTo>
                  <a:cubicBezTo>
                    <a:pt x="94" y="2067"/>
                    <a:pt x="193" y="4269"/>
                    <a:pt x="1361" y="5797"/>
                  </a:cubicBezTo>
                  <a:cubicBezTo>
                    <a:pt x="1389" y="5833"/>
                    <a:pt x="1416" y="5867"/>
                    <a:pt x="1442" y="5900"/>
                  </a:cubicBezTo>
                  <a:cubicBezTo>
                    <a:pt x="1332" y="2663"/>
                    <a:pt x="666" y="943"/>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2415013" y="2284963"/>
              <a:ext cx="176275" cy="113500"/>
            </a:xfrm>
            <a:custGeom>
              <a:rect b="b" l="l" r="r" t="t"/>
              <a:pathLst>
                <a:path extrusionOk="0" h="4540" w="7051">
                  <a:moveTo>
                    <a:pt x="789" y="1"/>
                  </a:moveTo>
                  <a:lnTo>
                    <a:pt x="1" y="2894"/>
                  </a:lnTo>
                  <a:cubicBezTo>
                    <a:pt x="68" y="2980"/>
                    <a:pt x="318" y="3201"/>
                    <a:pt x="1118" y="3312"/>
                  </a:cubicBezTo>
                  <a:cubicBezTo>
                    <a:pt x="998" y="3141"/>
                    <a:pt x="882" y="2966"/>
                    <a:pt x="772" y="2776"/>
                  </a:cubicBezTo>
                  <a:cubicBezTo>
                    <a:pt x="664" y="2586"/>
                    <a:pt x="729" y="2344"/>
                    <a:pt x="918" y="2233"/>
                  </a:cubicBezTo>
                  <a:cubicBezTo>
                    <a:pt x="982" y="2195"/>
                    <a:pt x="1052" y="2177"/>
                    <a:pt x="1121" y="2177"/>
                  </a:cubicBezTo>
                  <a:cubicBezTo>
                    <a:pt x="1257" y="2177"/>
                    <a:pt x="1389" y="2246"/>
                    <a:pt x="1464" y="2370"/>
                  </a:cubicBezTo>
                  <a:cubicBezTo>
                    <a:pt x="1697" y="2776"/>
                    <a:pt x="1973" y="3151"/>
                    <a:pt x="2293" y="3492"/>
                  </a:cubicBezTo>
                  <a:lnTo>
                    <a:pt x="2305" y="3504"/>
                  </a:lnTo>
                  <a:cubicBezTo>
                    <a:pt x="2870" y="4146"/>
                    <a:pt x="3675" y="4521"/>
                    <a:pt x="4525" y="4540"/>
                  </a:cubicBezTo>
                  <a:lnTo>
                    <a:pt x="5455" y="4540"/>
                  </a:lnTo>
                  <a:cubicBezTo>
                    <a:pt x="6255" y="4538"/>
                    <a:pt x="6928" y="3942"/>
                    <a:pt x="7022" y="3149"/>
                  </a:cubicBezTo>
                  <a:lnTo>
                    <a:pt x="7051" y="2932"/>
                  </a:lnTo>
                  <a:lnTo>
                    <a:pt x="4405" y="2932"/>
                  </a:lnTo>
                  <a:cubicBezTo>
                    <a:pt x="2740" y="2932"/>
                    <a:pt x="1531" y="1373"/>
                    <a:pt x="7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2639563" y="2284963"/>
              <a:ext cx="176300" cy="113500"/>
            </a:xfrm>
            <a:custGeom>
              <a:rect b="b" l="l" r="r" t="t"/>
              <a:pathLst>
                <a:path extrusionOk="0" h="4540" w="7052">
                  <a:moveTo>
                    <a:pt x="6263" y="1"/>
                  </a:moveTo>
                  <a:cubicBezTo>
                    <a:pt x="5520" y="1373"/>
                    <a:pt x="4312" y="2932"/>
                    <a:pt x="2646" y="2932"/>
                  </a:cubicBezTo>
                  <a:lnTo>
                    <a:pt x="1" y="2932"/>
                  </a:lnTo>
                  <a:lnTo>
                    <a:pt x="27" y="3149"/>
                  </a:lnTo>
                  <a:cubicBezTo>
                    <a:pt x="123" y="3942"/>
                    <a:pt x="796" y="4540"/>
                    <a:pt x="1596" y="4540"/>
                  </a:cubicBezTo>
                  <a:lnTo>
                    <a:pt x="2526" y="4540"/>
                  </a:lnTo>
                  <a:cubicBezTo>
                    <a:pt x="3379" y="4521"/>
                    <a:pt x="4184" y="4143"/>
                    <a:pt x="4747" y="3504"/>
                  </a:cubicBezTo>
                  <a:cubicBezTo>
                    <a:pt x="4751" y="3499"/>
                    <a:pt x="4754" y="3495"/>
                    <a:pt x="4761" y="3490"/>
                  </a:cubicBezTo>
                  <a:cubicBezTo>
                    <a:pt x="5078" y="3149"/>
                    <a:pt x="5357" y="2774"/>
                    <a:pt x="5588" y="2370"/>
                  </a:cubicBezTo>
                  <a:cubicBezTo>
                    <a:pt x="5663" y="2245"/>
                    <a:pt x="5796" y="2176"/>
                    <a:pt x="5933" y="2176"/>
                  </a:cubicBezTo>
                  <a:cubicBezTo>
                    <a:pt x="6002" y="2176"/>
                    <a:pt x="6072" y="2194"/>
                    <a:pt x="6136" y="2231"/>
                  </a:cubicBezTo>
                  <a:cubicBezTo>
                    <a:pt x="6325" y="2344"/>
                    <a:pt x="6390" y="2586"/>
                    <a:pt x="6282" y="2776"/>
                  </a:cubicBezTo>
                  <a:cubicBezTo>
                    <a:pt x="6172" y="2966"/>
                    <a:pt x="6054" y="3141"/>
                    <a:pt x="5936" y="3312"/>
                  </a:cubicBezTo>
                  <a:cubicBezTo>
                    <a:pt x="6734" y="3201"/>
                    <a:pt x="6984" y="2980"/>
                    <a:pt x="7051" y="2894"/>
                  </a:cubicBezTo>
                  <a:lnTo>
                    <a:pt x="62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2442713" y="2147038"/>
              <a:ext cx="345450" cy="191175"/>
            </a:xfrm>
            <a:custGeom>
              <a:rect b="b" l="l" r="r" t="t"/>
              <a:pathLst>
                <a:path extrusionOk="0" h="7647" w="13818">
                  <a:moveTo>
                    <a:pt x="1187" y="1"/>
                  </a:moveTo>
                  <a:lnTo>
                    <a:pt x="0" y="4350"/>
                  </a:lnTo>
                  <a:cubicBezTo>
                    <a:pt x="575" y="5638"/>
                    <a:pt x="1721" y="7647"/>
                    <a:pt x="3297" y="7647"/>
                  </a:cubicBezTo>
                  <a:lnTo>
                    <a:pt x="6039" y="7647"/>
                  </a:lnTo>
                  <a:lnTo>
                    <a:pt x="6510" y="3720"/>
                  </a:lnTo>
                  <a:cubicBezTo>
                    <a:pt x="6534" y="3518"/>
                    <a:pt x="6707" y="3365"/>
                    <a:pt x="6909" y="3365"/>
                  </a:cubicBezTo>
                  <a:cubicBezTo>
                    <a:pt x="7113" y="3365"/>
                    <a:pt x="7284" y="3518"/>
                    <a:pt x="7308" y="3720"/>
                  </a:cubicBezTo>
                  <a:lnTo>
                    <a:pt x="7779" y="7647"/>
                  </a:lnTo>
                  <a:lnTo>
                    <a:pt x="10520" y="7647"/>
                  </a:lnTo>
                  <a:cubicBezTo>
                    <a:pt x="12097" y="7647"/>
                    <a:pt x="13243" y="5638"/>
                    <a:pt x="13817" y="4350"/>
                  </a:cubicBezTo>
                  <a:lnTo>
                    <a:pt x="12630" y="1"/>
                  </a:lnTo>
                  <a:lnTo>
                    <a:pt x="6909" y="13"/>
                  </a:lnTo>
                  <a:lnTo>
                    <a:pt x="11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2253838" y="1835988"/>
              <a:ext cx="371650" cy="401800"/>
            </a:xfrm>
            <a:custGeom>
              <a:rect b="b" l="l" r="r" t="t"/>
              <a:pathLst>
                <a:path extrusionOk="0" h="16072" w="14866">
                  <a:moveTo>
                    <a:pt x="12054" y="6027"/>
                  </a:moveTo>
                  <a:cubicBezTo>
                    <a:pt x="12275" y="6027"/>
                    <a:pt x="12455" y="6207"/>
                    <a:pt x="12455" y="6428"/>
                  </a:cubicBezTo>
                  <a:cubicBezTo>
                    <a:pt x="12455" y="6651"/>
                    <a:pt x="12275" y="6829"/>
                    <a:pt x="12054" y="6829"/>
                  </a:cubicBezTo>
                  <a:lnTo>
                    <a:pt x="10446" y="6829"/>
                  </a:lnTo>
                  <a:cubicBezTo>
                    <a:pt x="10225" y="6829"/>
                    <a:pt x="10045" y="6651"/>
                    <a:pt x="10045" y="6428"/>
                  </a:cubicBezTo>
                  <a:cubicBezTo>
                    <a:pt x="10045" y="6207"/>
                    <a:pt x="10225" y="6027"/>
                    <a:pt x="10446" y="6027"/>
                  </a:cubicBezTo>
                  <a:close/>
                  <a:moveTo>
                    <a:pt x="1204" y="13257"/>
                  </a:moveTo>
                  <a:cubicBezTo>
                    <a:pt x="1428" y="13257"/>
                    <a:pt x="1608" y="13437"/>
                    <a:pt x="1608" y="13661"/>
                  </a:cubicBezTo>
                  <a:lnTo>
                    <a:pt x="1608" y="14463"/>
                  </a:lnTo>
                  <a:lnTo>
                    <a:pt x="3216" y="14463"/>
                  </a:lnTo>
                  <a:cubicBezTo>
                    <a:pt x="3437" y="14463"/>
                    <a:pt x="3617" y="14644"/>
                    <a:pt x="3617" y="14865"/>
                  </a:cubicBezTo>
                  <a:cubicBezTo>
                    <a:pt x="3617" y="15088"/>
                    <a:pt x="3437" y="15268"/>
                    <a:pt x="3216" y="15268"/>
                  </a:cubicBezTo>
                  <a:lnTo>
                    <a:pt x="1204" y="15268"/>
                  </a:lnTo>
                  <a:cubicBezTo>
                    <a:pt x="983" y="15268"/>
                    <a:pt x="803" y="15088"/>
                    <a:pt x="803" y="14865"/>
                  </a:cubicBezTo>
                  <a:lnTo>
                    <a:pt x="803" y="13661"/>
                  </a:lnTo>
                  <a:cubicBezTo>
                    <a:pt x="803" y="13437"/>
                    <a:pt x="983" y="13257"/>
                    <a:pt x="1204" y="13257"/>
                  </a:cubicBezTo>
                  <a:close/>
                  <a:moveTo>
                    <a:pt x="3036" y="0"/>
                  </a:moveTo>
                  <a:cubicBezTo>
                    <a:pt x="2636" y="0"/>
                    <a:pt x="2307" y="314"/>
                    <a:pt x="2286" y="714"/>
                  </a:cubicBezTo>
                  <a:cubicBezTo>
                    <a:pt x="2274" y="923"/>
                    <a:pt x="2264" y="1139"/>
                    <a:pt x="2254" y="1360"/>
                  </a:cubicBezTo>
                  <a:cubicBezTo>
                    <a:pt x="2156" y="3568"/>
                    <a:pt x="2031" y="6320"/>
                    <a:pt x="217" y="8057"/>
                  </a:cubicBezTo>
                  <a:lnTo>
                    <a:pt x="0" y="8230"/>
                  </a:lnTo>
                  <a:lnTo>
                    <a:pt x="0" y="15307"/>
                  </a:lnTo>
                  <a:cubicBezTo>
                    <a:pt x="0" y="15727"/>
                    <a:pt x="342" y="16069"/>
                    <a:pt x="762" y="16071"/>
                  </a:cubicBezTo>
                  <a:lnTo>
                    <a:pt x="6919" y="16071"/>
                  </a:lnTo>
                  <a:lnTo>
                    <a:pt x="8036" y="11986"/>
                  </a:lnTo>
                  <a:lnTo>
                    <a:pt x="8036" y="10249"/>
                  </a:lnTo>
                  <a:cubicBezTo>
                    <a:pt x="8029" y="9698"/>
                    <a:pt x="8468" y="9247"/>
                    <a:pt x="9019" y="9239"/>
                  </a:cubicBezTo>
                  <a:lnTo>
                    <a:pt x="14865" y="9239"/>
                  </a:lnTo>
                  <a:lnTo>
                    <a:pt x="14865" y="8230"/>
                  </a:lnTo>
                  <a:cubicBezTo>
                    <a:pt x="14584" y="8016"/>
                    <a:pt x="14336" y="7762"/>
                    <a:pt x="14130" y="7476"/>
                  </a:cubicBezTo>
                  <a:cubicBezTo>
                    <a:pt x="12808" y="5748"/>
                    <a:pt x="12698" y="3311"/>
                    <a:pt x="12611" y="1353"/>
                  </a:cubicBezTo>
                  <a:cubicBezTo>
                    <a:pt x="12602" y="1137"/>
                    <a:pt x="12592" y="928"/>
                    <a:pt x="12580" y="723"/>
                  </a:cubicBezTo>
                  <a:cubicBezTo>
                    <a:pt x="12568" y="481"/>
                    <a:pt x="12441" y="257"/>
                    <a:pt x="12239" y="123"/>
                  </a:cubicBezTo>
                  <a:lnTo>
                    <a:pt x="12215" y="108"/>
                  </a:lnTo>
                  <a:cubicBezTo>
                    <a:pt x="12097" y="38"/>
                    <a:pt x="11962" y="2"/>
                    <a:pt x="11825" y="0"/>
                  </a:cubicBezTo>
                  <a:lnTo>
                    <a:pt x="11419" y="0"/>
                  </a:lnTo>
                  <a:cubicBezTo>
                    <a:pt x="11311" y="0"/>
                    <a:pt x="11205" y="43"/>
                    <a:pt x="11128" y="120"/>
                  </a:cubicBezTo>
                  <a:cubicBezTo>
                    <a:pt x="11054" y="199"/>
                    <a:pt x="11013" y="305"/>
                    <a:pt x="11018" y="413"/>
                  </a:cubicBezTo>
                  <a:cubicBezTo>
                    <a:pt x="11023" y="514"/>
                    <a:pt x="11025" y="615"/>
                    <a:pt x="11025" y="716"/>
                  </a:cubicBezTo>
                  <a:cubicBezTo>
                    <a:pt x="11025" y="3530"/>
                    <a:pt x="9413" y="5820"/>
                    <a:pt x="7430" y="5820"/>
                  </a:cubicBezTo>
                  <a:cubicBezTo>
                    <a:pt x="5450" y="5820"/>
                    <a:pt x="3838" y="3530"/>
                    <a:pt x="3838" y="716"/>
                  </a:cubicBezTo>
                  <a:cubicBezTo>
                    <a:pt x="3838" y="615"/>
                    <a:pt x="3840" y="517"/>
                    <a:pt x="3845" y="413"/>
                  </a:cubicBezTo>
                  <a:cubicBezTo>
                    <a:pt x="3850" y="305"/>
                    <a:pt x="3809" y="199"/>
                    <a:pt x="3732" y="120"/>
                  </a:cubicBezTo>
                  <a:cubicBezTo>
                    <a:pt x="3658" y="43"/>
                    <a:pt x="3552" y="0"/>
                    <a:pt x="3444" y="0"/>
                  </a:cubicBezTo>
                  <a:lnTo>
                    <a:pt x="3040" y="0"/>
                  </a:lnTo>
                  <a:cubicBezTo>
                    <a:pt x="3039" y="0"/>
                    <a:pt x="3037"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37"/>
          <p:cNvGrpSpPr/>
          <p:nvPr/>
        </p:nvGrpSpPr>
        <p:grpSpPr>
          <a:xfrm>
            <a:off x="3189156" y="3249935"/>
            <a:ext cx="471192" cy="469294"/>
            <a:chOff x="1322213" y="4244088"/>
            <a:chExt cx="564775" cy="562500"/>
          </a:xfrm>
        </p:grpSpPr>
        <p:sp>
          <p:nvSpPr>
            <p:cNvPr id="417" name="Google Shape;417;p37"/>
            <p:cNvSpPr/>
            <p:nvPr/>
          </p:nvSpPr>
          <p:spPr>
            <a:xfrm>
              <a:off x="1464938" y="4314388"/>
              <a:ext cx="126600" cy="104675"/>
            </a:xfrm>
            <a:custGeom>
              <a:rect b="b" l="l" r="r" t="t"/>
              <a:pathLst>
                <a:path extrusionOk="0" h="4187" w="5064">
                  <a:moveTo>
                    <a:pt x="2704" y="0"/>
                  </a:moveTo>
                  <a:cubicBezTo>
                    <a:pt x="1202" y="899"/>
                    <a:pt x="203" y="2447"/>
                    <a:pt x="1" y="4186"/>
                  </a:cubicBezTo>
                  <a:cubicBezTo>
                    <a:pt x="1298" y="3643"/>
                    <a:pt x="2666" y="3288"/>
                    <a:pt x="4064" y="3134"/>
                  </a:cubicBezTo>
                  <a:cubicBezTo>
                    <a:pt x="4391" y="3095"/>
                    <a:pt x="4727" y="3069"/>
                    <a:pt x="5064" y="3043"/>
                  </a:cubicBezTo>
                  <a:cubicBezTo>
                    <a:pt x="4715" y="1755"/>
                    <a:pt x="3865" y="659"/>
                    <a:pt x="2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1464288" y="4410313"/>
              <a:ext cx="130250" cy="118675"/>
            </a:xfrm>
            <a:custGeom>
              <a:rect b="b" l="l" r="r" t="t"/>
              <a:pathLst>
                <a:path extrusionOk="0" h="4747" w="5210">
                  <a:moveTo>
                    <a:pt x="5203" y="1"/>
                  </a:moveTo>
                  <a:cubicBezTo>
                    <a:pt x="4862" y="27"/>
                    <a:pt x="4520" y="54"/>
                    <a:pt x="4191" y="95"/>
                  </a:cubicBezTo>
                  <a:cubicBezTo>
                    <a:pt x="2740" y="248"/>
                    <a:pt x="1324" y="638"/>
                    <a:pt x="0" y="1250"/>
                  </a:cubicBezTo>
                  <a:cubicBezTo>
                    <a:pt x="60" y="2548"/>
                    <a:pt x="570" y="3783"/>
                    <a:pt x="1442" y="4747"/>
                  </a:cubicBezTo>
                  <a:cubicBezTo>
                    <a:pt x="3706" y="3966"/>
                    <a:pt x="5210" y="2149"/>
                    <a:pt x="5210" y="155"/>
                  </a:cubicBezTo>
                  <a:cubicBezTo>
                    <a:pt x="5210" y="102"/>
                    <a:pt x="5205" y="51"/>
                    <a:pt x="5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1553563" y="4294313"/>
              <a:ext cx="84850" cy="94950"/>
            </a:xfrm>
            <a:custGeom>
              <a:rect b="b" l="l" r="r" t="t"/>
              <a:pathLst>
                <a:path extrusionOk="0" h="3798" w="3394">
                  <a:moveTo>
                    <a:pt x="2040" y="1"/>
                  </a:moveTo>
                  <a:cubicBezTo>
                    <a:pt x="1343" y="1"/>
                    <a:pt x="651" y="133"/>
                    <a:pt x="0" y="388"/>
                  </a:cubicBezTo>
                  <a:cubicBezTo>
                    <a:pt x="1182" y="1188"/>
                    <a:pt x="2014" y="2406"/>
                    <a:pt x="2326" y="3797"/>
                  </a:cubicBezTo>
                  <a:cubicBezTo>
                    <a:pt x="2631" y="3785"/>
                    <a:pt x="2934" y="3769"/>
                    <a:pt x="3244" y="3769"/>
                  </a:cubicBezTo>
                  <a:lnTo>
                    <a:pt x="3287" y="3769"/>
                  </a:lnTo>
                  <a:cubicBezTo>
                    <a:pt x="3321" y="3769"/>
                    <a:pt x="3357" y="3771"/>
                    <a:pt x="3393" y="3771"/>
                  </a:cubicBezTo>
                  <a:cubicBezTo>
                    <a:pt x="3198" y="2079"/>
                    <a:pt x="2764" y="671"/>
                    <a:pt x="2220" y="10"/>
                  </a:cubicBezTo>
                  <a:cubicBezTo>
                    <a:pt x="2160" y="8"/>
                    <a:pt x="2103" y="1"/>
                    <a:pt x="2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1634763" y="4297613"/>
              <a:ext cx="62400" cy="92725"/>
            </a:xfrm>
            <a:custGeom>
              <a:rect b="b" l="l" r="r" t="t"/>
              <a:pathLst>
                <a:path extrusionOk="0" h="3709" w="2496">
                  <a:moveTo>
                    <a:pt x="1" y="1"/>
                  </a:moveTo>
                  <a:lnTo>
                    <a:pt x="1" y="1"/>
                  </a:lnTo>
                  <a:cubicBezTo>
                    <a:pt x="530" y="1157"/>
                    <a:pt x="854" y="2397"/>
                    <a:pt x="955" y="3663"/>
                  </a:cubicBezTo>
                  <a:cubicBezTo>
                    <a:pt x="1222" y="3673"/>
                    <a:pt x="1484" y="3687"/>
                    <a:pt x="1748" y="3709"/>
                  </a:cubicBezTo>
                  <a:cubicBezTo>
                    <a:pt x="1815" y="2851"/>
                    <a:pt x="2070" y="2017"/>
                    <a:pt x="2495" y="1270"/>
                  </a:cubicBezTo>
                  <a:cubicBezTo>
                    <a:pt x="1784" y="643"/>
                    <a:pt x="926" y="20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1322213" y="4274363"/>
              <a:ext cx="97700" cy="249525"/>
            </a:xfrm>
            <a:custGeom>
              <a:rect b="b" l="l" r="r" t="t"/>
              <a:pathLst>
                <a:path extrusionOk="0" h="9981" w="3908">
                  <a:moveTo>
                    <a:pt x="2580" y="0"/>
                  </a:moveTo>
                  <a:cubicBezTo>
                    <a:pt x="2134" y="0"/>
                    <a:pt x="1692" y="108"/>
                    <a:pt x="1291" y="318"/>
                  </a:cubicBezTo>
                  <a:cubicBezTo>
                    <a:pt x="236" y="924"/>
                    <a:pt x="82" y="2474"/>
                    <a:pt x="60" y="2776"/>
                  </a:cubicBezTo>
                  <a:cubicBezTo>
                    <a:pt x="0" y="4055"/>
                    <a:pt x="250" y="5331"/>
                    <a:pt x="786" y="6491"/>
                  </a:cubicBezTo>
                  <a:cubicBezTo>
                    <a:pt x="1291" y="7640"/>
                    <a:pt x="2069" y="8647"/>
                    <a:pt x="3054" y="9425"/>
                  </a:cubicBezTo>
                  <a:cubicBezTo>
                    <a:pt x="3324" y="9632"/>
                    <a:pt x="3610" y="9817"/>
                    <a:pt x="3908" y="9980"/>
                  </a:cubicBezTo>
                  <a:cubicBezTo>
                    <a:pt x="3737" y="9584"/>
                    <a:pt x="3600" y="9171"/>
                    <a:pt x="3497" y="8750"/>
                  </a:cubicBezTo>
                  <a:cubicBezTo>
                    <a:pt x="2641" y="8058"/>
                    <a:pt x="1964" y="7169"/>
                    <a:pt x="1519" y="6162"/>
                  </a:cubicBezTo>
                  <a:cubicBezTo>
                    <a:pt x="1038" y="5119"/>
                    <a:pt x="813" y="3978"/>
                    <a:pt x="863" y="2832"/>
                  </a:cubicBezTo>
                  <a:cubicBezTo>
                    <a:pt x="911" y="2135"/>
                    <a:pt x="1187" y="1303"/>
                    <a:pt x="1692" y="1015"/>
                  </a:cubicBezTo>
                  <a:cubicBezTo>
                    <a:pt x="1974" y="876"/>
                    <a:pt x="2282" y="805"/>
                    <a:pt x="2591" y="805"/>
                  </a:cubicBezTo>
                  <a:cubicBezTo>
                    <a:pt x="2816" y="805"/>
                    <a:pt x="3042" y="843"/>
                    <a:pt x="3259" y="919"/>
                  </a:cubicBezTo>
                  <a:lnTo>
                    <a:pt x="3259" y="85"/>
                  </a:lnTo>
                  <a:cubicBezTo>
                    <a:pt x="3035" y="28"/>
                    <a:pt x="2807" y="0"/>
                    <a:pt x="2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1516488" y="4408638"/>
              <a:ext cx="124800" cy="166925"/>
            </a:xfrm>
            <a:custGeom>
              <a:rect b="b" l="l" r="r" t="t"/>
              <a:pathLst>
                <a:path extrusionOk="0" h="6677" w="4992">
                  <a:moveTo>
                    <a:pt x="4605" y="1"/>
                  </a:moveTo>
                  <a:cubicBezTo>
                    <a:pt x="4502" y="1"/>
                    <a:pt x="4445" y="5"/>
                    <a:pt x="3915" y="25"/>
                  </a:cubicBezTo>
                  <a:cubicBezTo>
                    <a:pt x="3917" y="90"/>
                    <a:pt x="3925" y="154"/>
                    <a:pt x="3925" y="222"/>
                  </a:cubicBezTo>
                  <a:cubicBezTo>
                    <a:pt x="3925" y="2444"/>
                    <a:pt x="2372" y="4468"/>
                    <a:pt x="1" y="5431"/>
                  </a:cubicBezTo>
                  <a:cubicBezTo>
                    <a:pt x="995" y="6236"/>
                    <a:pt x="2236" y="6676"/>
                    <a:pt x="3513" y="6676"/>
                  </a:cubicBezTo>
                  <a:cubicBezTo>
                    <a:pt x="3516" y="6676"/>
                    <a:pt x="3520" y="6676"/>
                    <a:pt x="3523" y="6676"/>
                  </a:cubicBezTo>
                  <a:cubicBezTo>
                    <a:pt x="3691" y="6676"/>
                    <a:pt x="3855" y="6666"/>
                    <a:pt x="4018" y="6652"/>
                  </a:cubicBezTo>
                  <a:cubicBezTo>
                    <a:pt x="4047" y="6597"/>
                    <a:pt x="4078" y="6544"/>
                    <a:pt x="4107" y="6484"/>
                  </a:cubicBezTo>
                  <a:cubicBezTo>
                    <a:pt x="4662" y="5294"/>
                    <a:pt x="4991" y="3353"/>
                    <a:pt x="4991" y="1296"/>
                  </a:cubicBezTo>
                  <a:cubicBezTo>
                    <a:pt x="4991" y="851"/>
                    <a:pt x="4972" y="421"/>
                    <a:pt x="4943" y="3"/>
                  </a:cubicBezTo>
                  <a:cubicBezTo>
                    <a:pt x="4743" y="2"/>
                    <a:pt x="4666" y="1"/>
                    <a:pt x="4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1433838" y="4696088"/>
              <a:ext cx="341525" cy="110500"/>
            </a:xfrm>
            <a:custGeom>
              <a:rect b="b" l="l" r="r" t="t"/>
              <a:pathLst>
                <a:path extrusionOk="0" h="4420" w="13661">
                  <a:moveTo>
                    <a:pt x="3274" y="1"/>
                  </a:moveTo>
                  <a:cubicBezTo>
                    <a:pt x="2931" y="1"/>
                    <a:pt x="2628" y="221"/>
                    <a:pt x="2521" y="546"/>
                  </a:cubicBezTo>
                  <a:lnTo>
                    <a:pt x="2165" y="1606"/>
                  </a:lnTo>
                  <a:lnTo>
                    <a:pt x="3616" y="1606"/>
                  </a:lnTo>
                  <a:cubicBezTo>
                    <a:pt x="3838" y="1606"/>
                    <a:pt x="4018" y="1786"/>
                    <a:pt x="4018" y="2010"/>
                  </a:cubicBezTo>
                  <a:cubicBezTo>
                    <a:pt x="4018" y="2231"/>
                    <a:pt x="3838" y="2411"/>
                    <a:pt x="3616" y="2411"/>
                  </a:cubicBezTo>
                  <a:lnTo>
                    <a:pt x="401" y="2411"/>
                  </a:lnTo>
                  <a:cubicBezTo>
                    <a:pt x="180" y="2411"/>
                    <a:pt x="0" y="2591"/>
                    <a:pt x="0" y="2812"/>
                  </a:cubicBezTo>
                  <a:lnTo>
                    <a:pt x="0" y="4018"/>
                  </a:lnTo>
                  <a:cubicBezTo>
                    <a:pt x="0" y="4240"/>
                    <a:pt x="180" y="4420"/>
                    <a:pt x="401" y="4420"/>
                  </a:cubicBezTo>
                  <a:lnTo>
                    <a:pt x="13257" y="4420"/>
                  </a:lnTo>
                  <a:cubicBezTo>
                    <a:pt x="13481" y="4420"/>
                    <a:pt x="13661" y="4240"/>
                    <a:pt x="13661" y="4018"/>
                  </a:cubicBezTo>
                  <a:lnTo>
                    <a:pt x="13661" y="2812"/>
                  </a:lnTo>
                  <a:cubicBezTo>
                    <a:pt x="13661" y="2591"/>
                    <a:pt x="13481" y="2411"/>
                    <a:pt x="13257" y="2411"/>
                  </a:cubicBezTo>
                  <a:lnTo>
                    <a:pt x="6027" y="2411"/>
                  </a:lnTo>
                  <a:cubicBezTo>
                    <a:pt x="5803" y="2411"/>
                    <a:pt x="5625" y="2231"/>
                    <a:pt x="5625" y="2010"/>
                  </a:cubicBezTo>
                  <a:cubicBezTo>
                    <a:pt x="5625" y="1786"/>
                    <a:pt x="5803" y="1606"/>
                    <a:pt x="6027" y="1606"/>
                  </a:cubicBezTo>
                  <a:lnTo>
                    <a:pt x="11496" y="1606"/>
                  </a:lnTo>
                  <a:lnTo>
                    <a:pt x="11143" y="549"/>
                  </a:lnTo>
                  <a:cubicBezTo>
                    <a:pt x="11035" y="221"/>
                    <a:pt x="10730" y="1"/>
                    <a:pt x="10389" y="1"/>
                  </a:cubicBezTo>
                  <a:cubicBezTo>
                    <a:pt x="10387" y="1"/>
                    <a:pt x="10385" y="1"/>
                    <a:pt x="10383" y="1"/>
                  </a:cubicBezTo>
                  <a:lnTo>
                    <a:pt x="3280" y="1"/>
                  </a:lnTo>
                  <a:cubicBezTo>
                    <a:pt x="3278" y="1"/>
                    <a:pt x="3276" y="1"/>
                    <a:pt x="3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1789288" y="4274363"/>
              <a:ext cx="97700" cy="249525"/>
            </a:xfrm>
            <a:custGeom>
              <a:rect b="b" l="l" r="r" t="t"/>
              <a:pathLst>
                <a:path extrusionOk="0" h="9981" w="3908">
                  <a:moveTo>
                    <a:pt x="1327" y="0"/>
                  </a:moveTo>
                  <a:cubicBezTo>
                    <a:pt x="1099" y="0"/>
                    <a:pt x="871" y="28"/>
                    <a:pt x="647" y="85"/>
                  </a:cubicBezTo>
                  <a:lnTo>
                    <a:pt x="647" y="919"/>
                  </a:lnTo>
                  <a:cubicBezTo>
                    <a:pt x="864" y="843"/>
                    <a:pt x="1090" y="806"/>
                    <a:pt x="1315" y="806"/>
                  </a:cubicBezTo>
                  <a:cubicBezTo>
                    <a:pt x="1625" y="806"/>
                    <a:pt x="1934" y="877"/>
                    <a:pt x="2218" y="1017"/>
                  </a:cubicBezTo>
                  <a:cubicBezTo>
                    <a:pt x="2720" y="1303"/>
                    <a:pt x="2997" y="2135"/>
                    <a:pt x="3045" y="2832"/>
                  </a:cubicBezTo>
                  <a:cubicBezTo>
                    <a:pt x="3093" y="3978"/>
                    <a:pt x="2869" y="5122"/>
                    <a:pt x="2389" y="6162"/>
                  </a:cubicBezTo>
                  <a:cubicBezTo>
                    <a:pt x="1944" y="7169"/>
                    <a:pt x="1267" y="8056"/>
                    <a:pt x="411" y="8750"/>
                  </a:cubicBezTo>
                  <a:cubicBezTo>
                    <a:pt x="308" y="9171"/>
                    <a:pt x="171" y="9582"/>
                    <a:pt x="0" y="9980"/>
                  </a:cubicBezTo>
                  <a:cubicBezTo>
                    <a:pt x="298" y="9817"/>
                    <a:pt x="582" y="9632"/>
                    <a:pt x="851" y="9425"/>
                  </a:cubicBezTo>
                  <a:cubicBezTo>
                    <a:pt x="1836" y="8647"/>
                    <a:pt x="2615" y="7640"/>
                    <a:pt x="3122" y="6491"/>
                  </a:cubicBezTo>
                  <a:cubicBezTo>
                    <a:pt x="3658" y="5331"/>
                    <a:pt x="3908" y="4057"/>
                    <a:pt x="3847" y="2779"/>
                  </a:cubicBezTo>
                  <a:cubicBezTo>
                    <a:pt x="3826" y="2474"/>
                    <a:pt x="3672" y="924"/>
                    <a:pt x="2617" y="318"/>
                  </a:cubicBezTo>
                  <a:cubicBezTo>
                    <a:pt x="2216" y="108"/>
                    <a:pt x="1773" y="0"/>
                    <a:pt x="1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1423663" y="4244088"/>
              <a:ext cx="361800" cy="431900"/>
            </a:xfrm>
            <a:custGeom>
              <a:rect b="b" l="l" r="r" t="t"/>
              <a:pathLst>
                <a:path extrusionOk="0" h="17276" w="14472">
                  <a:moveTo>
                    <a:pt x="2015" y="804"/>
                  </a:moveTo>
                  <a:cubicBezTo>
                    <a:pt x="2236" y="804"/>
                    <a:pt x="2416" y="984"/>
                    <a:pt x="2416" y="1205"/>
                  </a:cubicBezTo>
                  <a:cubicBezTo>
                    <a:pt x="2416" y="1428"/>
                    <a:pt x="2236" y="1608"/>
                    <a:pt x="2015" y="1608"/>
                  </a:cubicBezTo>
                  <a:lnTo>
                    <a:pt x="1611" y="1608"/>
                  </a:lnTo>
                  <a:lnTo>
                    <a:pt x="1611" y="2010"/>
                  </a:lnTo>
                  <a:cubicBezTo>
                    <a:pt x="1611" y="2231"/>
                    <a:pt x="1433" y="2411"/>
                    <a:pt x="1210" y="2411"/>
                  </a:cubicBezTo>
                  <a:cubicBezTo>
                    <a:pt x="989" y="2411"/>
                    <a:pt x="808" y="2231"/>
                    <a:pt x="808" y="2010"/>
                  </a:cubicBezTo>
                  <a:lnTo>
                    <a:pt x="808" y="1205"/>
                  </a:lnTo>
                  <a:cubicBezTo>
                    <a:pt x="808" y="984"/>
                    <a:pt x="989" y="804"/>
                    <a:pt x="1210" y="804"/>
                  </a:cubicBezTo>
                  <a:close/>
                  <a:moveTo>
                    <a:pt x="7236" y="1205"/>
                  </a:moveTo>
                  <a:cubicBezTo>
                    <a:pt x="10788" y="1205"/>
                    <a:pt x="13664" y="4084"/>
                    <a:pt x="13664" y="7635"/>
                  </a:cubicBezTo>
                  <a:cubicBezTo>
                    <a:pt x="13662" y="11182"/>
                    <a:pt x="10785" y="14058"/>
                    <a:pt x="7236" y="14063"/>
                  </a:cubicBezTo>
                  <a:cubicBezTo>
                    <a:pt x="3687" y="14063"/>
                    <a:pt x="808" y="11184"/>
                    <a:pt x="808" y="7635"/>
                  </a:cubicBezTo>
                  <a:cubicBezTo>
                    <a:pt x="808" y="4084"/>
                    <a:pt x="3687" y="1205"/>
                    <a:pt x="7236" y="1205"/>
                  </a:cubicBezTo>
                  <a:close/>
                  <a:moveTo>
                    <a:pt x="407" y="1"/>
                  </a:moveTo>
                  <a:cubicBezTo>
                    <a:pt x="184" y="1"/>
                    <a:pt x="6" y="181"/>
                    <a:pt x="6" y="402"/>
                  </a:cubicBezTo>
                  <a:lnTo>
                    <a:pt x="6" y="8036"/>
                  </a:lnTo>
                  <a:cubicBezTo>
                    <a:pt x="1" y="10951"/>
                    <a:pt x="1753" y="13585"/>
                    <a:pt x="4446" y="14705"/>
                  </a:cubicBezTo>
                  <a:cubicBezTo>
                    <a:pt x="5518" y="15142"/>
                    <a:pt x="6270" y="16127"/>
                    <a:pt x="6407" y="17276"/>
                  </a:cubicBezTo>
                  <a:lnTo>
                    <a:pt x="8068" y="17276"/>
                  </a:lnTo>
                  <a:cubicBezTo>
                    <a:pt x="8205" y="16127"/>
                    <a:pt x="8957" y="15142"/>
                    <a:pt x="10028" y="14705"/>
                  </a:cubicBezTo>
                  <a:cubicBezTo>
                    <a:pt x="12720" y="13582"/>
                    <a:pt x="14472" y="10951"/>
                    <a:pt x="14469" y="8036"/>
                  </a:cubicBezTo>
                  <a:lnTo>
                    <a:pt x="14469" y="402"/>
                  </a:lnTo>
                  <a:cubicBezTo>
                    <a:pt x="14469" y="181"/>
                    <a:pt x="14289" y="1"/>
                    <a:pt x="14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1698463" y="4344313"/>
              <a:ext cx="41875" cy="54450"/>
            </a:xfrm>
            <a:custGeom>
              <a:rect b="b" l="l" r="r" t="t"/>
              <a:pathLst>
                <a:path extrusionOk="0" h="2178" w="1675">
                  <a:moveTo>
                    <a:pt x="538" y="0"/>
                  </a:moveTo>
                  <a:cubicBezTo>
                    <a:pt x="240" y="596"/>
                    <a:pt x="58" y="1245"/>
                    <a:pt x="0" y="1910"/>
                  </a:cubicBezTo>
                  <a:cubicBezTo>
                    <a:pt x="41" y="1915"/>
                    <a:pt x="84" y="1915"/>
                    <a:pt x="125" y="1920"/>
                  </a:cubicBezTo>
                  <a:cubicBezTo>
                    <a:pt x="661" y="1985"/>
                    <a:pt x="1175" y="2074"/>
                    <a:pt x="1675" y="2177"/>
                  </a:cubicBezTo>
                  <a:cubicBezTo>
                    <a:pt x="1461" y="1377"/>
                    <a:pt x="1072" y="632"/>
                    <a:pt x="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1640913" y="4409313"/>
              <a:ext cx="80875" cy="161300"/>
            </a:xfrm>
            <a:custGeom>
              <a:rect b="b" l="l" r="r" t="t"/>
              <a:pathLst>
                <a:path extrusionOk="0" h="6452" w="3235">
                  <a:moveTo>
                    <a:pt x="779" y="0"/>
                  </a:moveTo>
                  <a:cubicBezTo>
                    <a:pt x="805" y="401"/>
                    <a:pt x="817" y="829"/>
                    <a:pt x="817" y="1269"/>
                  </a:cubicBezTo>
                  <a:cubicBezTo>
                    <a:pt x="858" y="3030"/>
                    <a:pt x="582" y="4787"/>
                    <a:pt x="0" y="6452"/>
                  </a:cubicBezTo>
                  <a:cubicBezTo>
                    <a:pt x="1324" y="6094"/>
                    <a:pt x="2475" y="5267"/>
                    <a:pt x="3234" y="4124"/>
                  </a:cubicBezTo>
                  <a:cubicBezTo>
                    <a:pt x="2192" y="3395"/>
                    <a:pt x="1507" y="1834"/>
                    <a:pt x="1473" y="43"/>
                  </a:cubicBezTo>
                  <a:cubicBezTo>
                    <a:pt x="1242" y="26"/>
                    <a:pt x="1012" y="10"/>
                    <a:pt x="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1697863" y="4412188"/>
              <a:ext cx="47350" cy="82675"/>
            </a:xfrm>
            <a:custGeom>
              <a:rect b="b" l="l" r="r" t="t"/>
              <a:pathLst>
                <a:path extrusionOk="0" h="3307" w="1894">
                  <a:moveTo>
                    <a:pt x="0" y="0"/>
                  </a:moveTo>
                  <a:lnTo>
                    <a:pt x="0" y="0"/>
                  </a:lnTo>
                  <a:cubicBezTo>
                    <a:pt x="46" y="1442"/>
                    <a:pt x="574" y="2718"/>
                    <a:pt x="1350" y="3307"/>
                  </a:cubicBezTo>
                  <a:cubicBezTo>
                    <a:pt x="1706" y="2557"/>
                    <a:pt x="1894" y="1740"/>
                    <a:pt x="1894" y="911"/>
                  </a:cubicBezTo>
                  <a:cubicBezTo>
                    <a:pt x="1894" y="712"/>
                    <a:pt x="1884" y="515"/>
                    <a:pt x="1862" y="320"/>
                  </a:cubicBezTo>
                  <a:cubicBezTo>
                    <a:pt x="1266" y="183"/>
                    <a:pt x="661" y="77"/>
                    <a:pt x="53" y="5"/>
                  </a:cubicBezTo>
                  <a:cubicBezTo>
                    <a:pt x="36" y="3"/>
                    <a:pt x="19" y="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p:nvPr/>
        </p:nvSpPr>
        <p:spPr>
          <a:xfrm>
            <a:off x="174067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txBox="1"/>
          <p:nvPr>
            <p:ph type="ctrTitle"/>
          </p:nvPr>
        </p:nvSpPr>
        <p:spPr>
          <a:xfrm>
            <a:off x="3798225" y="1361525"/>
            <a:ext cx="56193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SOURCES </a:t>
            </a:r>
            <a:endParaRPr/>
          </a:p>
        </p:txBody>
      </p:sp>
      <p:sp>
        <p:nvSpPr>
          <p:cNvPr id="435" name="Google Shape;435;p38"/>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a:t>Data Collection Process</a:t>
            </a:r>
            <a:endParaRPr/>
          </a:p>
        </p:txBody>
      </p:sp>
      <p:sp>
        <p:nvSpPr>
          <p:cNvPr id="436" name="Google Shape;436;p38"/>
          <p:cNvSpPr txBox="1"/>
          <p:nvPr>
            <p:ph idx="2" type="title"/>
          </p:nvPr>
        </p:nvSpPr>
        <p:spPr>
          <a:xfrm>
            <a:off x="1660988"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SOURCES</a:t>
            </a:r>
            <a:endParaRPr/>
          </a:p>
        </p:txBody>
      </p:sp>
      <p:sp>
        <p:nvSpPr>
          <p:cNvPr id="442" name="Google Shape;442;p39"/>
          <p:cNvSpPr txBox="1"/>
          <p:nvPr>
            <p:ph idx="1" type="subTitle"/>
          </p:nvPr>
        </p:nvSpPr>
        <p:spPr>
          <a:xfrm>
            <a:off x="713225" y="281938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443" name="Google Shape;443;p39"/>
          <p:cNvSpPr txBox="1"/>
          <p:nvPr>
            <p:ph idx="2" type="subTitle"/>
          </p:nvPr>
        </p:nvSpPr>
        <p:spPr>
          <a:xfrm>
            <a:off x="713225" y="3063100"/>
            <a:ext cx="2294700" cy="158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NBAloveR Package API</a:t>
            </a:r>
            <a:endParaRPr/>
          </a:p>
          <a:p>
            <a:pPr indent="0" lvl="0" marL="0" rtl="0" algn="ctr">
              <a:spcBef>
                <a:spcPts val="0"/>
              </a:spcBef>
              <a:spcAft>
                <a:spcPts val="0"/>
              </a:spcAft>
              <a:buNone/>
            </a:pPr>
            <a:r>
              <a:t/>
            </a:r>
            <a:endParaRPr/>
          </a:p>
        </p:txBody>
      </p:sp>
      <p:sp>
        <p:nvSpPr>
          <p:cNvPr id="444" name="Google Shape;444;p39"/>
          <p:cNvSpPr txBox="1"/>
          <p:nvPr>
            <p:ph idx="3" type="subTitle"/>
          </p:nvPr>
        </p:nvSpPr>
        <p:spPr>
          <a:xfrm>
            <a:off x="6136025" y="281938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3</a:t>
            </a:r>
            <a:endParaRPr/>
          </a:p>
        </p:txBody>
      </p:sp>
      <p:sp>
        <p:nvSpPr>
          <p:cNvPr id="445" name="Google Shape;445;p39"/>
          <p:cNvSpPr txBox="1"/>
          <p:nvPr>
            <p:ph idx="4" type="subTitle"/>
          </p:nvPr>
        </p:nvSpPr>
        <p:spPr>
          <a:xfrm>
            <a:off x="6136025" y="3063100"/>
            <a:ext cx="2294700" cy="70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Basketball Reference</a:t>
            </a:r>
            <a:endParaRPr/>
          </a:p>
        </p:txBody>
      </p:sp>
      <p:sp>
        <p:nvSpPr>
          <p:cNvPr id="446" name="Google Shape;446;p39"/>
          <p:cNvSpPr txBox="1"/>
          <p:nvPr>
            <p:ph idx="5" type="subTitle"/>
          </p:nvPr>
        </p:nvSpPr>
        <p:spPr>
          <a:xfrm>
            <a:off x="3424625" y="281938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447" name="Google Shape;447;p39"/>
          <p:cNvSpPr txBox="1"/>
          <p:nvPr>
            <p:ph idx="6" type="subTitle"/>
          </p:nvPr>
        </p:nvSpPr>
        <p:spPr>
          <a:xfrm>
            <a:off x="3424625" y="3063100"/>
            <a:ext cx="2294700" cy="70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NBA Injury Database</a:t>
            </a:r>
            <a:endParaRPr/>
          </a:p>
          <a:p>
            <a:pPr indent="0" lvl="0" marL="0" rtl="0" algn="ctr">
              <a:spcBef>
                <a:spcPts val="0"/>
              </a:spcBef>
              <a:spcAft>
                <a:spcPts val="0"/>
              </a:spcAft>
              <a:buNone/>
            </a:pPr>
            <a:r>
              <a:t/>
            </a:r>
            <a:endParaRPr/>
          </a:p>
        </p:txBody>
      </p:sp>
      <p:grpSp>
        <p:nvGrpSpPr>
          <p:cNvPr id="448" name="Google Shape;448;p39"/>
          <p:cNvGrpSpPr/>
          <p:nvPr/>
        </p:nvGrpSpPr>
        <p:grpSpPr>
          <a:xfrm>
            <a:off x="1220328" y="1538278"/>
            <a:ext cx="1280506" cy="1231827"/>
            <a:chOff x="2823125" y="2862475"/>
            <a:chExt cx="1538700" cy="1436700"/>
          </a:xfrm>
        </p:grpSpPr>
        <p:sp>
          <p:nvSpPr>
            <p:cNvPr id="449" name="Google Shape;449;p39"/>
            <p:cNvSpPr/>
            <p:nvPr/>
          </p:nvSpPr>
          <p:spPr>
            <a:xfrm rot="5400000">
              <a:off x="2874125" y="2811475"/>
              <a:ext cx="1436700" cy="1538700"/>
            </a:xfrm>
            <a:prstGeom prst="hexagon">
              <a:avLst>
                <a:gd fmla="val 25000" name="adj"/>
                <a:gd fmla="val 115470" name="vf"/>
              </a:avLst>
            </a:prstGeom>
            <a:solidFill>
              <a:srgbClr val="869FB1"/>
            </a:solidFill>
            <a:ln cap="flat" cmpd="sng" w="38100">
              <a:solidFill>
                <a:srgbClr val="2459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sp>
          <p:nvSpPr>
            <p:cNvPr id="450" name="Google Shape;450;p39"/>
            <p:cNvSpPr txBox="1"/>
            <p:nvPr/>
          </p:nvSpPr>
          <p:spPr>
            <a:xfrm>
              <a:off x="2869176" y="3341711"/>
              <a:ext cx="14466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alibri"/>
                  <a:ea typeface="Calibri"/>
                  <a:cs typeface="Calibri"/>
                  <a:sym typeface="Calibri"/>
                </a:rPr>
                <a:t>NBAloveR</a:t>
              </a:r>
              <a:endParaRPr b="1" sz="1800">
                <a:solidFill>
                  <a:schemeClr val="lt1"/>
                </a:solidFill>
                <a:latin typeface="Calibri"/>
                <a:ea typeface="Calibri"/>
                <a:cs typeface="Calibri"/>
                <a:sym typeface="Calibri"/>
              </a:endParaRPr>
            </a:p>
          </p:txBody>
        </p:sp>
      </p:grpSp>
      <p:pic>
        <p:nvPicPr>
          <p:cNvPr id="451" name="Google Shape;451;p39"/>
          <p:cNvPicPr preferRelativeResize="0"/>
          <p:nvPr/>
        </p:nvPicPr>
        <p:blipFill>
          <a:blip r:embed="rId3">
            <a:alphaModFix/>
          </a:blip>
          <a:stretch>
            <a:fillRect/>
          </a:stretch>
        </p:blipFill>
        <p:spPr>
          <a:xfrm>
            <a:off x="3877448" y="1513988"/>
            <a:ext cx="1280400" cy="1280400"/>
          </a:xfrm>
          <a:prstGeom prst="ellipse">
            <a:avLst/>
          </a:prstGeom>
          <a:noFill/>
          <a:ln>
            <a:noFill/>
          </a:ln>
        </p:spPr>
      </p:pic>
      <p:grpSp>
        <p:nvGrpSpPr>
          <p:cNvPr id="452" name="Google Shape;452;p39"/>
          <p:cNvGrpSpPr/>
          <p:nvPr/>
        </p:nvGrpSpPr>
        <p:grpSpPr>
          <a:xfrm>
            <a:off x="5969882" y="2201648"/>
            <a:ext cx="2626978" cy="568445"/>
            <a:chOff x="4339725" y="3392125"/>
            <a:chExt cx="4804276" cy="906900"/>
          </a:xfrm>
        </p:grpSpPr>
        <p:sp>
          <p:nvSpPr>
            <p:cNvPr id="453" name="Google Shape;453;p39"/>
            <p:cNvSpPr/>
            <p:nvPr/>
          </p:nvSpPr>
          <p:spPr>
            <a:xfrm>
              <a:off x="4339725" y="3392125"/>
              <a:ext cx="4804200" cy="90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osis"/>
                <a:ea typeface="Dosis"/>
                <a:cs typeface="Dosis"/>
                <a:sym typeface="Dosis"/>
              </a:endParaRPr>
            </a:p>
          </p:txBody>
        </p:sp>
        <p:pic>
          <p:nvPicPr>
            <p:cNvPr id="454" name="Google Shape;454;p39"/>
            <p:cNvPicPr preferRelativeResize="0"/>
            <p:nvPr/>
          </p:nvPicPr>
          <p:blipFill>
            <a:blip r:embed="rId4">
              <a:alphaModFix/>
            </a:blip>
            <a:stretch>
              <a:fillRect/>
            </a:stretch>
          </p:blipFill>
          <p:spPr>
            <a:xfrm>
              <a:off x="4378350" y="3504501"/>
              <a:ext cx="4765651" cy="72492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