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rchivo Light"/>
      <p:regular r:id="rId18"/>
      <p:bold r:id="rId19"/>
      <p:italic r:id="rId20"/>
      <p:boldItalic r:id="rId21"/>
    </p:embeddedFont>
    <p:embeddedFont>
      <p:font typeface="Nunito"/>
      <p:regular r:id="rId22"/>
      <p:bold r:id="rId23"/>
      <p:italic r:id="rId24"/>
      <p:boldItalic r:id="rId25"/>
    </p:embeddedFont>
    <p:embeddedFont>
      <p:font typeface="Archivo ExtraBold"/>
      <p:bold r:id="rId26"/>
      <p:boldItalic r:id="rId27"/>
    </p:embeddedFont>
    <p:embeddedFont>
      <p:font typeface="Montserrat"/>
      <p:regular r:id="rId28"/>
      <p:bold r:id="rId29"/>
      <p:italic r:id="rId30"/>
      <p:boldItalic r:id="rId31"/>
    </p:embeddedFont>
    <p:embeddedFont>
      <p:font typeface="Alata"/>
      <p:regular r:id="rId32"/>
    </p:embeddedFont>
    <p:embeddedFont>
      <p:font typeface="Hind"/>
      <p:regular r:id="rId33"/>
      <p:bold r:id="rId34"/>
    </p:embeddedFont>
    <p:embeddedFont>
      <p:font typeface="Maven Pro"/>
      <p:regular r:id="rId35"/>
      <p:bold r:id="rId36"/>
    </p:embeddedFont>
    <p:embeddedFont>
      <p:font typeface="PT Sans"/>
      <p:regular r:id="rId37"/>
      <p:bold r:id="rId38"/>
      <p:italic r:id="rId39"/>
      <p:boldItalic r:id="rId40"/>
    </p:embeddedFont>
    <p:embeddedFont>
      <p:font typeface="Archiv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font" Target="fonts/ArchivoLight-italic.fntdata"/><Relationship Id="rId42" Type="http://schemas.openxmlformats.org/officeDocument/2006/relationships/font" Target="fonts/Archivo-bold.fntdata"/><Relationship Id="rId41" Type="http://schemas.openxmlformats.org/officeDocument/2006/relationships/font" Target="fonts/Archivo-regular.fntdata"/><Relationship Id="rId22" Type="http://schemas.openxmlformats.org/officeDocument/2006/relationships/font" Target="fonts/Nunito-regular.fntdata"/><Relationship Id="rId44" Type="http://schemas.openxmlformats.org/officeDocument/2006/relationships/font" Target="fonts/Archivo-boldItalic.fntdata"/><Relationship Id="rId21" Type="http://schemas.openxmlformats.org/officeDocument/2006/relationships/font" Target="fonts/ArchivoLight-boldItalic.fntdata"/><Relationship Id="rId43" Type="http://schemas.openxmlformats.org/officeDocument/2006/relationships/font" Target="fonts/Archivo-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ExtraBold-bold.fntdata"/><Relationship Id="rId25" Type="http://schemas.openxmlformats.org/officeDocument/2006/relationships/font" Target="fonts/Nunito-boldItalic.fntdata"/><Relationship Id="rId28" Type="http://schemas.openxmlformats.org/officeDocument/2006/relationships/font" Target="fonts/Montserrat-regular.fntdata"/><Relationship Id="rId27" Type="http://schemas.openxmlformats.org/officeDocument/2006/relationships/font" Target="fonts/Archivo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Hind-regular.fntdata"/><Relationship Id="rId10" Type="http://schemas.openxmlformats.org/officeDocument/2006/relationships/slide" Target="slides/slide5.xml"/><Relationship Id="rId32" Type="http://schemas.openxmlformats.org/officeDocument/2006/relationships/font" Target="fonts/Alata-regular.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Hind-bold.fntdata"/><Relationship Id="rId15" Type="http://schemas.openxmlformats.org/officeDocument/2006/relationships/slide" Target="slides/slide10.xml"/><Relationship Id="rId37" Type="http://schemas.openxmlformats.org/officeDocument/2006/relationships/font" Target="fonts/PTSans-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PTSans-italic.fntdata"/><Relationship Id="rId16" Type="http://schemas.openxmlformats.org/officeDocument/2006/relationships/slide" Target="slides/slide11.xml"/><Relationship Id="rId38" Type="http://schemas.openxmlformats.org/officeDocument/2006/relationships/font" Target="fonts/PTSans-bold.fntdata"/><Relationship Id="rId19" Type="http://schemas.openxmlformats.org/officeDocument/2006/relationships/font" Target="fonts/ArchivoLight-bold.fntdata"/><Relationship Id="rId18" Type="http://schemas.openxmlformats.org/officeDocument/2006/relationships/font" Target="fonts/Archivo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TopanArdiansyah1/linacs-radiation-treatment-machine-syndicate-9-1" TargetMode="External"/><Relationship Id="rId3" Type="http://schemas.openxmlformats.org/officeDocument/2006/relationships/hyperlink" Target="https://www.nsmedicaldevices.com/analysis/refurbished-linear-accelerators-ros/" TargetMode="External"/><Relationship Id="rId4" Type="http://schemas.openxmlformats.org/officeDocument/2006/relationships/hyperlink" Target="https://news.cision.com/elekta/r/elekta-introduces-new-radiotherapy-solution-to-help-address-worldwide-cancer-burden,c3194187"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74477a76b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74477a76b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Good evening everyone, My name is Jack and today I am accompanied by Aaron, Hasan, and Hashir. Our presentation will go over </a:t>
            </a:r>
            <a:r>
              <a:rPr lang="en">
                <a:solidFill>
                  <a:srgbClr val="222222"/>
                </a:solidFill>
                <a:highlight>
                  <a:srgbClr val="FFFFFF"/>
                </a:highlight>
              </a:rPr>
              <a:t>our analysis of the case study involving Cancer Care Ontario.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174477a76b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174477a76b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https://www.slideshare.net/TopanArdiansyah1/linacs-radiation-treatment-machine-syndicate-9-1</a:t>
            </a:r>
            <a:endParaRPr/>
          </a:p>
          <a:p>
            <a:pPr indent="0" lvl="0" marL="0" rtl="0" algn="l">
              <a:spcBef>
                <a:spcPts val="0"/>
              </a:spcBef>
              <a:spcAft>
                <a:spcPts val="0"/>
              </a:spcAft>
              <a:buNone/>
            </a:pPr>
            <a:r>
              <a:rPr lang="en" u="sng">
                <a:solidFill>
                  <a:schemeClr val="hlink"/>
                </a:solidFill>
                <a:hlinkClick r:id="rId3"/>
              </a:rPr>
              <a:t>https://www.nsmedicaldevices.com/analysis/refurbished-linear-accelerators-ros/</a:t>
            </a:r>
            <a:endParaRPr/>
          </a:p>
          <a:p>
            <a:pPr indent="0" lvl="0" marL="0" rtl="0" algn="l">
              <a:spcBef>
                <a:spcPts val="0"/>
              </a:spcBef>
              <a:spcAft>
                <a:spcPts val="0"/>
              </a:spcAft>
              <a:buNone/>
            </a:pPr>
            <a:r>
              <a:rPr lang="en" u="sng">
                <a:solidFill>
                  <a:schemeClr val="hlink"/>
                </a:solidFill>
                <a:hlinkClick r:id="rId4"/>
              </a:rPr>
              <a:t>https://news.cision.com/elekta/r/elekta-introduces-new-radiotherapy-solution-to-help-address-worldwide-cancer-burden,c3194187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74477a76b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74477a76b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17705f17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17705f17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74477a7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74477a76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The presentation we have prepared for you</a:t>
            </a:r>
            <a:r>
              <a:rPr lang="en">
                <a:solidFill>
                  <a:srgbClr val="222222"/>
                </a:solidFill>
                <a:highlight>
                  <a:srgbClr val="FFFFFF"/>
                </a:highlight>
              </a:rPr>
              <a:t> will be in the following order. I will take you through the general summary of recommendations. Hasan will explain the objective function, constraints and changing variables. Hashir will go over the nuances of this model and our approach to modelling this problem. And last but not least, Aaron will present our final business recommendations.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74477a76b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74477a76b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 summary of our recommendations can basically be summed up in these three pints. First being a focus on Total deviation, we understand that under deviation is important in this case, but we believe that total deviation will result in a better conclusion, which Hashir will describe later on in the presentation. Our second </a:t>
            </a:r>
            <a:r>
              <a:rPr lang="en"/>
              <a:t>recommendation</a:t>
            </a:r>
            <a:r>
              <a:rPr lang="en"/>
              <a:t> is to build more rooms in underutilized locations, and third, we should invest in new linac technology to increase the number of patients we can help per machine, I will now hand it off to </a:t>
            </a:r>
            <a:r>
              <a:rPr lang="en"/>
              <a:t>Hasan</a:t>
            </a:r>
            <a:r>
              <a:rPr lang="en"/>
              <a:t> to talk about our problem description.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74477a76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74477a76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Cancer Care Ontario (</a:t>
            </a:r>
            <a:r>
              <a:rPr lang="en"/>
              <a:t>CCO) is an provincial government agency that leads multi year system planning of cancer treatment resources</a:t>
            </a:r>
            <a:endParaRPr/>
          </a:p>
          <a:p>
            <a:pPr indent="0" lvl="0" marL="0" rtl="0" algn="l">
              <a:spcBef>
                <a:spcPts val="0"/>
              </a:spcBef>
              <a:spcAft>
                <a:spcPts val="0"/>
              </a:spcAft>
              <a:buClr>
                <a:schemeClr val="dk1"/>
              </a:buClr>
              <a:buSzPts val="1100"/>
              <a:buFont typeface="Arial"/>
              <a:buNone/>
            </a:pPr>
            <a:r>
              <a:rPr lang="en"/>
              <a:t>The CCO faces a multifaceted problem in that they have to allocate of a limited number of linac machines to a limited number of rooms in facilities . </a:t>
            </a:r>
            <a:endParaRPr/>
          </a:p>
          <a:p>
            <a:pPr indent="0" lvl="0" marL="0" rtl="0" algn="l">
              <a:spcBef>
                <a:spcPts val="0"/>
              </a:spcBef>
              <a:spcAft>
                <a:spcPts val="0"/>
              </a:spcAft>
              <a:buClr>
                <a:schemeClr val="dk1"/>
              </a:buClr>
              <a:buSzPts val="1100"/>
              <a:buFont typeface="Arial"/>
              <a:buNone/>
            </a:pPr>
            <a:r>
              <a:rPr lang="en"/>
              <a:t>More specifically there are only 16 cancer centres in all of Ontario and only </a:t>
            </a:r>
            <a:r>
              <a:rPr lang="en"/>
              <a:t>specific </a:t>
            </a:r>
            <a:r>
              <a:rPr lang="en"/>
              <a:t>centres have spare rooms for new linac machines.</a:t>
            </a:r>
            <a:endParaRPr/>
          </a:p>
          <a:p>
            <a:pPr indent="0" lvl="0" marL="0" rtl="0" algn="l">
              <a:spcBef>
                <a:spcPts val="0"/>
              </a:spcBef>
              <a:spcAft>
                <a:spcPts val="0"/>
              </a:spcAft>
              <a:buNone/>
            </a:pPr>
            <a:r>
              <a:rPr lang="en"/>
              <a:t>The RTCIS has also mandated that the only certain amount of linac machines can be used, more specfically maximum 4 in 2013, 3 in 2014, 5 in 2015, 2 in 2016 and 2 in 2017. These are limitations on capacity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also needs to be noted is that demand in the upcoming years for CCO are to expected to increase 0.5% each year.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main goal therefore will be to try to determine total demand and capacity with the limitations given and and then attempt to reduce the ratio of the people we are unable to help compared to the number of people we can help but do not need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now pass it on to Hashir who will give a more technical explanation on how we will acheive this goal.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174477a76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174477a76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1766a4f86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1766a4f86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766a4f867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766a4f867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766a4f867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1766a4f867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1766a4f867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1766a4f867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hyperlink" Target="http://bit.ly/2TtBDfr" TargetMode="External"/><Relationship Id="rId7" Type="http://schemas.openxmlformats.org/officeDocument/2006/relationships/image" Target="../media/image8.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73" name="Shape 273"/>
        <p:cNvGrpSpPr/>
        <p:nvPr/>
      </p:nvGrpSpPr>
      <p:grpSpPr>
        <a:xfrm>
          <a:off x="0" y="0"/>
          <a:ext cx="0" cy="0"/>
          <a:chOff x="0" y="0"/>
          <a:chExt cx="0" cy="0"/>
        </a:xfrm>
      </p:grpSpPr>
      <p:pic>
        <p:nvPicPr>
          <p:cNvPr id="274" name="Google Shape;274;p13"/>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275" name="Google Shape;275;p13"/>
          <p:cNvSpPr/>
          <p:nvPr/>
        </p:nvSpPr>
        <p:spPr>
          <a:xfrm>
            <a:off x="719997" y="45135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3"/>
          <p:cNvGrpSpPr/>
          <p:nvPr/>
        </p:nvGrpSpPr>
        <p:grpSpPr>
          <a:xfrm flipH="1" rot="-976944">
            <a:off x="2314654" y="4544673"/>
            <a:ext cx="8275477" cy="2937870"/>
            <a:chOff x="2275775" y="3037925"/>
            <a:chExt cx="5106100" cy="2382600"/>
          </a:xfrm>
        </p:grpSpPr>
        <p:sp>
          <p:nvSpPr>
            <p:cNvPr id="277" name="Google Shape;277;p13"/>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3"/>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atin typeface="Archivo Light"/>
                <a:ea typeface="Archivo Light"/>
                <a:cs typeface="Archivo Light"/>
                <a:sym typeface="Archiv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13"/>
          <p:cNvSpPr txBox="1"/>
          <p:nvPr>
            <p:ph idx="1" type="subTitle"/>
          </p:nvPr>
        </p:nvSpPr>
        <p:spPr>
          <a:xfrm>
            <a:off x="720000" y="115137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_1">
    <p:spTree>
      <p:nvGrpSpPr>
        <p:cNvPr id="301" name="Shape 301"/>
        <p:cNvGrpSpPr/>
        <p:nvPr/>
      </p:nvGrpSpPr>
      <p:grpSpPr>
        <a:xfrm>
          <a:off x="0" y="0"/>
          <a:ext cx="0" cy="0"/>
          <a:chOff x="0" y="0"/>
          <a:chExt cx="0" cy="0"/>
        </a:xfrm>
      </p:grpSpPr>
      <p:pic>
        <p:nvPicPr>
          <p:cNvPr id="302" name="Google Shape;302;p14"/>
          <p:cNvPicPr preferRelativeResize="0"/>
          <p:nvPr/>
        </p:nvPicPr>
        <p:blipFill>
          <a:blip r:embed="rId2">
            <a:alphaModFix amt="50000"/>
          </a:blip>
          <a:stretch>
            <a:fillRect/>
          </a:stretch>
        </p:blipFill>
        <p:spPr>
          <a:xfrm>
            <a:off x="0" y="0"/>
            <a:ext cx="9144003" cy="5143501"/>
          </a:xfrm>
          <a:prstGeom prst="rect">
            <a:avLst/>
          </a:prstGeom>
          <a:noFill/>
          <a:ln>
            <a:noFill/>
          </a:ln>
        </p:spPr>
      </p:pic>
      <p:sp>
        <p:nvSpPr>
          <p:cNvPr id="303" name="Google Shape;303;p14"/>
          <p:cNvSpPr txBox="1"/>
          <p:nvPr>
            <p:ph type="title"/>
          </p:nvPr>
        </p:nvSpPr>
        <p:spPr>
          <a:xfrm>
            <a:off x="1927126" y="1394850"/>
            <a:ext cx="2479500" cy="395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200">
                <a:latin typeface="Archivo ExtraBold"/>
                <a:ea typeface="Archivo ExtraBold"/>
                <a:cs typeface="Archivo ExtraBold"/>
                <a:sym typeface="Archivo Extra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4" name="Google Shape;304;p14"/>
          <p:cNvSpPr txBox="1"/>
          <p:nvPr>
            <p:ph idx="1" type="subTitle"/>
          </p:nvPr>
        </p:nvSpPr>
        <p:spPr>
          <a:xfrm>
            <a:off x="1927125" y="1689348"/>
            <a:ext cx="2479500" cy="525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05" name="Google Shape;305;p14"/>
          <p:cNvSpPr txBox="1"/>
          <p:nvPr>
            <p:ph idx="2" type="title"/>
          </p:nvPr>
        </p:nvSpPr>
        <p:spPr>
          <a:xfrm>
            <a:off x="5780473" y="1394850"/>
            <a:ext cx="2479500" cy="395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200">
                <a:latin typeface="Archivo ExtraBold"/>
                <a:ea typeface="Archivo ExtraBold"/>
                <a:cs typeface="Archivo ExtraBold"/>
                <a:sym typeface="Archivo Extra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6" name="Google Shape;306;p14"/>
          <p:cNvSpPr txBox="1"/>
          <p:nvPr>
            <p:ph idx="3" type="subTitle"/>
          </p:nvPr>
        </p:nvSpPr>
        <p:spPr>
          <a:xfrm>
            <a:off x="5780475" y="1689348"/>
            <a:ext cx="2479500" cy="525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07" name="Google Shape;307;p14"/>
          <p:cNvSpPr txBox="1"/>
          <p:nvPr>
            <p:ph idx="4" type="title"/>
          </p:nvPr>
        </p:nvSpPr>
        <p:spPr>
          <a:xfrm>
            <a:off x="1927126" y="2503659"/>
            <a:ext cx="2479500" cy="395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200">
                <a:latin typeface="Archivo ExtraBold"/>
                <a:ea typeface="Archivo ExtraBold"/>
                <a:cs typeface="Archivo ExtraBold"/>
                <a:sym typeface="Archivo Extra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8" name="Google Shape;308;p14"/>
          <p:cNvSpPr txBox="1"/>
          <p:nvPr>
            <p:ph idx="5" type="subTitle"/>
          </p:nvPr>
        </p:nvSpPr>
        <p:spPr>
          <a:xfrm>
            <a:off x="1927125" y="2798176"/>
            <a:ext cx="2479500" cy="525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09" name="Google Shape;309;p14"/>
          <p:cNvSpPr txBox="1"/>
          <p:nvPr>
            <p:ph idx="6" type="title"/>
          </p:nvPr>
        </p:nvSpPr>
        <p:spPr>
          <a:xfrm>
            <a:off x="5780473" y="2503659"/>
            <a:ext cx="2479500" cy="395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200">
                <a:latin typeface="Archivo ExtraBold"/>
                <a:ea typeface="Archivo ExtraBold"/>
                <a:cs typeface="Archivo ExtraBold"/>
                <a:sym typeface="Archivo Extra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0" name="Google Shape;310;p14"/>
          <p:cNvSpPr txBox="1"/>
          <p:nvPr>
            <p:ph idx="7" type="subTitle"/>
          </p:nvPr>
        </p:nvSpPr>
        <p:spPr>
          <a:xfrm>
            <a:off x="5780475" y="2798176"/>
            <a:ext cx="2479500" cy="525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11" name="Google Shape;311;p14"/>
          <p:cNvSpPr txBox="1"/>
          <p:nvPr>
            <p:ph hasCustomPrompt="1" idx="8" type="title"/>
          </p:nvPr>
        </p:nvSpPr>
        <p:spPr>
          <a:xfrm>
            <a:off x="884025" y="1545065"/>
            <a:ext cx="1048200" cy="5727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6000"/>
              <a:buNone/>
              <a:defRPr sz="36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2" name="Google Shape;312;p14"/>
          <p:cNvSpPr txBox="1"/>
          <p:nvPr>
            <p:ph hasCustomPrompt="1" idx="9" type="title"/>
          </p:nvPr>
        </p:nvSpPr>
        <p:spPr>
          <a:xfrm>
            <a:off x="884025" y="2653865"/>
            <a:ext cx="1048200" cy="5727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6000"/>
              <a:buNone/>
              <a:defRPr sz="36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3" name="Google Shape;313;p14"/>
          <p:cNvSpPr txBox="1"/>
          <p:nvPr>
            <p:ph hasCustomPrompt="1" idx="13" type="title"/>
          </p:nvPr>
        </p:nvSpPr>
        <p:spPr>
          <a:xfrm>
            <a:off x="4734200" y="1545065"/>
            <a:ext cx="1048200" cy="5727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6000"/>
              <a:buNone/>
              <a:defRPr sz="36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4" name="Google Shape;314;p14"/>
          <p:cNvSpPr txBox="1"/>
          <p:nvPr>
            <p:ph hasCustomPrompt="1" idx="14" type="title"/>
          </p:nvPr>
        </p:nvSpPr>
        <p:spPr>
          <a:xfrm>
            <a:off x="4734200" y="2653865"/>
            <a:ext cx="1048200" cy="5727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6000"/>
              <a:buNone/>
              <a:defRPr sz="36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5" name="Google Shape;315;p14"/>
          <p:cNvSpPr txBox="1"/>
          <p:nvPr>
            <p:ph idx="15"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atin typeface="Archivo Light"/>
                <a:ea typeface="Archivo Light"/>
                <a:cs typeface="Archivo Light"/>
                <a:sym typeface="Archiv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14"/>
          <p:cNvSpPr txBox="1"/>
          <p:nvPr>
            <p:ph idx="16" type="title"/>
          </p:nvPr>
        </p:nvSpPr>
        <p:spPr>
          <a:xfrm>
            <a:off x="1927126" y="3612484"/>
            <a:ext cx="2479500" cy="395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200">
                <a:latin typeface="Archivo ExtraBold"/>
                <a:ea typeface="Archivo ExtraBold"/>
                <a:cs typeface="Archivo ExtraBold"/>
                <a:sym typeface="Archivo Extra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7" name="Google Shape;317;p14"/>
          <p:cNvSpPr txBox="1"/>
          <p:nvPr>
            <p:ph idx="17" type="subTitle"/>
          </p:nvPr>
        </p:nvSpPr>
        <p:spPr>
          <a:xfrm>
            <a:off x="1927125" y="3907001"/>
            <a:ext cx="2479500" cy="525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18" name="Google Shape;318;p14"/>
          <p:cNvSpPr txBox="1"/>
          <p:nvPr>
            <p:ph hasCustomPrompt="1" idx="18" type="title"/>
          </p:nvPr>
        </p:nvSpPr>
        <p:spPr>
          <a:xfrm>
            <a:off x="884025" y="3762540"/>
            <a:ext cx="1048200" cy="5727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6000"/>
              <a:buNone/>
              <a:defRPr sz="36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19" name="Google Shape;319;p14"/>
          <p:cNvGrpSpPr/>
          <p:nvPr/>
        </p:nvGrpSpPr>
        <p:grpSpPr>
          <a:xfrm flipH="1" rot="-976944">
            <a:off x="3407629" y="3987173"/>
            <a:ext cx="8275477" cy="2937870"/>
            <a:chOff x="2275775" y="3037925"/>
            <a:chExt cx="5106100" cy="2382600"/>
          </a:xfrm>
        </p:grpSpPr>
        <p:sp>
          <p:nvSpPr>
            <p:cNvPr id="320" name="Google Shape;320;p14"/>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4"/>
          <p:cNvGrpSpPr/>
          <p:nvPr/>
        </p:nvGrpSpPr>
        <p:grpSpPr>
          <a:xfrm flipH="1" rot="-1647892">
            <a:off x="-3696162" y="-2245523"/>
            <a:ext cx="6903464" cy="3279641"/>
            <a:chOff x="238125" y="294475"/>
            <a:chExt cx="5598575" cy="2659725"/>
          </a:xfrm>
        </p:grpSpPr>
        <p:sp>
          <p:nvSpPr>
            <p:cNvPr id="343" name="Google Shape;343;p14"/>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365" name="Shape 365"/>
        <p:cNvGrpSpPr/>
        <p:nvPr/>
      </p:nvGrpSpPr>
      <p:grpSpPr>
        <a:xfrm>
          <a:off x="0" y="0"/>
          <a:ext cx="0" cy="0"/>
          <a:chOff x="0" y="0"/>
          <a:chExt cx="0" cy="0"/>
        </a:xfrm>
      </p:grpSpPr>
      <p:pic>
        <p:nvPicPr>
          <p:cNvPr id="366" name="Google Shape;366;p15"/>
          <p:cNvPicPr preferRelativeResize="0"/>
          <p:nvPr/>
        </p:nvPicPr>
        <p:blipFill rotWithShape="1">
          <a:blip r:embed="rId2">
            <a:alphaModFix amt="50000"/>
          </a:blip>
          <a:srcRect b="0" l="0" r="35157" t="0"/>
          <a:stretch/>
        </p:blipFill>
        <p:spPr>
          <a:xfrm flipH="1">
            <a:off x="3214703" y="0"/>
            <a:ext cx="5929298" cy="5143499"/>
          </a:xfrm>
          <a:prstGeom prst="rect">
            <a:avLst/>
          </a:prstGeom>
          <a:noFill/>
          <a:ln>
            <a:noFill/>
          </a:ln>
        </p:spPr>
      </p:pic>
      <p:sp>
        <p:nvSpPr>
          <p:cNvPr id="367" name="Google Shape;367;p15"/>
          <p:cNvSpPr txBox="1"/>
          <p:nvPr>
            <p:ph idx="1" type="subTitle"/>
          </p:nvPr>
        </p:nvSpPr>
        <p:spPr>
          <a:xfrm>
            <a:off x="3765575" y="2407675"/>
            <a:ext cx="4658400" cy="132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900"/>
              <a:buNone/>
              <a:defRPr sz="1600"/>
            </a:lvl1pPr>
            <a:lvl2pPr lvl="1" rtl="0" algn="ctr">
              <a:lnSpc>
                <a:spcPct val="100000"/>
              </a:lnSpc>
              <a:spcBef>
                <a:spcPts val="0"/>
              </a:spcBef>
              <a:spcAft>
                <a:spcPts val="0"/>
              </a:spcAft>
              <a:buSzPts val="1900"/>
              <a:buNone/>
              <a:defRPr sz="1900"/>
            </a:lvl2pPr>
            <a:lvl3pPr lvl="2" rtl="0" algn="ctr">
              <a:lnSpc>
                <a:spcPct val="100000"/>
              </a:lnSpc>
              <a:spcBef>
                <a:spcPts val="0"/>
              </a:spcBef>
              <a:spcAft>
                <a:spcPts val="0"/>
              </a:spcAft>
              <a:buSzPts val="1900"/>
              <a:buNone/>
              <a:defRPr sz="1900"/>
            </a:lvl3pPr>
            <a:lvl4pPr lvl="3" rtl="0" algn="ctr">
              <a:lnSpc>
                <a:spcPct val="100000"/>
              </a:lnSpc>
              <a:spcBef>
                <a:spcPts val="0"/>
              </a:spcBef>
              <a:spcAft>
                <a:spcPts val="0"/>
              </a:spcAft>
              <a:buSzPts val="1900"/>
              <a:buNone/>
              <a:defRPr sz="1900"/>
            </a:lvl4pPr>
            <a:lvl5pPr lvl="4" rtl="0" algn="ctr">
              <a:lnSpc>
                <a:spcPct val="100000"/>
              </a:lnSpc>
              <a:spcBef>
                <a:spcPts val="0"/>
              </a:spcBef>
              <a:spcAft>
                <a:spcPts val="0"/>
              </a:spcAft>
              <a:buSzPts val="1900"/>
              <a:buNone/>
              <a:defRPr sz="1900"/>
            </a:lvl5pPr>
            <a:lvl6pPr lvl="5" rtl="0" algn="ctr">
              <a:lnSpc>
                <a:spcPct val="100000"/>
              </a:lnSpc>
              <a:spcBef>
                <a:spcPts val="0"/>
              </a:spcBef>
              <a:spcAft>
                <a:spcPts val="0"/>
              </a:spcAft>
              <a:buSzPts val="1900"/>
              <a:buNone/>
              <a:defRPr sz="1900"/>
            </a:lvl6pPr>
            <a:lvl7pPr lvl="6" rtl="0" algn="ctr">
              <a:lnSpc>
                <a:spcPct val="100000"/>
              </a:lnSpc>
              <a:spcBef>
                <a:spcPts val="0"/>
              </a:spcBef>
              <a:spcAft>
                <a:spcPts val="0"/>
              </a:spcAft>
              <a:buSzPts val="1900"/>
              <a:buNone/>
              <a:defRPr sz="1900"/>
            </a:lvl7pPr>
            <a:lvl8pPr lvl="7" rtl="0" algn="ctr">
              <a:lnSpc>
                <a:spcPct val="100000"/>
              </a:lnSpc>
              <a:spcBef>
                <a:spcPts val="0"/>
              </a:spcBef>
              <a:spcAft>
                <a:spcPts val="0"/>
              </a:spcAft>
              <a:buSzPts val="1900"/>
              <a:buNone/>
              <a:defRPr sz="1900"/>
            </a:lvl8pPr>
            <a:lvl9pPr lvl="8" rtl="0" algn="ctr">
              <a:lnSpc>
                <a:spcPct val="100000"/>
              </a:lnSpc>
              <a:spcBef>
                <a:spcPts val="0"/>
              </a:spcBef>
              <a:spcAft>
                <a:spcPts val="0"/>
              </a:spcAft>
              <a:buSzPts val="1900"/>
              <a:buNone/>
              <a:defRPr sz="1900"/>
            </a:lvl9pPr>
          </a:lstStyle>
          <a:p/>
        </p:txBody>
      </p:sp>
      <p:sp>
        <p:nvSpPr>
          <p:cNvPr id="368" name="Google Shape;368;p15"/>
          <p:cNvSpPr txBox="1"/>
          <p:nvPr>
            <p:ph type="title"/>
          </p:nvPr>
        </p:nvSpPr>
        <p:spPr>
          <a:xfrm>
            <a:off x="3765600" y="1645100"/>
            <a:ext cx="46584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900"/>
              <a:buNone/>
              <a:defRPr sz="3900">
                <a:latin typeface="Archivo ExtraBold"/>
                <a:ea typeface="Archivo ExtraBold"/>
                <a:cs typeface="Archivo ExtraBold"/>
                <a:sym typeface="Archivo ExtraBold"/>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pic>
        <p:nvPicPr>
          <p:cNvPr id="369" name="Google Shape;369;p15"/>
          <p:cNvPicPr preferRelativeResize="0"/>
          <p:nvPr/>
        </p:nvPicPr>
        <p:blipFill>
          <a:blip r:embed="rId3">
            <a:alphaModFix amt="50000"/>
          </a:blip>
          <a:stretch>
            <a:fillRect/>
          </a:stretch>
        </p:blipFill>
        <p:spPr>
          <a:xfrm>
            <a:off x="-2602225" y="250100"/>
            <a:ext cx="4643400" cy="4643400"/>
          </a:xfrm>
          <a:prstGeom prst="donut">
            <a:avLst>
              <a:gd fmla="val 25000" name="adj"/>
            </a:avLst>
          </a:prstGeom>
          <a:noFill/>
          <a:ln>
            <a:noFill/>
          </a:ln>
        </p:spPr>
      </p:pic>
      <p:grpSp>
        <p:nvGrpSpPr>
          <p:cNvPr id="370" name="Google Shape;370;p15"/>
          <p:cNvGrpSpPr/>
          <p:nvPr/>
        </p:nvGrpSpPr>
        <p:grpSpPr>
          <a:xfrm rot="1647892">
            <a:off x="5154963" y="-2009748"/>
            <a:ext cx="6903464" cy="3279641"/>
            <a:chOff x="238125" y="294475"/>
            <a:chExt cx="5598575" cy="2659725"/>
          </a:xfrm>
        </p:grpSpPr>
        <p:sp>
          <p:nvSpPr>
            <p:cNvPr id="371" name="Google Shape;371;p15"/>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15"/>
          <p:cNvSpPr/>
          <p:nvPr/>
        </p:nvSpPr>
        <p:spPr>
          <a:xfrm>
            <a:off x="1699700" y="4253275"/>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94" name="Shape 394"/>
        <p:cNvGrpSpPr/>
        <p:nvPr/>
      </p:nvGrpSpPr>
      <p:grpSpPr>
        <a:xfrm>
          <a:off x="0" y="0"/>
          <a:ext cx="0" cy="0"/>
          <a:chOff x="0" y="0"/>
          <a:chExt cx="0" cy="0"/>
        </a:xfrm>
      </p:grpSpPr>
      <p:pic>
        <p:nvPicPr>
          <p:cNvPr id="395" name="Google Shape;395;p16"/>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396" name="Google Shape;396;p16"/>
          <p:cNvSpPr txBox="1"/>
          <p:nvPr>
            <p:ph type="title"/>
          </p:nvPr>
        </p:nvSpPr>
        <p:spPr>
          <a:xfrm>
            <a:off x="720000" y="443931"/>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16"/>
          <p:cNvSpPr txBox="1"/>
          <p:nvPr>
            <p:ph idx="1" type="subTitle"/>
          </p:nvPr>
        </p:nvSpPr>
        <p:spPr>
          <a:xfrm>
            <a:off x="710375" y="3183745"/>
            <a:ext cx="2534400" cy="869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98" name="Google Shape;398;p16"/>
          <p:cNvSpPr txBox="1"/>
          <p:nvPr>
            <p:ph idx="2" type="subTitle"/>
          </p:nvPr>
        </p:nvSpPr>
        <p:spPr>
          <a:xfrm>
            <a:off x="3304800" y="3183745"/>
            <a:ext cx="2534400" cy="869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399" name="Google Shape;399;p16"/>
          <p:cNvSpPr txBox="1"/>
          <p:nvPr>
            <p:ph idx="3" type="subTitle"/>
          </p:nvPr>
        </p:nvSpPr>
        <p:spPr>
          <a:xfrm>
            <a:off x="5899225" y="3183745"/>
            <a:ext cx="2534400" cy="869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00" name="Google Shape;400;p16"/>
          <p:cNvSpPr txBox="1"/>
          <p:nvPr>
            <p:ph idx="4" type="subTitle"/>
          </p:nvPr>
        </p:nvSpPr>
        <p:spPr>
          <a:xfrm>
            <a:off x="710375" y="2686750"/>
            <a:ext cx="2534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01" name="Google Shape;401;p16"/>
          <p:cNvSpPr txBox="1"/>
          <p:nvPr>
            <p:ph idx="5" type="subTitle"/>
          </p:nvPr>
        </p:nvSpPr>
        <p:spPr>
          <a:xfrm>
            <a:off x="3304800" y="2686750"/>
            <a:ext cx="2534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02" name="Google Shape;402;p16"/>
          <p:cNvSpPr txBox="1"/>
          <p:nvPr>
            <p:ph idx="6" type="subTitle"/>
          </p:nvPr>
        </p:nvSpPr>
        <p:spPr>
          <a:xfrm>
            <a:off x="5899225" y="2686750"/>
            <a:ext cx="2534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403" name="Google Shape;403;p16"/>
          <p:cNvGrpSpPr/>
          <p:nvPr/>
        </p:nvGrpSpPr>
        <p:grpSpPr>
          <a:xfrm rot="592603">
            <a:off x="-1769120" y="4463336"/>
            <a:ext cx="8275561" cy="2937922"/>
            <a:chOff x="2275775" y="3037925"/>
            <a:chExt cx="5106100" cy="2382600"/>
          </a:xfrm>
        </p:grpSpPr>
        <p:sp>
          <p:nvSpPr>
            <p:cNvPr id="404" name="Google Shape;404;p16"/>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16"/>
          <p:cNvGrpSpPr/>
          <p:nvPr/>
        </p:nvGrpSpPr>
        <p:grpSpPr>
          <a:xfrm rot="1647892">
            <a:off x="6404880" y="-2245523"/>
            <a:ext cx="6903464" cy="3279641"/>
            <a:chOff x="238125" y="294475"/>
            <a:chExt cx="5598575" cy="2659725"/>
          </a:xfrm>
        </p:grpSpPr>
        <p:sp>
          <p:nvSpPr>
            <p:cNvPr id="427" name="Google Shape;427;p16"/>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49" name="Shape 449"/>
        <p:cNvGrpSpPr/>
        <p:nvPr/>
      </p:nvGrpSpPr>
      <p:grpSpPr>
        <a:xfrm>
          <a:off x="0" y="0"/>
          <a:ext cx="0" cy="0"/>
          <a:chOff x="0" y="0"/>
          <a:chExt cx="0" cy="0"/>
        </a:xfrm>
      </p:grpSpPr>
      <p:pic>
        <p:nvPicPr>
          <p:cNvPr id="450" name="Google Shape;450;p17"/>
          <p:cNvPicPr preferRelativeResize="0"/>
          <p:nvPr/>
        </p:nvPicPr>
        <p:blipFill rotWithShape="1">
          <a:blip r:embed="rId2">
            <a:alphaModFix amt="50000"/>
          </a:blip>
          <a:srcRect b="0" l="22208" r="12949" t="0"/>
          <a:stretch/>
        </p:blipFill>
        <p:spPr>
          <a:xfrm flipH="1" rot="10800000">
            <a:off x="0" y="0"/>
            <a:ext cx="5929298" cy="5143499"/>
          </a:xfrm>
          <a:prstGeom prst="rect">
            <a:avLst/>
          </a:prstGeom>
          <a:noFill/>
          <a:ln>
            <a:noFill/>
          </a:ln>
        </p:spPr>
      </p:pic>
      <p:sp>
        <p:nvSpPr>
          <p:cNvPr id="451" name="Google Shape;451;p17"/>
          <p:cNvSpPr txBox="1"/>
          <p:nvPr>
            <p:ph type="title"/>
          </p:nvPr>
        </p:nvSpPr>
        <p:spPr>
          <a:xfrm>
            <a:off x="720000" y="2065575"/>
            <a:ext cx="4592700" cy="1479900"/>
          </a:xfrm>
          <a:prstGeom prst="rect">
            <a:avLst/>
          </a:prstGeom>
        </p:spPr>
        <p:txBody>
          <a:bodyPr anchorCtr="0" anchor="t" bIns="91425" lIns="91425" spcFirstLastPara="1" rIns="91425" wrap="square" tIns="91425">
            <a:normAutofit/>
          </a:bodyPr>
          <a:lstStyle>
            <a:lvl1pPr lvl="0" rtl="0">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2" name="Google Shape;452;p17"/>
          <p:cNvSpPr txBox="1"/>
          <p:nvPr>
            <p:ph hasCustomPrompt="1" idx="2" type="title"/>
          </p:nvPr>
        </p:nvSpPr>
        <p:spPr>
          <a:xfrm>
            <a:off x="844800" y="750150"/>
            <a:ext cx="1056900" cy="958500"/>
          </a:xfrm>
          <a:prstGeom prst="rect">
            <a:avLst/>
          </a:prstGeom>
          <a:noFill/>
          <a:ln>
            <a:noFill/>
          </a:ln>
        </p:spPr>
        <p:txBody>
          <a:bodyPr anchorCtr="0" anchor="t" bIns="91425" lIns="91425" spcFirstLastPara="1" rIns="91425" wrap="square" tIns="91425">
            <a:norm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3" name="Google Shape;453;p17"/>
          <p:cNvSpPr txBox="1"/>
          <p:nvPr>
            <p:ph idx="1" type="subTitle"/>
          </p:nvPr>
        </p:nvSpPr>
        <p:spPr>
          <a:xfrm>
            <a:off x="720000" y="3800100"/>
            <a:ext cx="2548200" cy="71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454" name="Google Shape;454;p17"/>
          <p:cNvGrpSpPr/>
          <p:nvPr/>
        </p:nvGrpSpPr>
        <p:grpSpPr>
          <a:xfrm flipH="1" rot="-1647892">
            <a:off x="-3599712" y="-1774023"/>
            <a:ext cx="6903464" cy="3279641"/>
            <a:chOff x="238125" y="294475"/>
            <a:chExt cx="5598575" cy="2659725"/>
          </a:xfrm>
        </p:grpSpPr>
        <p:sp>
          <p:nvSpPr>
            <p:cNvPr id="455" name="Google Shape;455;p17"/>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17"/>
          <p:cNvSpPr/>
          <p:nvPr/>
        </p:nvSpPr>
        <p:spPr>
          <a:xfrm>
            <a:off x="4230650"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17"/>
          <p:cNvPicPr preferRelativeResize="0"/>
          <p:nvPr/>
        </p:nvPicPr>
        <p:blipFill>
          <a:blip r:embed="rId3">
            <a:alphaModFix amt="50000"/>
          </a:blip>
          <a:stretch>
            <a:fillRect/>
          </a:stretch>
        </p:blipFill>
        <p:spPr>
          <a:xfrm rot="10800000">
            <a:off x="7102826" y="249999"/>
            <a:ext cx="4643400" cy="4643400"/>
          </a:xfrm>
          <a:prstGeom prst="donut">
            <a:avLst>
              <a:gd fmla="val 25000" name="adj"/>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79" name="Shape 479"/>
        <p:cNvGrpSpPr/>
        <p:nvPr/>
      </p:nvGrpSpPr>
      <p:grpSpPr>
        <a:xfrm>
          <a:off x="0" y="0"/>
          <a:ext cx="0" cy="0"/>
          <a:chOff x="0" y="0"/>
          <a:chExt cx="0" cy="0"/>
        </a:xfrm>
      </p:grpSpPr>
      <p:pic>
        <p:nvPicPr>
          <p:cNvPr id="480" name="Google Shape;480;p18"/>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481" name="Google Shape;481;p18"/>
          <p:cNvSpPr txBox="1"/>
          <p:nvPr>
            <p:ph idx="1" type="subTitle"/>
          </p:nvPr>
        </p:nvSpPr>
        <p:spPr>
          <a:xfrm>
            <a:off x="2035350" y="1725300"/>
            <a:ext cx="2248800" cy="4584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82" name="Google Shape;482;p18"/>
          <p:cNvSpPr txBox="1"/>
          <p:nvPr>
            <p:ph idx="2" type="subTitle"/>
          </p:nvPr>
        </p:nvSpPr>
        <p:spPr>
          <a:xfrm>
            <a:off x="2035350" y="3147275"/>
            <a:ext cx="2248800" cy="4584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83" name="Google Shape;483;p18"/>
          <p:cNvSpPr txBox="1"/>
          <p:nvPr>
            <p:ph idx="3" type="subTitle"/>
          </p:nvPr>
        </p:nvSpPr>
        <p:spPr>
          <a:xfrm>
            <a:off x="4859850" y="1725300"/>
            <a:ext cx="2248800" cy="4584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84" name="Google Shape;484;p18"/>
          <p:cNvSpPr txBox="1"/>
          <p:nvPr>
            <p:ph idx="4" type="subTitle"/>
          </p:nvPr>
        </p:nvSpPr>
        <p:spPr>
          <a:xfrm>
            <a:off x="4859850" y="3147275"/>
            <a:ext cx="2248800" cy="4584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485" name="Google Shape;485;p18"/>
          <p:cNvSpPr txBox="1"/>
          <p:nvPr>
            <p:ph type="title"/>
          </p:nvPr>
        </p:nvSpPr>
        <p:spPr>
          <a:xfrm>
            <a:off x="720000" y="443118"/>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6" name="Google Shape;486;p18"/>
          <p:cNvSpPr txBox="1"/>
          <p:nvPr>
            <p:ph idx="5" type="subTitle"/>
          </p:nvPr>
        </p:nvSpPr>
        <p:spPr>
          <a:xfrm>
            <a:off x="2035350" y="2090821"/>
            <a:ext cx="2248800" cy="53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87" name="Google Shape;487;p18"/>
          <p:cNvSpPr txBox="1"/>
          <p:nvPr>
            <p:ph idx="6" type="subTitle"/>
          </p:nvPr>
        </p:nvSpPr>
        <p:spPr>
          <a:xfrm>
            <a:off x="4859849" y="2090821"/>
            <a:ext cx="2248800" cy="53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88" name="Google Shape;488;p18"/>
          <p:cNvSpPr txBox="1"/>
          <p:nvPr>
            <p:ph idx="7" type="subTitle"/>
          </p:nvPr>
        </p:nvSpPr>
        <p:spPr>
          <a:xfrm>
            <a:off x="2035350" y="3512939"/>
            <a:ext cx="2248800" cy="53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89" name="Google Shape;489;p18"/>
          <p:cNvSpPr txBox="1"/>
          <p:nvPr>
            <p:ph idx="8" type="subTitle"/>
          </p:nvPr>
        </p:nvSpPr>
        <p:spPr>
          <a:xfrm>
            <a:off x="4859849" y="3512939"/>
            <a:ext cx="2248800" cy="53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490" name="Google Shape;490;p18"/>
          <p:cNvGrpSpPr/>
          <p:nvPr/>
        </p:nvGrpSpPr>
        <p:grpSpPr>
          <a:xfrm>
            <a:off x="-1283610" y="3708261"/>
            <a:ext cx="11906274" cy="4594178"/>
            <a:chOff x="-1380985" y="3216423"/>
            <a:chExt cx="11906274" cy="4594178"/>
          </a:xfrm>
        </p:grpSpPr>
        <p:sp>
          <p:nvSpPr>
            <p:cNvPr id="491" name="Google Shape;491;p18"/>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13" name="Shape 513"/>
        <p:cNvGrpSpPr/>
        <p:nvPr/>
      </p:nvGrpSpPr>
      <p:grpSpPr>
        <a:xfrm>
          <a:off x="0" y="0"/>
          <a:ext cx="0" cy="0"/>
          <a:chOff x="0" y="0"/>
          <a:chExt cx="0" cy="0"/>
        </a:xfrm>
      </p:grpSpPr>
      <p:pic>
        <p:nvPicPr>
          <p:cNvPr id="514" name="Google Shape;514;p19"/>
          <p:cNvPicPr preferRelativeResize="0"/>
          <p:nvPr/>
        </p:nvPicPr>
        <p:blipFill>
          <a:blip r:embed="rId2">
            <a:alphaModFix amt="50000"/>
          </a:blip>
          <a:stretch>
            <a:fillRect/>
          </a:stretch>
        </p:blipFill>
        <p:spPr>
          <a:xfrm>
            <a:off x="0" y="0"/>
            <a:ext cx="9144003" cy="5143501"/>
          </a:xfrm>
          <a:prstGeom prst="rect">
            <a:avLst/>
          </a:prstGeom>
          <a:noFill/>
          <a:ln>
            <a:noFill/>
          </a:ln>
        </p:spPr>
      </p:pic>
      <p:sp>
        <p:nvSpPr>
          <p:cNvPr id="515" name="Google Shape;515;p19"/>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16" name="Google Shape;516;p19"/>
          <p:cNvGrpSpPr/>
          <p:nvPr/>
        </p:nvGrpSpPr>
        <p:grpSpPr>
          <a:xfrm>
            <a:off x="-1283610" y="3708261"/>
            <a:ext cx="11906274" cy="4594178"/>
            <a:chOff x="-1380985" y="3216423"/>
            <a:chExt cx="11906274" cy="4594178"/>
          </a:xfrm>
        </p:grpSpPr>
        <p:sp>
          <p:nvSpPr>
            <p:cNvPr id="517" name="Google Shape;517;p19"/>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19"/>
          <p:cNvGrpSpPr/>
          <p:nvPr/>
        </p:nvGrpSpPr>
        <p:grpSpPr>
          <a:xfrm rot="1647892">
            <a:off x="6404880" y="-1940723"/>
            <a:ext cx="6903464" cy="3279641"/>
            <a:chOff x="238125" y="294475"/>
            <a:chExt cx="5598575" cy="2659725"/>
          </a:xfrm>
        </p:grpSpPr>
        <p:sp>
          <p:nvSpPr>
            <p:cNvPr id="540" name="Google Shape;540;p19"/>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19"/>
          <p:cNvSpPr/>
          <p:nvPr/>
        </p:nvSpPr>
        <p:spPr>
          <a:xfrm>
            <a:off x="-1663450" y="-20897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63" name="Shape 563"/>
        <p:cNvGrpSpPr/>
        <p:nvPr/>
      </p:nvGrpSpPr>
      <p:grpSpPr>
        <a:xfrm>
          <a:off x="0" y="0"/>
          <a:ext cx="0" cy="0"/>
          <a:chOff x="0" y="0"/>
          <a:chExt cx="0" cy="0"/>
        </a:xfrm>
      </p:grpSpPr>
      <p:sp>
        <p:nvSpPr>
          <p:cNvPr id="564" name="Google Shape;564;p20"/>
          <p:cNvSpPr txBox="1"/>
          <p:nvPr>
            <p:ph type="title"/>
          </p:nvPr>
        </p:nvSpPr>
        <p:spPr>
          <a:xfrm>
            <a:off x="3519000" y="749550"/>
            <a:ext cx="4905000" cy="1121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565" name="Google Shape;565;p20"/>
          <p:cNvGrpSpPr/>
          <p:nvPr/>
        </p:nvGrpSpPr>
        <p:grpSpPr>
          <a:xfrm>
            <a:off x="-4072996" y="-3347860"/>
            <a:ext cx="17748602" cy="11783184"/>
            <a:chOff x="-4072996" y="-3347860"/>
            <a:chExt cx="17748602" cy="11783184"/>
          </a:xfrm>
        </p:grpSpPr>
        <p:grpSp>
          <p:nvGrpSpPr>
            <p:cNvPr id="566" name="Google Shape;566;p20"/>
            <p:cNvGrpSpPr/>
            <p:nvPr/>
          </p:nvGrpSpPr>
          <p:grpSpPr>
            <a:xfrm rot="1647892">
              <a:off x="6404880" y="-1940723"/>
              <a:ext cx="6903464" cy="3279641"/>
              <a:chOff x="238125" y="294475"/>
              <a:chExt cx="5598575" cy="2659725"/>
            </a:xfrm>
          </p:grpSpPr>
          <p:sp>
            <p:nvSpPr>
              <p:cNvPr id="567" name="Google Shape;567;p20"/>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0"/>
            <p:cNvSpPr/>
            <p:nvPr/>
          </p:nvSpPr>
          <p:spPr>
            <a:xfrm>
              <a:off x="7423450" y="38203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20"/>
            <p:cNvGrpSpPr/>
            <p:nvPr/>
          </p:nvGrpSpPr>
          <p:grpSpPr>
            <a:xfrm rot="-8852135">
              <a:off x="-3732192" y="3559030"/>
              <a:ext cx="6903621" cy="3279716"/>
              <a:chOff x="238125" y="294475"/>
              <a:chExt cx="5598575" cy="2659725"/>
            </a:xfrm>
          </p:grpSpPr>
          <p:sp>
            <p:nvSpPr>
              <p:cNvPr id="591" name="Google Shape;591;p20"/>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20"/>
            <p:cNvSpPr/>
            <p:nvPr/>
          </p:nvSpPr>
          <p:spPr>
            <a:xfrm>
              <a:off x="719997" y="6300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719997" y="301375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615" name="Shape 615"/>
        <p:cNvGrpSpPr/>
        <p:nvPr/>
      </p:nvGrpSpPr>
      <p:grpSpPr>
        <a:xfrm>
          <a:off x="0" y="0"/>
          <a:ext cx="0" cy="0"/>
          <a:chOff x="0" y="0"/>
          <a:chExt cx="0" cy="0"/>
        </a:xfrm>
      </p:grpSpPr>
      <p:pic>
        <p:nvPicPr>
          <p:cNvPr id="616" name="Google Shape;616;p21"/>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617" name="Google Shape;617;p21"/>
          <p:cNvSpPr txBox="1"/>
          <p:nvPr>
            <p:ph type="title"/>
          </p:nvPr>
        </p:nvSpPr>
        <p:spPr>
          <a:xfrm>
            <a:off x="720000" y="446610"/>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8" name="Google Shape;618;p21"/>
          <p:cNvSpPr txBox="1"/>
          <p:nvPr>
            <p:ph idx="1" type="subTitle"/>
          </p:nvPr>
        </p:nvSpPr>
        <p:spPr>
          <a:xfrm>
            <a:off x="1863150" y="1705439"/>
            <a:ext cx="5417700" cy="677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619" name="Google Shape;619;p21"/>
          <p:cNvSpPr txBox="1"/>
          <p:nvPr>
            <p:ph idx="2" type="subTitle"/>
          </p:nvPr>
        </p:nvSpPr>
        <p:spPr>
          <a:xfrm>
            <a:off x="1863151" y="2770563"/>
            <a:ext cx="5417700" cy="677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620" name="Google Shape;620;p21"/>
          <p:cNvSpPr txBox="1"/>
          <p:nvPr>
            <p:ph idx="3" type="subTitle"/>
          </p:nvPr>
        </p:nvSpPr>
        <p:spPr>
          <a:xfrm>
            <a:off x="1863150" y="3835688"/>
            <a:ext cx="5417700" cy="677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621" name="Google Shape;621;p21"/>
          <p:cNvSpPr txBox="1"/>
          <p:nvPr>
            <p:ph idx="4" type="subTitle"/>
          </p:nvPr>
        </p:nvSpPr>
        <p:spPr>
          <a:xfrm>
            <a:off x="1863150" y="1361900"/>
            <a:ext cx="5417700" cy="411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622" name="Google Shape;622;p21"/>
          <p:cNvSpPr txBox="1"/>
          <p:nvPr>
            <p:ph idx="5" type="subTitle"/>
          </p:nvPr>
        </p:nvSpPr>
        <p:spPr>
          <a:xfrm>
            <a:off x="1863150" y="2427025"/>
            <a:ext cx="5417700" cy="411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623" name="Google Shape;623;p21"/>
          <p:cNvSpPr txBox="1"/>
          <p:nvPr>
            <p:ph idx="6" type="subTitle"/>
          </p:nvPr>
        </p:nvSpPr>
        <p:spPr>
          <a:xfrm>
            <a:off x="1863150" y="3492150"/>
            <a:ext cx="5417700" cy="411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624" name="Google Shape;624;p21"/>
          <p:cNvSpPr/>
          <p:nvPr/>
        </p:nvSpPr>
        <p:spPr>
          <a:xfrm flipH="1" rot="10800000">
            <a:off x="-1534875" y="4168021"/>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21"/>
          <p:cNvGrpSpPr/>
          <p:nvPr/>
        </p:nvGrpSpPr>
        <p:grpSpPr>
          <a:xfrm flipH="1" rot="9152108">
            <a:off x="6533455" y="3567977"/>
            <a:ext cx="6903464" cy="3279641"/>
            <a:chOff x="238125" y="294475"/>
            <a:chExt cx="5598575" cy="2659725"/>
          </a:xfrm>
        </p:grpSpPr>
        <p:sp>
          <p:nvSpPr>
            <p:cNvPr id="626" name="Google Shape;626;p21"/>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3_2">
    <p:spTree>
      <p:nvGrpSpPr>
        <p:cNvPr id="648" name="Shape 648"/>
        <p:cNvGrpSpPr/>
        <p:nvPr/>
      </p:nvGrpSpPr>
      <p:grpSpPr>
        <a:xfrm>
          <a:off x="0" y="0"/>
          <a:ext cx="0" cy="0"/>
          <a:chOff x="0" y="0"/>
          <a:chExt cx="0" cy="0"/>
        </a:xfrm>
      </p:grpSpPr>
      <p:pic>
        <p:nvPicPr>
          <p:cNvPr id="649" name="Google Shape;649;p22"/>
          <p:cNvPicPr preferRelativeResize="0"/>
          <p:nvPr/>
        </p:nvPicPr>
        <p:blipFill rotWithShape="1">
          <a:blip r:embed="rId2">
            <a:alphaModFix amt="50000"/>
          </a:blip>
          <a:srcRect b="0" l="22208" r="12949" t="0"/>
          <a:stretch/>
        </p:blipFill>
        <p:spPr>
          <a:xfrm flipH="1" rot="10800000">
            <a:off x="0" y="0"/>
            <a:ext cx="5929298" cy="5143499"/>
          </a:xfrm>
          <a:prstGeom prst="rect">
            <a:avLst/>
          </a:prstGeom>
          <a:noFill/>
          <a:ln>
            <a:noFill/>
          </a:ln>
        </p:spPr>
      </p:pic>
      <p:sp>
        <p:nvSpPr>
          <p:cNvPr id="650" name="Google Shape;650;p22"/>
          <p:cNvSpPr txBox="1"/>
          <p:nvPr>
            <p:ph type="title"/>
          </p:nvPr>
        </p:nvSpPr>
        <p:spPr>
          <a:xfrm>
            <a:off x="720000" y="1463063"/>
            <a:ext cx="3887700" cy="1178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1" name="Google Shape;651;p22"/>
          <p:cNvSpPr txBox="1"/>
          <p:nvPr>
            <p:ph idx="1" type="subTitle"/>
          </p:nvPr>
        </p:nvSpPr>
        <p:spPr>
          <a:xfrm>
            <a:off x="720000" y="2770538"/>
            <a:ext cx="3887700" cy="90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52" name="Google Shape;652;p22"/>
          <p:cNvGrpSpPr/>
          <p:nvPr/>
        </p:nvGrpSpPr>
        <p:grpSpPr>
          <a:xfrm flipH="1" rot="-1647892">
            <a:off x="-3599712" y="-1774023"/>
            <a:ext cx="6903464" cy="3279641"/>
            <a:chOff x="238125" y="294475"/>
            <a:chExt cx="5598575" cy="2659725"/>
          </a:xfrm>
        </p:grpSpPr>
        <p:sp>
          <p:nvSpPr>
            <p:cNvPr id="653" name="Google Shape;653;p22"/>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22"/>
          <p:cNvPicPr preferRelativeResize="0"/>
          <p:nvPr/>
        </p:nvPicPr>
        <p:blipFill>
          <a:blip r:embed="rId3">
            <a:alphaModFix amt="50000"/>
          </a:blip>
          <a:stretch>
            <a:fillRect/>
          </a:stretch>
        </p:blipFill>
        <p:spPr>
          <a:xfrm rot="10800000">
            <a:off x="7102826" y="249999"/>
            <a:ext cx="4643400" cy="4643400"/>
          </a:xfrm>
          <a:prstGeom prst="donut">
            <a:avLst>
              <a:gd fmla="val 25000" name="adj"/>
            </a:avLst>
          </a:prstGeom>
          <a:noFill/>
          <a:ln>
            <a:noFill/>
          </a:ln>
        </p:spPr>
      </p:pic>
      <p:sp>
        <p:nvSpPr>
          <p:cNvPr id="676" name="Google Shape;676;p22"/>
          <p:cNvSpPr/>
          <p:nvPr/>
        </p:nvSpPr>
        <p:spPr>
          <a:xfrm>
            <a:off x="4230650"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2"/>
          <p:cNvGrpSpPr/>
          <p:nvPr/>
        </p:nvGrpSpPr>
        <p:grpSpPr>
          <a:xfrm rot="-784392">
            <a:off x="-1381245" y="3347721"/>
            <a:ext cx="11906496" cy="4594264"/>
            <a:chOff x="-1380985" y="3216423"/>
            <a:chExt cx="11906274" cy="4594178"/>
          </a:xfrm>
        </p:grpSpPr>
        <p:sp>
          <p:nvSpPr>
            <p:cNvPr id="678" name="Google Shape;678;p22"/>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2"/>
          <p:cNvSpPr/>
          <p:nvPr>
            <p:ph idx="2" type="pic"/>
          </p:nvPr>
        </p:nvSpPr>
        <p:spPr>
          <a:xfrm>
            <a:off x="5367650" y="1256375"/>
            <a:ext cx="2839500" cy="2839500"/>
          </a:xfrm>
          <a:prstGeom prst="ellipse">
            <a:avLst/>
          </a:prstGeom>
          <a:noFill/>
          <a:ln cap="flat" cmpd="sng" w="228600">
            <a:solidFill>
              <a:schemeClr val="dk2"/>
            </a:solidFill>
            <a:prstDash val="solid"/>
            <a:round/>
            <a:headEnd len="sm" w="sm" type="none"/>
            <a:tailEnd len="sm" w="sm" type="none"/>
          </a:ln>
          <a:effectLst>
            <a:outerShdw blurRad="214313" rotWithShape="0" algn="bl" dist="19050">
              <a:srgbClr val="000000">
                <a:alpha val="21000"/>
              </a:srgbClr>
            </a:outerShdw>
          </a:effectLst>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1" name="Shape 701"/>
        <p:cNvGrpSpPr/>
        <p:nvPr/>
      </p:nvGrpSpPr>
      <p:grpSpPr>
        <a:xfrm>
          <a:off x="0" y="0"/>
          <a:ext cx="0" cy="0"/>
          <a:chOff x="0" y="0"/>
          <a:chExt cx="0" cy="0"/>
        </a:xfrm>
      </p:grpSpPr>
      <p:pic>
        <p:nvPicPr>
          <p:cNvPr id="702" name="Google Shape;702;p23"/>
          <p:cNvPicPr preferRelativeResize="0"/>
          <p:nvPr/>
        </p:nvPicPr>
        <p:blipFill rotWithShape="1">
          <a:blip r:embed="rId2">
            <a:alphaModFix amt="50000"/>
          </a:blip>
          <a:srcRect b="0" l="0" r="16114" t="0"/>
          <a:stretch/>
        </p:blipFill>
        <p:spPr>
          <a:xfrm flipH="1">
            <a:off x="1473651" y="0"/>
            <a:ext cx="7670349" cy="5143501"/>
          </a:xfrm>
          <a:prstGeom prst="rect">
            <a:avLst/>
          </a:prstGeom>
          <a:noFill/>
          <a:ln>
            <a:noFill/>
          </a:ln>
        </p:spPr>
      </p:pic>
      <p:pic>
        <p:nvPicPr>
          <p:cNvPr id="703" name="Google Shape;703;p23"/>
          <p:cNvPicPr preferRelativeResize="0"/>
          <p:nvPr/>
        </p:nvPicPr>
        <p:blipFill>
          <a:blip r:embed="rId3">
            <a:alphaModFix amt="50000"/>
          </a:blip>
          <a:stretch>
            <a:fillRect/>
          </a:stretch>
        </p:blipFill>
        <p:spPr>
          <a:xfrm>
            <a:off x="-3714600" y="1529425"/>
            <a:ext cx="4643400" cy="4643400"/>
          </a:xfrm>
          <a:prstGeom prst="donut">
            <a:avLst>
              <a:gd fmla="val 25000" name="adj"/>
            </a:avLst>
          </a:prstGeom>
          <a:noFill/>
          <a:ln>
            <a:noFill/>
          </a:ln>
        </p:spPr>
      </p:pic>
      <p:grpSp>
        <p:nvGrpSpPr>
          <p:cNvPr id="704" name="Google Shape;704;p23"/>
          <p:cNvGrpSpPr/>
          <p:nvPr/>
        </p:nvGrpSpPr>
        <p:grpSpPr>
          <a:xfrm rot="-664868">
            <a:off x="2512263" y="4513054"/>
            <a:ext cx="8275541" cy="2937960"/>
            <a:chOff x="2275775" y="3037925"/>
            <a:chExt cx="5106100" cy="2382600"/>
          </a:xfrm>
        </p:grpSpPr>
        <p:sp>
          <p:nvSpPr>
            <p:cNvPr id="705" name="Google Shape;705;p23"/>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23"/>
          <p:cNvGrpSpPr/>
          <p:nvPr/>
        </p:nvGrpSpPr>
        <p:grpSpPr>
          <a:xfrm flipH="1" rot="-1647892">
            <a:off x="1205838" y="-2592173"/>
            <a:ext cx="6903464" cy="3279641"/>
            <a:chOff x="238125" y="294475"/>
            <a:chExt cx="5598575" cy="2659725"/>
          </a:xfrm>
        </p:grpSpPr>
        <p:sp>
          <p:nvSpPr>
            <p:cNvPr id="728" name="Google Shape;728;p23"/>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23"/>
          <p:cNvSpPr/>
          <p:nvPr/>
        </p:nvSpPr>
        <p:spPr>
          <a:xfrm>
            <a:off x="0"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txBox="1"/>
          <p:nvPr>
            <p:ph type="title"/>
          </p:nvPr>
        </p:nvSpPr>
        <p:spPr>
          <a:xfrm>
            <a:off x="4063800" y="3430475"/>
            <a:ext cx="4360200" cy="531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2400">
                <a:latin typeface="Archivo ExtraBold"/>
                <a:ea typeface="Archivo ExtraBold"/>
                <a:cs typeface="Archivo ExtraBold"/>
                <a:sym typeface="Archivo ExtraBold"/>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52" name="Google Shape;752;p23"/>
          <p:cNvSpPr txBox="1"/>
          <p:nvPr>
            <p:ph idx="1" type="subTitle"/>
          </p:nvPr>
        </p:nvSpPr>
        <p:spPr>
          <a:xfrm>
            <a:off x="2426825" y="1409725"/>
            <a:ext cx="5997300" cy="1628700"/>
          </a:xfrm>
          <a:prstGeom prst="rect">
            <a:avLst/>
          </a:prstGeom>
          <a:noFill/>
          <a:ln>
            <a:noFill/>
          </a:ln>
        </p:spPr>
        <p:txBody>
          <a:bodyPr anchorCtr="0" anchor="t" bIns="91425" lIns="91425" spcFirstLastPara="1" rIns="91425" wrap="square" tIns="91425">
            <a:normAutofit/>
          </a:bodyPr>
          <a:lstStyle>
            <a:lvl1pPr lvl="0" rtl="0" algn="r">
              <a:lnSpc>
                <a:spcPct val="100000"/>
              </a:lnSpc>
              <a:spcBef>
                <a:spcPts val="0"/>
              </a:spcBef>
              <a:spcAft>
                <a:spcPts val="0"/>
              </a:spcAft>
              <a:buSzPts val="1300"/>
              <a:buNone/>
              <a:defRPr sz="28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53" name="Shape 753"/>
        <p:cNvGrpSpPr/>
        <p:nvPr/>
      </p:nvGrpSpPr>
      <p:grpSpPr>
        <a:xfrm>
          <a:off x="0" y="0"/>
          <a:ext cx="0" cy="0"/>
          <a:chOff x="0" y="0"/>
          <a:chExt cx="0" cy="0"/>
        </a:xfrm>
      </p:grpSpPr>
      <p:pic>
        <p:nvPicPr>
          <p:cNvPr id="754" name="Google Shape;754;p24"/>
          <p:cNvPicPr preferRelativeResize="0"/>
          <p:nvPr/>
        </p:nvPicPr>
        <p:blipFill>
          <a:blip r:embed="rId2">
            <a:alphaModFix amt="50000"/>
          </a:blip>
          <a:stretch>
            <a:fillRect/>
          </a:stretch>
        </p:blipFill>
        <p:spPr>
          <a:xfrm flipH="1" rot="10800000">
            <a:off x="0" y="0"/>
            <a:ext cx="9144003" cy="5143501"/>
          </a:xfrm>
          <a:prstGeom prst="rect">
            <a:avLst/>
          </a:prstGeom>
          <a:noFill/>
          <a:ln>
            <a:noFill/>
          </a:ln>
        </p:spPr>
      </p:pic>
      <p:sp>
        <p:nvSpPr>
          <p:cNvPr id="755" name="Google Shape;755;p24"/>
          <p:cNvSpPr txBox="1"/>
          <p:nvPr>
            <p:ph type="title"/>
          </p:nvPr>
        </p:nvSpPr>
        <p:spPr>
          <a:xfrm>
            <a:off x="720000" y="443118"/>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6" name="Google Shape;756;p24"/>
          <p:cNvSpPr txBox="1"/>
          <p:nvPr>
            <p:ph idx="1" type="subTitle"/>
          </p:nvPr>
        </p:nvSpPr>
        <p:spPr>
          <a:xfrm>
            <a:off x="971200" y="2281588"/>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7" name="Google Shape;757;p24"/>
          <p:cNvSpPr txBox="1"/>
          <p:nvPr>
            <p:ph idx="2" type="subTitle"/>
          </p:nvPr>
        </p:nvSpPr>
        <p:spPr>
          <a:xfrm>
            <a:off x="3482875" y="2281588"/>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8" name="Google Shape;758;p24"/>
          <p:cNvSpPr txBox="1"/>
          <p:nvPr>
            <p:ph idx="3" type="subTitle"/>
          </p:nvPr>
        </p:nvSpPr>
        <p:spPr>
          <a:xfrm>
            <a:off x="971200" y="4028700"/>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9" name="Google Shape;759;p24"/>
          <p:cNvSpPr txBox="1"/>
          <p:nvPr>
            <p:ph idx="4" type="subTitle"/>
          </p:nvPr>
        </p:nvSpPr>
        <p:spPr>
          <a:xfrm>
            <a:off x="3482875" y="4028700"/>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60" name="Google Shape;760;p24"/>
          <p:cNvSpPr txBox="1"/>
          <p:nvPr>
            <p:ph idx="5" type="subTitle"/>
          </p:nvPr>
        </p:nvSpPr>
        <p:spPr>
          <a:xfrm>
            <a:off x="5994522" y="2281588"/>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61" name="Google Shape;761;p24"/>
          <p:cNvSpPr txBox="1"/>
          <p:nvPr>
            <p:ph idx="6" type="subTitle"/>
          </p:nvPr>
        </p:nvSpPr>
        <p:spPr>
          <a:xfrm>
            <a:off x="5994522" y="4028700"/>
            <a:ext cx="21783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62" name="Google Shape;762;p24"/>
          <p:cNvSpPr txBox="1"/>
          <p:nvPr>
            <p:ph idx="7" type="subTitle"/>
          </p:nvPr>
        </p:nvSpPr>
        <p:spPr>
          <a:xfrm>
            <a:off x="971125" y="1973240"/>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3" name="Google Shape;763;p24"/>
          <p:cNvSpPr txBox="1"/>
          <p:nvPr>
            <p:ph idx="8" type="subTitle"/>
          </p:nvPr>
        </p:nvSpPr>
        <p:spPr>
          <a:xfrm>
            <a:off x="3482875" y="1973240"/>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4" name="Google Shape;764;p24"/>
          <p:cNvSpPr txBox="1"/>
          <p:nvPr>
            <p:ph idx="9" type="subTitle"/>
          </p:nvPr>
        </p:nvSpPr>
        <p:spPr>
          <a:xfrm>
            <a:off x="5994450" y="1973240"/>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5" name="Google Shape;765;p24"/>
          <p:cNvSpPr txBox="1"/>
          <p:nvPr>
            <p:ph idx="13" type="subTitle"/>
          </p:nvPr>
        </p:nvSpPr>
        <p:spPr>
          <a:xfrm>
            <a:off x="971200" y="3720352"/>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6" name="Google Shape;766;p24"/>
          <p:cNvSpPr txBox="1"/>
          <p:nvPr>
            <p:ph idx="14" type="subTitle"/>
          </p:nvPr>
        </p:nvSpPr>
        <p:spPr>
          <a:xfrm>
            <a:off x="3482875" y="3720352"/>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7" name="Google Shape;767;p24"/>
          <p:cNvSpPr txBox="1"/>
          <p:nvPr>
            <p:ph idx="15" type="subTitle"/>
          </p:nvPr>
        </p:nvSpPr>
        <p:spPr>
          <a:xfrm>
            <a:off x="5994625" y="3720352"/>
            <a:ext cx="2178300" cy="400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68" name="Google Shape;768;p24"/>
          <p:cNvSpPr/>
          <p:nvPr/>
        </p:nvSpPr>
        <p:spPr>
          <a:xfrm flipH="1">
            <a:off x="7718080" y="-20897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24"/>
          <p:cNvGrpSpPr/>
          <p:nvPr/>
        </p:nvGrpSpPr>
        <p:grpSpPr>
          <a:xfrm flipH="1" rot="-1647892">
            <a:off x="-4328714" y="-1940723"/>
            <a:ext cx="6903464" cy="3279641"/>
            <a:chOff x="238125" y="294475"/>
            <a:chExt cx="5598575" cy="2659725"/>
          </a:xfrm>
        </p:grpSpPr>
        <p:sp>
          <p:nvSpPr>
            <p:cNvPr id="770" name="Google Shape;770;p24"/>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92" name="Shape 792"/>
        <p:cNvGrpSpPr/>
        <p:nvPr/>
      </p:nvGrpSpPr>
      <p:grpSpPr>
        <a:xfrm>
          <a:off x="0" y="0"/>
          <a:ext cx="0" cy="0"/>
          <a:chOff x="0" y="0"/>
          <a:chExt cx="0" cy="0"/>
        </a:xfrm>
      </p:grpSpPr>
      <p:pic>
        <p:nvPicPr>
          <p:cNvPr id="793" name="Google Shape;793;p25"/>
          <p:cNvPicPr preferRelativeResize="0"/>
          <p:nvPr/>
        </p:nvPicPr>
        <p:blipFill>
          <a:blip r:embed="rId2">
            <a:alphaModFix amt="50000"/>
          </a:blip>
          <a:stretch>
            <a:fillRect/>
          </a:stretch>
        </p:blipFill>
        <p:spPr>
          <a:xfrm>
            <a:off x="0" y="0"/>
            <a:ext cx="9144003" cy="5143501"/>
          </a:xfrm>
          <a:prstGeom prst="rect">
            <a:avLst/>
          </a:prstGeom>
          <a:noFill/>
          <a:ln>
            <a:noFill/>
          </a:ln>
        </p:spPr>
      </p:pic>
      <p:sp>
        <p:nvSpPr>
          <p:cNvPr id="794" name="Google Shape;794;p25"/>
          <p:cNvSpPr/>
          <p:nvPr/>
        </p:nvSpPr>
        <p:spPr>
          <a:xfrm>
            <a:off x="719997" y="45135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5"/>
          <p:cNvGrpSpPr/>
          <p:nvPr/>
        </p:nvGrpSpPr>
        <p:grpSpPr>
          <a:xfrm flipH="1" rot="-976944">
            <a:off x="2314654" y="4544673"/>
            <a:ext cx="8275477" cy="2937870"/>
            <a:chOff x="2275775" y="3037925"/>
            <a:chExt cx="5106100" cy="2382600"/>
          </a:xfrm>
        </p:grpSpPr>
        <p:sp>
          <p:nvSpPr>
            <p:cNvPr id="796" name="Google Shape;796;p25"/>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25"/>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atin typeface="Archivo Light"/>
                <a:ea typeface="Archivo Light"/>
                <a:cs typeface="Archivo Light"/>
                <a:sym typeface="Archiv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9" name="Google Shape;819;p25"/>
          <p:cNvSpPr txBox="1"/>
          <p:nvPr>
            <p:ph idx="1" type="subTitle"/>
          </p:nvPr>
        </p:nvSpPr>
        <p:spPr>
          <a:xfrm>
            <a:off x="4646758" y="3164466"/>
            <a:ext cx="2586600" cy="102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0" name="Google Shape;820;p25"/>
          <p:cNvSpPr txBox="1"/>
          <p:nvPr>
            <p:ph idx="2" type="subTitle"/>
          </p:nvPr>
        </p:nvSpPr>
        <p:spPr>
          <a:xfrm>
            <a:off x="720011" y="3164475"/>
            <a:ext cx="2762100" cy="102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1" name="Google Shape;821;p25"/>
          <p:cNvSpPr txBox="1"/>
          <p:nvPr>
            <p:ph idx="3" type="subTitle"/>
          </p:nvPr>
        </p:nvSpPr>
        <p:spPr>
          <a:xfrm>
            <a:off x="720001" y="2652525"/>
            <a:ext cx="2762100" cy="507000"/>
          </a:xfrm>
          <a:prstGeom prst="rect">
            <a:avLst/>
          </a:prstGeom>
        </p:spPr>
        <p:txBody>
          <a:bodyPr anchorCtr="0" anchor="t" bIns="91425" lIns="91425" spcFirstLastPara="1" rIns="91425" wrap="square" tIns="91425">
            <a:normAutofit/>
          </a:bodyPr>
          <a:lstStyle>
            <a:lvl1pPr lvl="0" rtl="0">
              <a:spcBef>
                <a:spcPts val="0"/>
              </a:spcBef>
              <a:spcAft>
                <a:spcPts val="0"/>
              </a:spcAft>
              <a:buSzPts val="2000"/>
              <a:buFont typeface="Montserrat"/>
              <a:buNone/>
              <a:defRPr sz="2200">
                <a:latin typeface="Archivo ExtraBold"/>
                <a:ea typeface="Archivo ExtraBold"/>
                <a:cs typeface="Archivo ExtraBold"/>
                <a:sym typeface="Archivo ExtraBold"/>
              </a:defRPr>
            </a:lvl1pPr>
            <a:lvl2pPr lvl="1" rtl="0" algn="ctr">
              <a:spcBef>
                <a:spcPts val="0"/>
              </a:spcBef>
              <a:spcAft>
                <a:spcPts val="0"/>
              </a:spcAft>
              <a:buSzPts val="2000"/>
              <a:buFont typeface="Montserrat"/>
              <a:buNone/>
              <a:defRPr sz="2000">
                <a:latin typeface="Montserrat"/>
                <a:ea typeface="Montserrat"/>
                <a:cs typeface="Montserrat"/>
                <a:sym typeface="Montserrat"/>
              </a:defRPr>
            </a:lvl2pPr>
            <a:lvl3pPr lvl="2" rtl="0" algn="ctr">
              <a:spcBef>
                <a:spcPts val="0"/>
              </a:spcBef>
              <a:spcAft>
                <a:spcPts val="0"/>
              </a:spcAft>
              <a:buSzPts val="2000"/>
              <a:buFont typeface="Montserrat"/>
              <a:buNone/>
              <a:defRPr sz="2000">
                <a:latin typeface="Montserrat"/>
                <a:ea typeface="Montserrat"/>
                <a:cs typeface="Montserrat"/>
                <a:sym typeface="Montserrat"/>
              </a:defRPr>
            </a:lvl3pPr>
            <a:lvl4pPr lvl="3" rtl="0" algn="ctr">
              <a:spcBef>
                <a:spcPts val="0"/>
              </a:spcBef>
              <a:spcAft>
                <a:spcPts val="0"/>
              </a:spcAft>
              <a:buSzPts val="2000"/>
              <a:buFont typeface="Montserrat"/>
              <a:buNone/>
              <a:defRPr sz="2000">
                <a:latin typeface="Montserrat"/>
                <a:ea typeface="Montserrat"/>
                <a:cs typeface="Montserrat"/>
                <a:sym typeface="Montserrat"/>
              </a:defRPr>
            </a:lvl4pPr>
            <a:lvl5pPr lvl="4" rtl="0" algn="ctr">
              <a:spcBef>
                <a:spcPts val="0"/>
              </a:spcBef>
              <a:spcAft>
                <a:spcPts val="0"/>
              </a:spcAft>
              <a:buSzPts val="2000"/>
              <a:buFont typeface="Montserrat"/>
              <a:buNone/>
              <a:defRPr sz="2000">
                <a:latin typeface="Montserrat"/>
                <a:ea typeface="Montserrat"/>
                <a:cs typeface="Montserrat"/>
                <a:sym typeface="Montserrat"/>
              </a:defRPr>
            </a:lvl5pPr>
            <a:lvl6pPr lvl="5" rtl="0" algn="ctr">
              <a:spcBef>
                <a:spcPts val="0"/>
              </a:spcBef>
              <a:spcAft>
                <a:spcPts val="0"/>
              </a:spcAft>
              <a:buSzPts val="2000"/>
              <a:buFont typeface="Montserrat"/>
              <a:buNone/>
              <a:defRPr sz="2000">
                <a:latin typeface="Montserrat"/>
                <a:ea typeface="Montserrat"/>
                <a:cs typeface="Montserrat"/>
                <a:sym typeface="Montserrat"/>
              </a:defRPr>
            </a:lvl6pPr>
            <a:lvl7pPr lvl="6" rtl="0" algn="ctr">
              <a:spcBef>
                <a:spcPts val="0"/>
              </a:spcBef>
              <a:spcAft>
                <a:spcPts val="0"/>
              </a:spcAft>
              <a:buSzPts val="2000"/>
              <a:buFont typeface="Montserrat"/>
              <a:buNone/>
              <a:defRPr sz="2000">
                <a:latin typeface="Montserrat"/>
                <a:ea typeface="Montserrat"/>
                <a:cs typeface="Montserrat"/>
                <a:sym typeface="Montserrat"/>
              </a:defRPr>
            </a:lvl7pPr>
            <a:lvl8pPr lvl="7" rtl="0" algn="ctr">
              <a:spcBef>
                <a:spcPts val="0"/>
              </a:spcBef>
              <a:spcAft>
                <a:spcPts val="0"/>
              </a:spcAft>
              <a:buSzPts val="2000"/>
              <a:buFont typeface="Montserrat"/>
              <a:buNone/>
              <a:defRPr sz="2000">
                <a:latin typeface="Montserrat"/>
                <a:ea typeface="Montserrat"/>
                <a:cs typeface="Montserrat"/>
                <a:sym typeface="Montserrat"/>
              </a:defRPr>
            </a:lvl8pPr>
            <a:lvl9pPr lvl="8" rtl="0" algn="ctr">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22" name="Google Shape;822;p25"/>
          <p:cNvSpPr txBox="1"/>
          <p:nvPr>
            <p:ph idx="4" type="subTitle"/>
          </p:nvPr>
        </p:nvSpPr>
        <p:spPr>
          <a:xfrm>
            <a:off x="4647028" y="2652516"/>
            <a:ext cx="2586000" cy="507000"/>
          </a:xfrm>
          <a:prstGeom prst="rect">
            <a:avLst/>
          </a:prstGeom>
        </p:spPr>
        <p:txBody>
          <a:bodyPr anchorCtr="0" anchor="t" bIns="91425" lIns="91425" spcFirstLastPara="1" rIns="91425" wrap="square" tIns="91425">
            <a:normAutofit/>
          </a:bodyPr>
          <a:lstStyle>
            <a:lvl1pPr lvl="0" rtl="0">
              <a:spcBef>
                <a:spcPts val="0"/>
              </a:spcBef>
              <a:spcAft>
                <a:spcPts val="0"/>
              </a:spcAft>
              <a:buSzPts val="2000"/>
              <a:buFont typeface="Montserrat"/>
              <a:buNone/>
              <a:defRPr sz="2200">
                <a:latin typeface="Archivo ExtraBold"/>
                <a:ea typeface="Archivo ExtraBold"/>
                <a:cs typeface="Archivo ExtraBold"/>
                <a:sym typeface="Archivo ExtraBold"/>
              </a:defRPr>
            </a:lvl1pPr>
            <a:lvl2pPr lvl="1" rtl="0" algn="ctr">
              <a:spcBef>
                <a:spcPts val="0"/>
              </a:spcBef>
              <a:spcAft>
                <a:spcPts val="0"/>
              </a:spcAft>
              <a:buSzPts val="2000"/>
              <a:buFont typeface="Montserrat"/>
              <a:buNone/>
              <a:defRPr sz="2000">
                <a:latin typeface="Montserrat"/>
                <a:ea typeface="Montserrat"/>
                <a:cs typeface="Montserrat"/>
                <a:sym typeface="Montserrat"/>
              </a:defRPr>
            </a:lvl2pPr>
            <a:lvl3pPr lvl="2" rtl="0" algn="ctr">
              <a:spcBef>
                <a:spcPts val="0"/>
              </a:spcBef>
              <a:spcAft>
                <a:spcPts val="0"/>
              </a:spcAft>
              <a:buSzPts val="2000"/>
              <a:buFont typeface="Montserrat"/>
              <a:buNone/>
              <a:defRPr sz="2000">
                <a:latin typeface="Montserrat"/>
                <a:ea typeface="Montserrat"/>
                <a:cs typeface="Montserrat"/>
                <a:sym typeface="Montserrat"/>
              </a:defRPr>
            </a:lvl3pPr>
            <a:lvl4pPr lvl="3" rtl="0" algn="ctr">
              <a:spcBef>
                <a:spcPts val="0"/>
              </a:spcBef>
              <a:spcAft>
                <a:spcPts val="0"/>
              </a:spcAft>
              <a:buSzPts val="2000"/>
              <a:buFont typeface="Montserrat"/>
              <a:buNone/>
              <a:defRPr sz="2000">
                <a:latin typeface="Montserrat"/>
                <a:ea typeface="Montserrat"/>
                <a:cs typeface="Montserrat"/>
                <a:sym typeface="Montserrat"/>
              </a:defRPr>
            </a:lvl4pPr>
            <a:lvl5pPr lvl="4" rtl="0" algn="ctr">
              <a:spcBef>
                <a:spcPts val="0"/>
              </a:spcBef>
              <a:spcAft>
                <a:spcPts val="0"/>
              </a:spcAft>
              <a:buSzPts val="2000"/>
              <a:buFont typeface="Montserrat"/>
              <a:buNone/>
              <a:defRPr sz="2000">
                <a:latin typeface="Montserrat"/>
                <a:ea typeface="Montserrat"/>
                <a:cs typeface="Montserrat"/>
                <a:sym typeface="Montserrat"/>
              </a:defRPr>
            </a:lvl5pPr>
            <a:lvl6pPr lvl="5" rtl="0" algn="ctr">
              <a:spcBef>
                <a:spcPts val="0"/>
              </a:spcBef>
              <a:spcAft>
                <a:spcPts val="0"/>
              </a:spcAft>
              <a:buSzPts val="2000"/>
              <a:buFont typeface="Montserrat"/>
              <a:buNone/>
              <a:defRPr sz="2000">
                <a:latin typeface="Montserrat"/>
                <a:ea typeface="Montserrat"/>
                <a:cs typeface="Montserrat"/>
                <a:sym typeface="Montserrat"/>
              </a:defRPr>
            </a:lvl6pPr>
            <a:lvl7pPr lvl="6" rtl="0" algn="ctr">
              <a:spcBef>
                <a:spcPts val="0"/>
              </a:spcBef>
              <a:spcAft>
                <a:spcPts val="0"/>
              </a:spcAft>
              <a:buSzPts val="2000"/>
              <a:buFont typeface="Montserrat"/>
              <a:buNone/>
              <a:defRPr sz="2000">
                <a:latin typeface="Montserrat"/>
                <a:ea typeface="Montserrat"/>
                <a:cs typeface="Montserrat"/>
                <a:sym typeface="Montserrat"/>
              </a:defRPr>
            </a:lvl7pPr>
            <a:lvl8pPr lvl="7" rtl="0" algn="ctr">
              <a:spcBef>
                <a:spcPts val="0"/>
              </a:spcBef>
              <a:spcAft>
                <a:spcPts val="0"/>
              </a:spcAft>
              <a:buSzPts val="2000"/>
              <a:buFont typeface="Montserrat"/>
              <a:buNone/>
              <a:defRPr sz="2000">
                <a:latin typeface="Montserrat"/>
                <a:ea typeface="Montserrat"/>
                <a:cs typeface="Montserrat"/>
                <a:sym typeface="Montserrat"/>
              </a:defRPr>
            </a:lvl8pPr>
            <a:lvl9pPr lvl="8" rtl="0" algn="ctr">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23" name="Google Shape;823;p25"/>
          <p:cNvSpPr/>
          <p:nvPr/>
        </p:nvSpPr>
        <p:spPr>
          <a:xfrm>
            <a:off x="4262275" y="-2292575"/>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24" name="Shape 824"/>
        <p:cNvGrpSpPr/>
        <p:nvPr/>
      </p:nvGrpSpPr>
      <p:grpSpPr>
        <a:xfrm>
          <a:off x="0" y="0"/>
          <a:ext cx="0" cy="0"/>
          <a:chOff x="0" y="0"/>
          <a:chExt cx="0" cy="0"/>
        </a:xfrm>
      </p:grpSpPr>
      <p:pic>
        <p:nvPicPr>
          <p:cNvPr id="825" name="Google Shape;825;p26"/>
          <p:cNvPicPr preferRelativeResize="0"/>
          <p:nvPr/>
        </p:nvPicPr>
        <p:blipFill>
          <a:blip r:embed="rId2">
            <a:alphaModFix amt="50000"/>
          </a:blip>
          <a:stretch>
            <a:fillRect/>
          </a:stretch>
        </p:blipFill>
        <p:spPr>
          <a:xfrm flipH="1" rot="10800000">
            <a:off x="0" y="0"/>
            <a:ext cx="9144003" cy="5143501"/>
          </a:xfrm>
          <a:prstGeom prst="rect">
            <a:avLst/>
          </a:prstGeom>
          <a:noFill/>
          <a:ln>
            <a:noFill/>
          </a:ln>
        </p:spPr>
      </p:pic>
      <p:sp>
        <p:nvSpPr>
          <p:cNvPr id="826" name="Google Shape;826;p26"/>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27" name="Google Shape;827;p26"/>
          <p:cNvGrpSpPr/>
          <p:nvPr/>
        </p:nvGrpSpPr>
        <p:grpSpPr>
          <a:xfrm rot="976944">
            <a:off x="-2857246" y="4497298"/>
            <a:ext cx="8275477" cy="2937870"/>
            <a:chOff x="2275775" y="3037925"/>
            <a:chExt cx="5106100" cy="2382600"/>
          </a:xfrm>
        </p:grpSpPr>
        <p:sp>
          <p:nvSpPr>
            <p:cNvPr id="828" name="Google Shape;828;p26"/>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26"/>
          <p:cNvSpPr/>
          <p:nvPr/>
        </p:nvSpPr>
        <p:spPr>
          <a:xfrm>
            <a:off x="7323075"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1">
  <p:cSld name="ONE_COLUMN_TEXT_3_1">
    <p:spTree>
      <p:nvGrpSpPr>
        <p:cNvPr id="851" name="Shape 851"/>
        <p:cNvGrpSpPr/>
        <p:nvPr/>
      </p:nvGrpSpPr>
      <p:grpSpPr>
        <a:xfrm>
          <a:off x="0" y="0"/>
          <a:ext cx="0" cy="0"/>
          <a:chOff x="0" y="0"/>
          <a:chExt cx="0" cy="0"/>
        </a:xfrm>
      </p:grpSpPr>
      <p:pic>
        <p:nvPicPr>
          <p:cNvPr id="852" name="Google Shape;852;p27"/>
          <p:cNvPicPr preferRelativeResize="0"/>
          <p:nvPr/>
        </p:nvPicPr>
        <p:blipFill>
          <a:blip r:embed="rId2">
            <a:alphaModFix amt="50000"/>
          </a:blip>
          <a:stretch>
            <a:fillRect/>
          </a:stretch>
        </p:blipFill>
        <p:spPr>
          <a:xfrm flipH="1" rot="10800000">
            <a:off x="0" y="0"/>
            <a:ext cx="9144003" cy="5143501"/>
          </a:xfrm>
          <a:prstGeom prst="rect">
            <a:avLst/>
          </a:prstGeom>
          <a:noFill/>
          <a:ln>
            <a:noFill/>
          </a:ln>
        </p:spPr>
      </p:pic>
      <p:sp>
        <p:nvSpPr>
          <p:cNvPr id="853" name="Google Shape;853;p27"/>
          <p:cNvSpPr txBox="1"/>
          <p:nvPr>
            <p:ph idx="1" type="body"/>
          </p:nvPr>
        </p:nvSpPr>
        <p:spPr>
          <a:xfrm>
            <a:off x="910925" y="2505775"/>
            <a:ext cx="3457200" cy="1833900"/>
          </a:xfrm>
          <a:prstGeom prst="rect">
            <a:avLst/>
          </a:prstGeom>
        </p:spPr>
        <p:txBody>
          <a:bodyPr anchorCtr="0" anchor="t" bIns="91425" lIns="91425" spcFirstLastPara="1" rIns="91425" wrap="square" tIns="91425">
            <a:normAutofit/>
          </a:bodyPr>
          <a:lstStyle>
            <a:lvl1pPr indent="-311150" lvl="0" marL="457200" rtl="0">
              <a:lnSpc>
                <a:spcPct val="100000"/>
              </a:lnSpc>
              <a:spcBef>
                <a:spcPts val="0"/>
              </a:spcBef>
              <a:spcAft>
                <a:spcPts val="0"/>
              </a:spcAft>
              <a:buSzPts val="1300"/>
              <a:buChar char="●"/>
              <a:defRPr/>
            </a:lvl1pPr>
            <a:lvl2pPr indent="-298450" lvl="1" marL="914400" rtl="0">
              <a:lnSpc>
                <a:spcPct val="115000"/>
              </a:lnSpc>
              <a:spcBef>
                <a:spcPts val="0"/>
              </a:spcBef>
              <a:spcAft>
                <a:spcPts val="0"/>
              </a:spcAft>
              <a:buSzPts val="1100"/>
              <a:buChar char="○"/>
              <a:defRPr/>
            </a:lvl2pPr>
            <a:lvl3pPr indent="-298450" lvl="2" marL="1371600" rtl="0">
              <a:lnSpc>
                <a:spcPct val="115000"/>
              </a:lnSpc>
              <a:spcBef>
                <a:spcPts val="1600"/>
              </a:spcBef>
              <a:spcAft>
                <a:spcPts val="0"/>
              </a:spcAft>
              <a:buSzPts val="1100"/>
              <a:buChar char="■"/>
              <a:defRPr/>
            </a:lvl3pPr>
            <a:lvl4pPr indent="-298450" lvl="3" marL="1828800" rtl="0">
              <a:lnSpc>
                <a:spcPct val="115000"/>
              </a:lnSpc>
              <a:spcBef>
                <a:spcPts val="1600"/>
              </a:spcBef>
              <a:spcAft>
                <a:spcPts val="0"/>
              </a:spcAft>
              <a:buSzPts val="1100"/>
              <a:buChar char="●"/>
              <a:defRPr/>
            </a:lvl4pPr>
            <a:lvl5pPr indent="-298450" lvl="4" marL="2286000" rtl="0">
              <a:lnSpc>
                <a:spcPct val="115000"/>
              </a:lnSpc>
              <a:spcBef>
                <a:spcPts val="1600"/>
              </a:spcBef>
              <a:spcAft>
                <a:spcPts val="0"/>
              </a:spcAft>
              <a:buSzPts val="1100"/>
              <a:buChar char="○"/>
              <a:defRPr/>
            </a:lvl5pPr>
            <a:lvl6pPr indent="-298450" lvl="5" marL="2743200" rtl="0">
              <a:lnSpc>
                <a:spcPct val="115000"/>
              </a:lnSpc>
              <a:spcBef>
                <a:spcPts val="1600"/>
              </a:spcBef>
              <a:spcAft>
                <a:spcPts val="0"/>
              </a:spcAft>
              <a:buSzPts val="1100"/>
              <a:buChar char="■"/>
              <a:defRPr/>
            </a:lvl6pPr>
            <a:lvl7pPr indent="-298450" lvl="6" marL="3200400" rtl="0">
              <a:lnSpc>
                <a:spcPct val="115000"/>
              </a:lnSpc>
              <a:spcBef>
                <a:spcPts val="1600"/>
              </a:spcBef>
              <a:spcAft>
                <a:spcPts val="0"/>
              </a:spcAft>
              <a:buSzPts val="1100"/>
              <a:buChar char="●"/>
              <a:defRPr/>
            </a:lvl7pPr>
            <a:lvl8pPr indent="-298450" lvl="7" marL="3657600" rtl="0">
              <a:lnSpc>
                <a:spcPct val="115000"/>
              </a:lnSpc>
              <a:spcBef>
                <a:spcPts val="1600"/>
              </a:spcBef>
              <a:spcAft>
                <a:spcPts val="0"/>
              </a:spcAft>
              <a:buSzPts val="1100"/>
              <a:buChar char="○"/>
              <a:defRPr/>
            </a:lvl8pPr>
            <a:lvl9pPr indent="-298450" lvl="8" marL="4114800" rtl="0">
              <a:lnSpc>
                <a:spcPct val="115000"/>
              </a:lnSpc>
              <a:spcBef>
                <a:spcPts val="1600"/>
              </a:spcBef>
              <a:spcAft>
                <a:spcPts val="1600"/>
              </a:spcAft>
              <a:buSzPts val="1100"/>
              <a:buChar char="■"/>
              <a:defRPr/>
            </a:lvl9pPr>
          </a:lstStyle>
          <a:p/>
        </p:txBody>
      </p:sp>
      <p:sp>
        <p:nvSpPr>
          <p:cNvPr id="854" name="Google Shape;854;p27"/>
          <p:cNvSpPr txBox="1"/>
          <p:nvPr>
            <p:ph type="title"/>
          </p:nvPr>
        </p:nvSpPr>
        <p:spPr>
          <a:xfrm>
            <a:off x="720000" y="443129"/>
            <a:ext cx="7704000" cy="1128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5" name="Google Shape;855;p27"/>
          <p:cNvSpPr txBox="1"/>
          <p:nvPr>
            <p:ph idx="2" type="subTitle"/>
          </p:nvPr>
        </p:nvSpPr>
        <p:spPr>
          <a:xfrm>
            <a:off x="910925" y="1910500"/>
            <a:ext cx="3457200" cy="5010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6" name="Google Shape;856;p27"/>
          <p:cNvSpPr txBox="1"/>
          <p:nvPr>
            <p:ph idx="3" type="body"/>
          </p:nvPr>
        </p:nvSpPr>
        <p:spPr>
          <a:xfrm>
            <a:off x="4775874" y="2505775"/>
            <a:ext cx="3457200" cy="1833900"/>
          </a:xfrm>
          <a:prstGeom prst="rect">
            <a:avLst/>
          </a:prstGeom>
        </p:spPr>
        <p:txBody>
          <a:bodyPr anchorCtr="0" anchor="t" bIns="91425" lIns="91425" spcFirstLastPara="1" rIns="91425" wrap="square" tIns="91425">
            <a:normAutofit/>
          </a:bodyPr>
          <a:lstStyle>
            <a:lvl1pPr indent="-311150" lvl="0" marL="457200" rtl="0">
              <a:lnSpc>
                <a:spcPct val="100000"/>
              </a:lnSpc>
              <a:spcBef>
                <a:spcPts val="0"/>
              </a:spcBef>
              <a:spcAft>
                <a:spcPts val="0"/>
              </a:spcAft>
              <a:buSzPts val="1300"/>
              <a:buChar char="●"/>
              <a:defRPr/>
            </a:lvl1pPr>
            <a:lvl2pPr indent="-298450" lvl="1" marL="914400" rtl="0">
              <a:lnSpc>
                <a:spcPct val="115000"/>
              </a:lnSpc>
              <a:spcBef>
                <a:spcPts val="0"/>
              </a:spcBef>
              <a:spcAft>
                <a:spcPts val="0"/>
              </a:spcAft>
              <a:buSzPts val="1100"/>
              <a:buChar char="○"/>
              <a:defRPr/>
            </a:lvl2pPr>
            <a:lvl3pPr indent="-298450" lvl="2" marL="1371600" rtl="0">
              <a:lnSpc>
                <a:spcPct val="115000"/>
              </a:lnSpc>
              <a:spcBef>
                <a:spcPts val="1600"/>
              </a:spcBef>
              <a:spcAft>
                <a:spcPts val="0"/>
              </a:spcAft>
              <a:buSzPts val="1100"/>
              <a:buChar char="■"/>
              <a:defRPr/>
            </a:lvl3pPr>
            <a:lvl4pPr indent="-298450" lvl="3" marL="1828800" rtl="0">
              <a:lnSpc>
                <a:spcPct val="115000"/>
              </a:lnSpc>
              <a:spcBef>
                <a:spcPts val="1600"/>
              </a:spcBef>
              <a:spcAft>
                <a:spcPts val="0"/>
              </a:spcAft>
              <a:buSzPts val="1100"/>
              <a:buChar char="●"/>
              <a:defRPr/>
            </a:lvl4pPr>
            <a:lvl5pPr indent="-298450" lvl="4" marL="2286000" rtl="0">
              <a:lnSpc>
                <a:spcPct val="115000"/>
              </a:lnSpc>
              <a:spcBef>
                <a:spcPts val="1600"/>
              </a:spcBef>
              <a:spcAft>
                <a:spcPts val="0"/>
              </a:spcAft>
              <a:buSzPts val="1100"/>
              <a:buChar char="○"/>
              <a:defRPr/>
            </a:lvl5pPr>
            <a:lvl6pPr indent="-298450" lvl="5" marL="2743200" rtl="0">
              <a:lnSpc>
                <a:spcPct val="115000"/>
              </a:lnSpc>
              <a:spcBef>
                <a:spcPts val="1600"/>
              </a:spcBef>
              <a:spcAft>
                <a:spcPts val="0"/>
              </a:spcAft>
              <a:buSzPts val="1100"/>
              <a:buChar char="■"/>
              <a:defRPr/>
            </a:lvl6pPr>
            <a:lvl7pPr indent="-298450" lvl="6" marL="3200400" rtl="0">
              <a:lnSpc>
                <a:spcPct val="115000"/>
              </a:lnSpc>
              <a:spcBef>
                <a:spcPts val="1600"/>
              </a:spcBef>
              <a:spcAft>
                <a:spcPts val="0"/>
              </a:spcAft>
              <a:buSzPts val="1100"/>
              <a:buChar char="●"/>
              <a:defRPr/>
            </a:lvl7pPr>
            <a:lvl8pPr indent="-298450" lvl="7" marL="3657600" rtl="0">
              <a:lnSpc>
                <a:spcPct val="115000"/>
              </a:lnSpc>
              <a:spcBef>
                <a:spcPts val="1600"/>
              </a:spcBef>
              <a:spcAft>
                <a:spcPts val="0"/>
              </a:spcAft>
              <a:buSzPts val="1100"/>
              <a:buChar char="○"/>
              <a:defRPr/>
            </a:lvl8pPr>
            <a:lvl9pPr indent="-298450" lvl="8" marL="4114800" rtl="0">
              <a:lnSpc>
                <a:spcPct val="115000"/>
              </a:lnSpc>
              <a:spcBef>
                <a:spcPts val="1600"/>
              </a:spcBef>
              <a:spcAft>
                <a:spcPts val="1600"/>
              </a:spcAft>
              <a:buSzPts val="1100"/>
              <a:buChar char="■"/>
              <a:defRPr/>
            </a:lvl9pPr>
          </a:lstStyle>
          <a:p/>
        </p:txBody>
      </p:sp>
      <p:sp>
        <p:nvSpPr>
          <p:cNvPr id="857" name="Google Shape;857;p27"/>
          <p:cNvSpPr txBox="1"/>
          <p:nvPr>
            <p:ph idx="4" type="subTitle"/>
          </p:nvPr>
        </p:nvSpPr>
        <p:spPr>
          <a:xfrm>
            <a:off x="4775873" y="1910500"/>
            <a:ext cx="3457200" cy="5010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8" name="Google Shape;858;p27"/>
          <p:cNvSpPr/>
          <p:nvPr/>
        </p:nvSpPr>
        <p:spPr>
          <a:xfrm>
            <a:off x="-1663450" y="-20897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27"/>
          <p:cNvGrpSpPr/>
          <p:nvPr/>
        </p:nvGrpSpPr>
        <p:grpSpPr>
          <a:xfrm rot="1647892">
            <a:off x="6404880" y="-1940723"/>
            <a:ext cx="6903464" cy="3279641"/>
            <a:chOff x="238125" y="294475"/>
            <a:chExt cx="5598575" cy="2659725"/>
          </a:xfrm>
        </p:grpSpPr>
        <p:sp>
          <p:nvSpPr>
            <p:cNvPr id="860" name="Google Shape;860;p27"/>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882" name="Shape 882"/>
        <p:cNvGrpSpPr/>
        <p:nvPr/>
      </p:nvGrpSpPr>
      <p:grpSpPr>
        <a:xfrm>
          <a:off x="0" y="0"/>
          <a:ext cx="0" cy="0"/>
          <a:chOff x="0" y="0"/>
          <a:chExt cx="0" cy="0"/>
        </a:xfrm>
      </p:grpSpPr>
      <p:pic>
        <p:nvPicPr>
          <p:cNvPr id="883" name="Google Shape;883;p28"/>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884" name="Google Shape;884;p28"/>
          <p:cNvSpPr txBox="1"/>
          <p:nvPr>
            <p:ph hasCustomPrompt="1" type="title"/>
          </p:nvPr>
        </p:nvSpPr>
        <p:spPr>
          <a:xfrm>
            <a:off x="802675" y="1018675"/>
            <a:ext cx="7538700" cy="2100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9600"/>
              <a:buNone/>
              <a:defRPr sz="13000">
                <a:latin typeface="Archivo ExtraBold"/>
                <a:ea typeface="Archivo ExtraBold"/>
                <a:cs typeface="Archivo ExtraBold"/>
                <a:sym typeface="Archivo ExtraBold"/>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85" name="Google Shape;885;p28"/>
          <p:cNvSpPr txBox="1"/>
          <p:nvPr>
            <p:ph idx="1" type="subTitle"/>
          </p:nvPr>
        </p:nvSpPr>
        <p:spPr>
          <a:xfrm>
            <a:off x="802675" y="3423775"/>
            <a:ext cx="7538700" cy="497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86" name="Google Shape;886;p28"/>
          <p:cNvGrpSpPr/>
          <p:nvPr/>
        </p:nvGrpSpPr>
        <p:grpSpPr>
          <a:xfrm>
            <a:off x="-1652734" y="3708261"/>
            <a:ext cx="11906274" cy="4594178"/>
            <a:chOff x="-1380985" y="3216423"/>
            <a:chExt cx="11906274" cy="4594178"/>
          </a:xfrm>
        </p:grpSpPr>
        <p:sp>
          <p:nvSpPr>
            <p:cNvPr id="887" name="Google Shape;887;p28"/>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28"/>
          <p:cNvGrpSpPr/>
          <p:nvPr/>
        </p:nvGrpSpPr>
        <p:grpSpPr>
          <a:xfrm rot="1647892">
            <a:off x="5687955" y="-1737123"/>
            <a:ext cx="6903464" cy="3279641"/>
            <a:chOff x="238125" y="294475"/>
            <a:chExt cx="5598575" cy="2659725"/>
          </a:xfrm>
        </p:grpSpPr>
        <p:sp>
          <p:nvSpPr>
            <p:cNvPr id="910" name="Google Shape;910;p28"/>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28"/>
          <p:cNvSpPr/>
          <p:nvPr/>
        </p:nvSpPr>
        <p:spPr>
          <a:xfrm>
            <a:off x="-1652750" y="-18543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7761525" y="406380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934" name="Shape 934"/>
        <p:cNvGrpSpPr/>
        <p:nvPr/>
      </p:nvGrpSpPr>
      <p:grpSpPr>
        <a:xfrm>
          <a:off x="0" y="0"/>
          <a:ext cx="0" cy="0"/>
          <a:chOff x="0" y="0"/>
          <a:chExt cx="0" cy="0"/>
        </a:xfrm>
      </p:grpSpPr>
      <p:pic>
        <p:nvPicPr>
          <p:cNvPr id="935" name="Google Shape;935;p29"/>
          <p:cNvPicPr preferRelativeResize="0"/>
          <p:nvPr/>
        </p:nvPicPr>
        <p:blipFill rotWithShape="1">
          <a:blip r:embed="rId2">
            <a:alphaModFix amt="50000"/>
          </a:blip>
          <a:srcRect b="0" l="0" r="35157" t="0"/>
          <a:stretch/>
        </p:blipFill>
        <p:spPr>
          <a:xfrm flipH="1">
            <a:off x="3214703" y="0"/>
            <a:ext cx="5929298" cy="5143499"/>
          </a:xfrm>
          <a:prstGeom prst="rect">
            <a:avLst/>
          </a:prstGeom>
          <a:noFill/>
          <a:ln>
            <a:noFill/>
          </a:ln>
        </p:spPr>
      </p:pic>
      <p:sp>
        <p:nvSpPr>
          <p:cNvPr id="936" name="Google Shape;936;p29"/>
          <p:cNvSpPr txBox="1"/>
          <p:nvPr>
            <p:ph hasCustomPrompt="1" type="title"/>
          </p:nvPr>
        </p:nvSpPr>
        <p:spPr>
          <a:xfrm>
            <a:off x="3851561" y="767825"/>
            <a:ext cx="4292100" cy="666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6000"/>
              <a:buNone/>
              <a:defRPr sz="42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37" name="Google Shape;937;p29"/>
          <p:cNvSpPr txBox="1"/>
          <p:nvPr>
            <p:ph idx="1" type="subTitle"/>
          </p:nvPr>
        </p:nvSpPr>
        <p:spPr>
          <a:xfrm>
            <a:off x="3851550" y="1539900"/>
            <a:ext cx="4292100" cy="312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38" name="Google Shape;938;p29"/>
          <p:cNvSpPr txBox="1"/>
          <p:nvPr>
            <p:ph hasCustomPrompt="1" idx="2" type="title"/>
          </p:nvPr>
        </p:nvSpPr>
        <p:spPr>
          <a:xfrm>
            <a:off x="3851561" y="1957976"/>
            <a:ext cx="4292100" cy="666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6000"/>
              <a:buNone/>
              <a:defRPr b="1" sz="4200">
                <a:latin typeface="Archivo"/>
                <a:ea typeface="Archivo"/>
                <a:cs typeface="Archivo"/>
                <a:sym typeface="Archiv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39" name="Google Shape;939;p29"/>
          <p:cNvSpPr txBox="1"/>
          <p:nvPr>
            <p:ph idx="3" type="subTitle"/>
          </p:nvPr>
        </p:nvSpPr>
        <p:spPr>
          <a:xfrm>
            <a:off x="3851550" y="2730050"/>
            <a:ext cx="4292100" cy="312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40" name="Google Shape;940;p29"/>
          <p:cNvSpPr txBox="1"/>
          <p:nvPr>
            <p:ph hasCustomPrompt="1" idx="4" type="title"/>
          </p:nvPr>
        </p:nvSpPr>
        <p:spPr>
          <a:xfrm>
            <a:off x="3851561" y="3148127"/>
            <a:ext cx="4292100" cy="666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6000"/>
              <a:buNone/>
              <a:defRPr sz="4200">
                <a:latin typeface="Archivo ExtraBold"/>
                <a:ea typeface="Archivo ExtraBold"/>
                <a:cs typeface="Archivo ExtraBold"/>
                <a:sym typeface="Archivo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41" name="Google Shape;941;p29"/>
          <p:cNvSpPr txBox="1"/>
          <p:nvPr>
            <p:ph idx="5" type="subTitle"/>
          </p:nvPr>
        </p:nvSpPr>
        <p:spPr>
          <a:xfrm>
            <a:off x="3851550" y="3920201"/>
            <a:ext cx="4292100" cy="312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942" name="Google Shape;942;p29"/>
          <p:cNvSpPr/>
          <p:nvPr/>
        </p:nvSpPr>
        <p:spPr>
          <a:xfrm>
            <a:off x="1450000" y="-22623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29"/>
          <p:cNvGrpSpPr/>
          <p:nvPr/>
        </p:nvGrpSpPr>
        <p:grpSpPr>
          <a:xfrm rot="1647892">
            <a:off x="5313438" y="-2216948"/>
            <a:ext cx="6903464" cy="3279641"/>
            <a:chOff x="238125" y="294475"/>
            <a:chExt cx="5598575" cy="2659725"/>
          </a:xfrm>
        </p:grpSpPr>
        <p:sp>
          <p:nvSpPr>
            <p:cNvPr id="944" name="Google Shape;944;p29"/>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9"/>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9"/>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9"/>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9"/>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6" name="Google Shape;966;p29"/>
          <p:cNvPicPr preferRelativeResize="0"/>
          <p:nvPr/>
        </p:nvPicPr>
        <p:blipFill rotWithShape="1">
          <a:blip r:embed="rId3">
            <a:alphaModFix amt="50000"/>
          </a:blip>
          <a:srcRect b="12797" l="12797" r="12797" t="12797"/>
          <a:stretch/>
        </p:blipFill>
        <p:spPr>
          <a:xfrm>
            <a:off x="-2334075" y="564800"/>
            <a:ext cx="4643400" cy="4643400"/>
          </a:xfrm>
          <a:prstGeom prst="donut">
            <a:avLst>
              <a:gd fmla="val 25000" name="adj"/>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967" name="Shape 967"/>
        <p:cNvGrpSpPr/>
        <p:nvPr/>
      </p:nvGrpSpPr>
      <p:grpSpPr>
        <a:xfrm>
          <a:off x="0" y="0"/>
          <a:ext cx="0" cy="0"/>
          <a:chOff x="0" y="0"/>
          <a:chExt cx="0" cy="0"/>
        </a:xfrm>
      </p:grpSpPr>
      <p:pic>
        <p:nvPicPr>
          <p:cNvPr id="968" name="Google Shape;968;p30"/>
          <p:cNvPicPr preferRelativeResize="0"/>
          <p:nvPr/>
        </p:nvPicPr>
        <p:blipFill rotWithShape="1">
          <a:blip r:embed="rId2">
            <a:alphaModFix amt="50000"/>
          </a:blip>
          <a:srcRect b="0" l="22208" r="12949" t="0"/>
          <a:stretch/>
        </p:blipFill>
        <p:spPr>
          <a:xfrm flipH="1" rot="10800000">
            <a:off x="0" y="0"/>
            <a:ext cx="5929298" cy="5143499"/>
          </a:xfrm>
          <a:prstGeom prst="rect">
            <a:avLst/>
          </a:prstGeom>
          <a:noFill/>
          <a:ln>
            <a:noFill/>
          </a:ln>
        </p:spPr>
      </p:pic>
      <p:sp>
        <p:nvSpPr>
          <p:cNvPr id="969" name="Google Shape;969;p30"/>
          <p:cNvSpPr txBox="1"/>
          <p:nvPr>
            <p:ph idx="1" type="body"/>
          </p:nvPr>
        </p:nvSpPr>
        <p:spPr>
          <a:xfrm>
            <a:off x="720000" y="1415125"/>
            <a:ext cx="4181700" cy="2136300"/>
          </a:xfrm>
          <a:prstGeom prst="rect">
            <a:avLst/>
          </a:prstGeom>
        </p:spPr>
        <p:txBody>
          <a:bodyPr anchorCtr="0" anchor="t" bIns="91425" lIns="91425" spcFirstLastPara="1" rIns="91425" wrap="square" tIns="91425">
            <a:normAutofit/>
          </a:bodyPr>
          <a:lstStyle>
            <a:lvl1pPr indent="-311150" lvl="0" marL="457200" rtl="0">
              <a:lnSpc>
                <a:spcPct val="100000"/>
              </a:lnSpc>
              <a:spcBef>
                <a:spcPts val="0"/>
              </a:spcBef>
              <a:spcAft>
                <a:spcPts val="0"/>
              </a:spcAft>
              <a:buSzPts val="1300"/>
              <a:buChar char="●"/>
              <a:defRPr/>
            </a:lvl1pPr>
            <a:lvl2pPr indent="-298450" lvl="1" marL="914400" rtl="0">
              <a:lnSpc>
                <a:spcPct val="115000"/>
              </a:lnSpc>
              <a:spcBef>
                <a:spcPts val="0"/>
              </a:spcBef>
              <a:spcAft>
                <a:spcPts val="0"/>
              </a:spcAft>
              <a:buSzPts val="1100"/>
              <a:buChar char="○"/>
              <a:defRPr/>
            </a:lvl2pPr>
            <a:lvl3pPr indent="-298450" lvl="2" marL="1371600" rtl="0">
              <a:lnSpc>
                <a:spcPct val="115000"/>
              </a:lnSpc>
              <a:spcBef>
                <a:spcPts val="1600"/>
              </a:spcBef>
              <a:spcAft>
                <a:spcPts val="0"/>
              </a:spcAft>
              <a:buSzPts val="1100"/>
              <a:buChar char="■"/>
              <a:defRPr/>
            </a:lvl3pPr>
            <a:lvl4pPr indent="-298450" lvl="3" marL="1828800" rtl="0">
              <a:lnSpc>
                <a:spcPct val="115000"/>
              </a:lnSpc>
              <a:spcBef>
                <a:spcPts val="1600"/>
              </a:spcBef>
              <a:spcAft>
                <a:spcPts val="0"/>
              </a:spcAft>
              <a:buSzPts val="1100"/>
              <a:buChar char="●"/>
              <a:defRPr/>
            </a:lvl4pPr>
            <a:lvl5pPr indent="-298450" lvl="4" marL="2286000" rtl="0">
              <a:lnSpc>
                <a:spcPct val="115000"/>
              </a:lnSpc>
              <a:spcBef>
                <a:spcPts val="1600"/>
              </a:spcBef>
              <a:spcAft>
                <a:spcPts val="0"/>
              </a:spcAft>
              <a:buSzPts val="1100"/>
              <a:buChar char="○"/>
              <a:defRPr/>
            </a:lvl5pPr>
            <a:lvl6pPr indent="-298450" lvl="5" marL="2743200" rtl="0">
              <a:lnSpc>
                <a:spcPct val="115000"/>
              </a:lnSpc>
              <a:spcBef>
                <a:spcPts val="1600"/>
              </a:spcBef>
              <a:spcAft>
                <a:spcPts val="0"/>
              </a:spcAft>
              <a:buSzPts val="1100"/>
              <a:buChar char="■"/>
              <a:defRPr/>
            </a:lvl6pPr>
            <a:lvl7pPr indent="-298450" lvl="6" marL="3200400" rtl="0">
              <a:lnSpc>
                <a:spcPct val="115000"/>
              </a:lnSpc>
              <a:spcBef>
                <a:spcPts val="1600"/>
              </a:spcBef>
              <a:spcAft>
                <a:spcPts val="0"/>
              </a:spcAft>
              <a:buSzPts val="1100"/>
              <a:buChar char="●"/>
              <a:defRPr/>
            </a:lvl7pPr>
            <a:lvl8pPr indent="-298450" lvl="7" marL="3657600" rtl="0">
              <a:lnSpc>
                <a:spcPct val="115000"/>
              </a:lnSpc>
              <a:spcBef>
                <a:spcPts val="1600"/>
              </a:spcBef>
              <a:spcAft>
                <a:spcPts val="0"/>
              </a:spcAft>
              <a:buSzPts val="1100"/>
              <a:buChar char="○"/>
              <a:defRPr/>
            </a:lvl8pPr>
            <a:lvl9pPr indent="-298450" lvl="8" marL="4114800" rtl="0">
              <a:lnSpc>
                <a:spcPct val="115000"/>
              </a:lnSpc>
              <a:spcBef>
                <a:spcPts val="1600"/>
              </a:spcBef>
              <a:spcAft>
                <a:spcPts val="1600"/>
              </a:spcAft>
              <a:buSzPts val="1100"/>
              <a:buChar char="■"/>
              <a:defRPr/>
            </a:lvl9pPr>
          </a:lstStyle>
          <a:p/>
        </p:txBody>
      </p:sp>
      <p:sp>
        <p:nvSpPr>
          <p:cNvPr id="970" name="Google Shape;970;p30"/>
          <p:cNvSpPr txBox="1"/>
          <p:nvPr>
            <p:ph type="title"/>
          </p:nvPr>
        </p:nvSpPr>
        <p:spPr>
          <a:xfrm>
            <a:off x="720000" y="446124"/>
            <a:ext cx="4181700" cy="686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1" name="Google Shape;971;p30"/>
          <p:cNvGrpSpPr/>
          <p:nvPr/>
        </p:nvGrpSpPr>
        <p:grpSpPr>
          <a:xfrm rot="-9152108">
            <a:off x="-1990462" y="3976727"/>
            <a:ext cx="6903464" cy="3279641"/>
            <a:chOff x="238125" y="294475"/>
            <a:chExt cx="5598575" cy="2659725"/>
          </a:xfrm>
        </p:grpSpPr>
        <p:sp>
          <p:nvSpPr>
            <p:cNvPr id="972" name="Google Shape;972;p30"/>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4" name="Google Shape;994;p30"/>
          <p:cNvPicPr preferRelativeResize="0"/>
          <p:nvPr/>
        </p:nvPicPr>
        <p:blipFill>
          <a:blip r:embed="rId3">
            <a:alphaModFix amt="50000"/>
          </a:blip>
          <a:stretch>
            <a:fillRect/>
          </a:stretch>
        </p:blipFill>
        <p:spPr>
          <a:xfrm rot="10800000">
            <a:off x="7102826" y="249999"/>
            <a:ext cx="4643400" cy="4643400"/>
          </a:xfrm>
          <a:prstGeom prst="donut">
            <a:avLst>
              <a:gd fmla="val 25000" name="adj"/>
            </a:avLst>
          </a:prstGeom>
          <a:noFill/>
          <a:ln>
            <a:noFill/>
          </a:ln>
        </p:spPr>
      </p:pic>
      <p:sp>
        <p:nvSpPr>
          <p:cNvPr id="995" name="Google Shape;995;p30"/>
          <p:cNvSpPr/>
          <p:nvPr/>
        </p:nvSpPr>
        <p:spPr>
          <a:xfrm>
            <a:off x="4230650"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_1">
    <p:spTree>
      <p:nvGrpSpPr>
        <p:cNvPr id="996" name="Shape 996"/>
        <p:cNvGrpSpPr/>
        <p:nvPr/>
      </p:nvGrpSpPr>
      <p:grpSpPr>
        <a:xfrm>
          <a:off x="0" y="0"/>
          <a:ext cx="0" cy="0"/>
          <a:chOff x="0" y="0"/>
          <a:chExt cx="0" cy="0"/>
        </a:xfrm>
      </p:grpSpPr>
      <p:pic>
        <p:nvPicPr>
          <p:cNvPr id="997" name="Google Shape;997;p31"/>
          <p:cNvPicPr preferRelativeResize="0"/>
          <p:nvPr/>
        </p:nvPicPr>
        <p:blipFill>
          <a:blip r:embed="rId2">
            <a:alphaModFix amt="50000"/>
          </a:blip>
          <a:stretch>
            <a:fillRect/>
          </a:stretch>
        </p:blipFill>
        <p:spPr>
          <a:xfrm flipH="1">
            <a:off x="0" y="0"/>
            <a:ext cx="9144003" cy="5143501"/>
          </a:xfrm>
          <a:prstGeom prst="rect">
            <a:avLst/>
          </a:prstGeom>
          <a:noFill/>
          <a:ln>
            <a:noFill/>
          </a:ln>
        </p:spPr>
      </p:pic>
      <p:sp>
        <p:nvSpPr>
          <p:cNvPr id="998" name="Google Shape;998;p31"/>
          <p:cNvSpPr txBox="1"/>
          <p:nvPr>
            <p:ph type="title"/>
          </p:nvPr>
        </p:nvSpPr>
        <p:spPr>
          <a:xfrm>
            <a:off x="720000" y="441731"/>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31"/>
          <p:cNvSpPr txBox="1"/>
          <p:nvPr>
            <p:ph idx="1" type="subTitle"/>
          </p:nvPr>
        </p:nvSpPr>
        <p:spPr>
          <a:xfrm>
            <a:off x="937725" y="3658225"/>
            <a:ext cx="21753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00" name="Google Shape;1000;p31"/>
          <p:cNvSpPr txBox="1"/>
          <p:nvPr>
            <p:ph idx="2" type="subTitle"/>
          </p:nvPr>
        </p:nvSpPr>
        <p:spPr>
          <a:xfrm>
            <a:off x="3484447" y="3658225"/>
            <a:ext cx="21753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01" name="Google Shape;1001;p31"/>
          <p:cNvSpPr txBox="1"/>
          <p:nvPr>
            <p:ph idx="3" type="subTitle"/>
          </p:nvPr>
        </p:nvSpPr>
        <p:spPr>
          <a:xfrm>
            <a:off x="6031175" y="3658225"/>
            <a:ext cx="21753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02" name="Google Shape;1002;p31"/>
          <p:cNvSpPr txBox="1"/>
          <p:nvPr>
            <p:ph idx="4" type="subTitle"/>
          </p:nvPr>
        </p:nvSpPr>
        <p:spPr>
          <a:xfrm>
            <a:off x="937700" y="3015075"/>
            <a:ext cx="2175300" cy="715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003" name="Google Shape;1003;p31"/>
          <p:cNvSpPr txBox="1"/>
          <p:nvPr>
            <p:ph idx="5" type="subTitle"/>
          </p:nvPr>
        </p:nvSpPr>
        <p:spPr>
          <a:xfrm>
            <a:off x="3477492" y="3015075"/>
            <a:ext cx="2175300" cy="715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1004" name="Google Shape;1004;p31"/>
          <p:cNvSpPr txBox="1"/>
          <p:nvPr>
            <p:ph idx="6" type="subTitle"/>
          </p:nvPr>
        </p:nvSpPr>
        <p:spPr>
          <a:xfrm>
            <a:off x="6031146" y="3015075"/>
            <a:ext cx="2175300" cy="715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2200"/>
              <a:buFont typeface="Alata"/>
              <a:buNone/>
              <a:defRPr sz="2200">
                <a:solidFill>
                  <a:schemeClr val="dk1"/>
                </a:solidFill>
                <a:latin typeface="Archivo ExtraBold"/>
                <a:ea typeface="Archivo ExtraBold"/>
                <a:cs typeface="Archivo ExtraBold"/>
                <a:sym typeface="Archivo ExtraBold"/>
              </a:defRPr>
            </a:lvl1pPr>
            <a:lvl2pPr lvl="1"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rtl="0" algn="ctr">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9pPr>
          </a:lstStyle>
          <a:p/>
        </p:txBody>
      </p:sp>
      <p:grpSp>
        <p:nvGrpSpPr>
          <p:cNvPr id="1005" name="Google Shape;1005;p31"/>
          <p:cNvGrpSpPr/>
          <p:nvPr/>
        </p:nvGrpSpPr>
        <p:grpSpPr>
          <a:xfrm rot="-398975">
            <a:off x="-3124213" y="3923501"/>
            <a:ext cx="11906599" cy="4594304"/>
            <a:chOff x="-1380985" y="3216423"/>
            <a:chExt cx="11906274" cy="4594178"/>
          </a:xfrm>
        </p:grpSpPr>
        <p:sp>
          <p:nvSpPr>
            <p:cNvPr id="1006" name="Google Shape;1006;p31"/>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1"/>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1"/>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1"/>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1"/>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1"/>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1"/>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1"/>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1"/>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1"/>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1"/>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1"/>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1"/>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1"/>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31"/>
          <p:cNvSpPr/>
          <p:nvPr>
            <p:ph idx="7" type="pic"/>
          </p:nvPr>
        </p:nvSpPr>
        <p:spPr>
          <a:xfrm>
            <a:off x="1318100" y="1424750"/>
            <a:ext cx="1414500" cy="1414500"/>
          </a:xfrm>
          <a:prstGeom prst="ellipse">
            <a:avLst/>
          </a:prstGeom>
          <a:noFill/>
          <a:ln cap="flat" cmpd="sng" w="152400">
            <a:solidFill>
              <a:schemeClr val="dk2"/>
            </a:solidFill>
            <a:prstDash val="solid"/>
            <a:round/>
            <a:headEnd len="sm" w="sm" type="none"/>
            <a:tailEnd len="sm" w="sm" type="none"/>
          </a:ln>
          <a:effectLst>
            <a:outerShdw blurRad="185738" rotWithShape="0" algn="bl">
              <a:srgbClr val="000000">
                <a:alpha val="31000"/>
              </a:srgbClr>
            </a:outerShdw>
          </a:effectLst>
        </p:spPr>
      </p:sp>
      <p:sp>
        <p:nvSpPr>
          <p:cNvPr id="1029" name="Google Shape;1029;p31"/>
          <p:cNvSpPr/>
          <p:nvPr>
            <p:ph idx="8" type="pic"/>
          </p:nvPr>
        </p:nvSpPr>
        <p:spPr>
          <a:xfrm>
            <a:off x="3864750" y="1424750"/>
            <a:ext cx="1414500" cy="1414500"/>
          </a:xfrm>
          <a:prstGeom prst="ellipse">
            <a:avLst/>
          </a:prstGeom>
          <a:noFill/>
          <a:ln cap="flat" cmpd="sng" w="152400">
            <a:solidFill>
              <a:schemeClr val="dk2"/>
            </a:solidFill>
            <a:prstDash val="solid"/>
            <a:round/>
            <a:headEnd len="sm" w="sm" type="none"/>
            <a:tailEnd len="sm" w="sm" type="none"/>
          </a:ln>
          <a:effectLst>
            <a:outerShdw blurRad="185738" rotWithShape="0" algn="bl">
              <a:srgbClr val="000000">
                <a:alpha val="31000"/>
              </a:srgbClr>
            </a:outerShdw>
          </a:effectLst>
        </p:spPr>
      </p:sp>
      <p:sp>
        <p:nvSpPr>
          <p:cNvPr id="1030" name="Google Shape;1030;p31"/>
          <p:cNvSpPr/>
          <p:nvPr>
            <p:ph idx="9" type="pic"/>
          </p:nvPr>
        </p:nvSpPr>
        <p:spPr>
          <a:xfrm>
            <a:off x="6411400" y="1424750"/>
            <a:ext cx="1414500" cy="1414500"/>
          </a:xfrm>
          <a:prstGeom prst="ellipse">
            <a:avLst/>
          </a:prstGeom>
          <a:noFill/>
          <a:ln cap="flat" cmpd="sng" w="152400">
            <a:solidFill>
              <a:schemeClr val="dk2"/>
            </a:solidFill>
            <a:prstDash val="solid"/>
            <a:round/>
            <a:headEnd len="sm" w="sm" type="none"/>
            <a:tailEnd len="sm" w="sm" type="none"/>
          </a:ln>
          <a:effectLst>
            <a:outerShdw blurRad="185738" rotWithShape="0" algn="bl">
              <a:srgbClr val="000000">
                <a:alpha val="31000"/>
              </a:srgbClr>
            </a:outerShdw>
          </a:effectLst>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_1">
    <p:spTree>
      <p:nvGrpSpPr>
        <p:cNvPr id="1031" name="Shape 1031"/>
        <p:cNvGrpSpPr/>
        <p:nvPr/>
      </p:nvGrpSpPr>
      <p:grpSpPr>
        <a:xfrm>
          <a:off x="0" y="0"/>
          <a:ext cx="0" cy="0"/>
          <a:chOff x="0" y="0"/>
          <a:chExt cx="0" cy="0"/>
        </a:xfrm>
      </p:grpSpPr>
      <p:pic>
        <p:nvPicPr>
          <p:cNvPr id="1032" name="Google Shape;1032;p32"/>
          <p:cNvPicPr preferRelativeResize="0"/>
          <p:nvPr/>
        </p:nvPicPr>
        <p:blipFill rotWithShape="1">
          <a:blip r:embed="rId2">
            <a:alphaModFix amt="50000"/>
          </a:blip>
          <a:srcRect b="0" l="0" r="35157" t="0"/>
          <a:stretch/>
        </p:blipFill>
        <p:spPr>
          <a:xfrm flipH="1">
            <a:off x="3214703" y="0"/>
            <a:ext cx="5929298" cy="5143499"/>
          </a:xfrm>
          <a:prstGeom prst="rect">
            <a:avLst/>
          </a:prstGeom>
          <a:noFill/>
          <a:ln>
            <a:noFill/>
          </a:ln>
        </p:spPr>
      </p:pic>
      <p:sp>
        <p:nvSpPr>
          <p:cNvPr id="1033" name="Google Shape;1033;p32"/>
          <p:cNvSpPr txBox="1"/>
          <p:nvPr>
            <p:ph type="title"/>
          </p:nvPr>
        </p:nvSpPr>
        <p:spPr>
          <a:xfrm>
            <a:off x="4962388" y="1510975"/>
            <a:ext cx="3146100" cy="1076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4" name="Google Shape;1034;p32"/>
          <p:cNvSpPr txBox="1"/>
          <p:nvPr>
            <p:ph idx="1" type="subTitle"/>
          </p:nvPr>
        </p:nvSpPr>
        <p:spPr>
          <a:xfrm>
            <a:off x="4962388" y="2691425"/>
            <a:ext cx="3146100" cy="1137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3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pic>
        <p:nvPicPr>
          <p:cNvPr id="1035" name="Google Shape;1035;p32"/>
          <p:cNvPicPr preferRelativeResize="0"/>
          <p:nvPr/>
        </p:nvPicPr>
        <p:blipFill>
          <a:blip r:embed="rId3">
            <a:alphaModFix amt="50000"/>
          </a:blip>
          <a:stretch>
            <a:fillRect/>
          </a:stretch>
        </p:blipFill>
        <p:spPr>
          <a:xfrm>
            <a:off x="-2602225" y="250100"/>
            <a:ext cx="4643400" cy="4643400"/>
          </a:xfrm>
          <a:prstGeom prst="donut">
            <a:avLst>
              <a:gd fmla="val 25000" name="adj"/>
            </a:avLst>
          </a:prstGeom>
          <a:noFill/>
          <a:ln>
            <a:noFill/>
          </a:ln>
        </p:spPr>
      </p:pic>
      <p:sp>
        <p:nvSpPr>
          <p:cNvPr id="1036" name="Google Shape;1036;p32"/>
          <p:cNvSpPr/>
          <p:nvPr/>
        </p:nvSpPr>
        <p:spPr>
          <a:xfrm>
            <a:off x="3765597" y="6571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2"/>
          <p:cNvGrpSpPr/>
          <p:nvPr/>
        </p:nvGrpSpPr>
        <p:grpSpPr>
          <a:xfrm rot="1647892">
            <a:off x="5154963" y="-2009748"/>
            <a:ext cx="6903464" cy="3279641"/>
            <a:chOff x="238125" y="294475"/>
            <a:chExt cx="5598575" cy="2659725"/>
          </a:xfrm>
        </p:grpSpPr>
        <p:sp>
          <p:nvSpPr>
            <p:cNvPr id="1038" name="Google Shape;1038;p32"/>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0" name="Google Shape;1060;p32"/>
          <p:cNvSpPr/>
          <p:nvPr/>
        </p:nvSpPr>
        <p:spPr>
          <a:xfrm>
            <a:off x="2309100" y="45701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061" name="Shape 1061"/>
        <p:cNvGrpSpPr/>
        <p:nvPr/>
      </p:nvGrpSpPr>
      <p:grpSpPr>
        <a:xfrm>
          <a:off x="0" y="0"/>
          <a:ext cx="0" cy="0"/>
          <a:chOff x="0" y="0"/>
          <a:chExt cx="0" cy="0"/>
        </a:xfrm>
      </p:grpSpPr>
      <p:pic>
        <p:nvPicPr>
          <p:cNvPr id="1062" name="Google Shape;1062;p33"/>
          <p:cNvPicPr preferRelativeResize="0"/>
          <p:nvPr/>
        </p:nvPicPr>
        <p:blipFill rotWithShape="1">
          <a:blip r:embed="rId2">
            <a:alphaModFix amt="50000"/>
          </a:blip>
          <a:srcRect b="0" l="4247" r="30910" t="0"/>
          <a:stretch/>
        </p:blipFill>
        <p:spPr>
          <a:xfrm flipH="1" rot="10800000">
            <a:off x="0" y="0"/>
            <a:ext cx="5929298" cy="5143499"/>
          </a:xfrm>
          <a:prstGeom prst="rect">
            <a:avLst/>
          </a:prstGeom>
          <a:noFill/>
          <a:ln>
            <a:noFill/>
          </a:ln>
        </p:spPr>
      </p:pic>
      <p:sp>
        <p:nvSpPr>
          <p:cNvPr id="1063" name="Google Shape;1063;p33"/>
          <p:cNvSpPr txBox="1"/>
          <p:nvPr>
            <p:ph type="title"/>
          </p:nvPr>
        </p:nvSpPr>
        <p:spPr>
          <a:xfrm>
            <a:off x="720000" y="635375"/>
            <a:ext cx="4213200" cy="8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sz="6000">
                <a:latin typeface="Archivo ExtraBold"/>
                <a:ea typeface="Archivo ExtraBold"/>
                <a:cs typeface="Archivo ExtraBold"/>
                <a:sym typeface="Archivo ExtraBold"/>
              </a:defRPr>
            </a:lvl1pPr>
            <a:lvl2pPr lvl="1" rtl="0" algn="ctr">
              <a:spcBef>
                <a:spcPts val="0"/>
              </a:spcBef>
              <a:spcAft>
                <a:spcPts val="0"/>
              </a:spcAft>
              <a:buClr>
                <a:schemeClr val="dk2"/>
              </a:buClr>
              <a:buSzPts val="2800"/>
              <a:buNone/>
              <a:defRPr>
                <a:solidFill>
                  <a:schemeClr val="dk2"/>
                </a:solidFill>
              </a:defRPr>
            </a:lvl2pPr>
            <a:lvl3pPr lvl="2" rtl="0" algn="ctr">
              <a:spcBef>
                <a:spcPts val="0"/>
              </a:spcBef>
              <a:spcAft>
                <a:spcPts val="0"/>
              </a:spcAft>
              <a:buClr>
                <a:schemeClr val="dk2"/>
              </a:buClr>
              <a:buSzPts val="2800"/>
              <a:buNone/>
              <a:defRPr>
                <a:solidFill>
                  <a:schemeClr val="dk2"/>
                </a:solidFill>
              </a:defRPr>
            </a:lvl3pPr>
            <a:lvl4pPr lvl="3" rtl="0" algn="ctr">
              <a:spcBef>
                <a:spcPts val="0"/>
              </a:spcBef>
              <a:spcAft>
                <a:spcPts val="0"/>
              </a:spcAft>
              <a:buClr>
                <a:schemeClr val="dk2"/>
              </a:buClr>
              <a:buSzPts val="2800"/>
              <a:buNone/>
              <a:defRPr>
                <a:solidFill>
                  <a:schemeClr val="dk2"/>
                </a:solidFill>
              </a:defRPr>
            </a:lvl4pPr>
            <a:lvl5pPr lvl="4" rtl="0" algn="ctr">
              <a:spcBef>
                <a:spcPts val="0"/>
              </a:spcBef>
              <a:spcAft>
                <a:spcPts val="0"/>
              </a:spcAft>
              <a:buClr>
                <a:schemeClr val="dk2"/>
              </a:buClr>
              <a:buSzPts val="2800"/>
              <a:buNone/>
              <a:defRPr>
                <a:solidFill>
                  <a:schemeClr val="dk2"/>
                </a:solidFill>
              </a:defRPr>
            </a:lvl5pPr>
            <a:lvl6pPr lvl="5" rtl="0" algn="ctr">
              <a:spcBef>
                <a:spcPts val="0"/>
              </a:spcBef>
              <a:spcAft>
                <a:spcPts val="0"/>
              </a:spcAft>
              <a:buClr>
                <a:schemeClr val="dk2"/>
              </a:buClr>
              <a:buSzPts val="2800"/>
              <a:buNone/>
              <a:defRPr>
                <a:solidFill>
                  <a:schemeClr val="dk2"/>
                </a:solidFill>
              </a:defRPr>
            </a:lvl6pPr>
            <a:lvl7pPr lvl="6" rtl="0" algn="ctr">
              <a:spcBef>
                <a:spcPts val="0"/>
              </a:spcBef>
              <a:spcAft>
                <a:spcPts val="0"/>
              </a:spcAft>
              <a:buClr>
                <a:schemeClr val="dk2"/>
              </a:buClr>
              <a:buSzPts val="2800"/>
              <a:buNone/>
              <a:defRPr>
                <a:solidFill>
                  <a:schemeClr val="dk2"/>
                </a:solidFill>
              </a:defRPr>
            </a:lvl7pPr>
            <a:lvl8pPr lvl="7" rtl="0" algn="ctr">
              <a:spcBef>
                <a:spcPts val="0"/>
              </a:spcBef>
              <a:spcAft>
                <a:spcPts val="0"/>
              </a:spcAft>
              <a:buClr>
                <a:schemeClr val="dk2"/>
              </a:buClr>
              <a:buSzPts val="2800"/>
              <a:buNone/>
              <a:defRPr>
                <a:solidFill>
                  <a:schemeClr val="dk2"/>
                </a:solidFill>
              </a:defRPr>
            </a:lvl8pPr>
            <a:lvl9pPr lvl="8" rtl="0" algn="ctr">
              <a:spcBef>
                <a:spcPts val="0"/>
              </a:spcBef>
              <a:spcAft>
                <a:spcPts val="0"/>
              </a:spcAft>
              <a:buClr>
                <a:schemeClr val="dk2"/>
              </a:buClr>
              <a:buSzPts val="2800"/>
              <a:buNone/>
              <a:defRPr>
                <a:solidFill>
                  <a:schemeClr val="dk2"/>
                </a:solidFill>
              </a:defRPr>
            </a:lvl9pPr>
          </a:lstStyle>
          <a:p/>
        </p:txBody>
      </p:sp>
      <p:sp>
        <p:nvSpPr>
          <p:cNvPr id="1064" name="Google Shape;1064;p33"/>
          <p:cNvSpPr txBox="1"/>
          <p:nvPr>
            <p:ph idx="1" type="subTitle"/>
          </p:nvPr>
        </p:nvSpPr>
        <p:spPr>
          <a:xfrm>
            <a:off x="720000" y="1588050"/>
            <a:ext cx="4213200" cy="8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065" name="Google Shape;1065;p33"/>
          <p:cNvSpPr txBox="1"/>
          <p:nvPr/>
        </p:nvSpPr>
        <p:spPr>
          <a:xfrm>
            <a:off x="720000" y="3243000"/>
            <a:ext cx="3344700" cy="7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ind"/>
                <a:ea typeface="Hind"/>
                <a:cs typeface="Hind"/>
                <a:sym typeface="Hind"/>
              </a:rPr>
              <a:t>CREDITS: This presentation </a:t>
            </a:r>
            <a:r>
              <a:rPr lang="en" sz="1200">
                <a:solidFill>
                  <a:schemeClr val="dk1"/>
                </a:solidFill>
                <a:latin typeface="Hind"/>
                <a:ea typeface="Hind"/>
                <a:cs typeface="Hind"/>
                <a:sym typeface="Hind"/>
              </a:rPr>
              <a:t>template</a:t>
            </a:r>
            <a:r>
              <a:rPr lang="en" sz="1200">
                <a:solidFill>
                  <a:schemeClr val="dk1"/>
                </a:solidFill>
                <a:latin typeface="Hind"/>
                <a:ea typeface="Hind"/>
                <a:cs typeface="Hind"/>
                <a:sym typeface="Hind"/>
              </a:rPr>
              <a:t> was created by </a:t>
            </a:r>
            <a:r>
              <a:rPr b="1" lang="en" sz="1200">
                <a:solidFill>
                  <a:schemeClr val="dk1"/>
                </a:solidFill>
                <a:uFill>
                  <a:noFill/>
                </a:uFill>
                <a:latin typeface="Hind"/>
                <a:ea typeface="Hind"/>
                <a:cs typeface="Hind"/>
                <a:sym typeface="Hind"/>
                <a:hlinkClick r:id="rId3">
                  <a:extLst>
                    <a:ext uri="{A12FA001-AC4F-418D-AE19-62706E023703}">
                      <ahyp:hlinkClr val="tx"/>
                    </a:ext>
                  </a:extLst>
                </a:hlinkClick>
              </a:rPr>
              <a:t>Slidesgo</a:t>
            </a:r>
            <a:r>
              <a:rPr lang="en" sz="1200">
                <a:solidFill>
                  <a:schemeClr val="dk1"/>
                </a:solidFill>
                <a:latin typeface="Hind"/>
                <a:ea typeface="Hind"/>
                <a:cs typeface="Hind"/>
                <a:sym typeface="Hind"/>
              </a:rPr>
              <a:t>, and includes icons by </a:t>
            </a:r>
            <a:r>
              <a:rPr b="1" lang="en" sz="1200">
                <a:solidFill>
                  <a:schemeClr val="dk1"/>
                </a:solidFill>
                <a:uFill>
                  <a:noFill/>
                </a:uFill>
                <a:latin typeface="Hind"/>
                <a:ea typeface="Hind"/>
                <a:cs typeface="Hind"/>
                <a:sym typeface="Hind"/>
                <a:hlinkClick r:id="rId4">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a:solidFill>
                  <a:schemeClr val="dk1"/>
                </a:solidFill>
                <a:uFill>
                  <a:noFill/>
                </a:uFill>
                <a:latin typeface="Hind"/>
                <a:ea typeface="Hind"/>
                <a:cs typeface="Hind"/>
                <a:sym typeface="Hind"/>
                <a:hlinkClick r:id="rId5">
                  <a:extLst>
                    <a:ext uri="{A12FA001-AC4F-418D-AE19-62706E023703}">
                      <ahyp:hlinkClr val="tx"/>
                    </a:ext>
                  </a:extLst>
                </a:hlinkClick>
              </a:rPr>
              <a:t>Freepik</a:t>
            </a:r>
            <a:r>
              <a:rPr lang="en" sz="1200">
                <a:solidFill>
                  <a:schemeClr val="dk1"/>
                </a:solidFill>
                <a:uFill>
                  <a:noFill/>
                </a:uFill>
                <a:latin typeface="Hind"/>
                <a:ea typeface="Hind"/>
                <a:cs typeface="Hind"/>
                <a:sym typeface="Hind"/>
                <a:hlinkClick r:id="rId6">
                  <a:extLst>
                    <a:ext uri="{A12FA001-AC4F-418D-AE19-62706E023703}">
                      <ahyp:hlinkClr val="tx"/>
                    </a:ext>
                  </a:extLst>
                </a:hlinkClick>
              </a:rPr>
              <a:t> </a:t>
            </a:r>
            <a:endParaRPr sz="1200">
              <a:solidFill>
                <a:schemeClr val="dk1"/>
              </a:solidFill>
              <a:latin typeface="Hind"/>
              <a:ea typeface="Hind"/>
              <a:cs typeface="Hind"/>
              <a:sym typeface="Hind"/>
            </a:endParaRPr>
          </a:p>
        </p:txBody>
      </p:sp>
      <p:grpSp>
        <p:nvGrpSpPr>
          <p:cNvPr id="1066" name="Google Shape;1066;p33"/>
          <p:cNvGrpSpPr/>
          <p:nvPr/>
        </p:nvGrpSpPr>
        <p:grpSpPr>
          <a:xfrm flipH="1" rot="-1647892">
            <a:off x="-3770337" y="-1978198"/>
            <a:ext cx="6903464" cy="3279641"/>
            <a:chOff x="238125" y="294475"/>
            <a:chExt cx="5598575" cy="2659725"/>
          </a:xfrm>
        </p:grpSpPr>
        <p:sp>
          <p:nvSpPr>
            <p:cNvPr id="1067" name="Google Shape;1067;p33"/>
            <p:cNvSpPr/>
            <p:nvPr/>
          </p:nvSpPr>
          <p:spPr>
            <a:xfrm>
              <a:off x="381675" y="294475"/>
              <a:ext cx="3710450" cy="1523275"/>
            </a:xfrm>
            <a:custGeom>
              <a:rect b="b" l="l" r="r" t="t"/>
              <a:pathLst>
                <a:path extrusionOk="0" fill="none" h="60931" w="148418">
                  <a:moveTo>
                    <a:pt x="148418" y="1"/>
                  </a:moveTo>
                  <a:lnTo>
                    <a:pt x="148418" y="1"/>
                  </a:lnTo>
                  <a:lnTo>
                    <a:pt x="147700" y="798"/>
                  </a:lnTo>
                  <a:lnTo>
                    <a:pt x="145547" y="3191"/>
                  </a:lnTo>
                  <a:lnTo>
                    <a:pt x="141958" y="6859"/>
                  </a:lnTo>
                  <a:lnTo>
                    <a:pt x="139725" y="9092"/>
                  </a:lnTo>
                  <a:lnTo>
                    <a:pt x="137093" y="11565"/>
                  </a:lnTo>
                  <a:lnTo>
                    <a:pt x="134222" y="14196"/>
                  </a:lnTo>
                  <a:lnTo>
                    <a:pt x="131032" y="17068"/>
                  </a:lnTo>
                  <a:lnTo>
                    <a:pt x="127523" y="20018"/>
                  </a:lnTo>
                  <a:lnTo>
                    <a:pt x="123775" y="23049"/>
                  </a:lnTo>
                  <a:lnTo>
                    <a:pt x="119707" y="26239"/>
                  </a:lnTo>
                  <a:lnTo>
                    <a:pt x="115401" y="29349"/>
                  </a:lnTo>
                  <a:lnTo>
                    <a:pt x="110775" y="32539"/>
                  </a:lnTo>
                  <a:lnTo>
                    <a:pt x="105910" y="35729"/>
                  </a:lnTo>
                  <a:lnTo>
                    <a:pt x="100806" y="38840"/>
                  </a:lnTo>
                  <a:lnTo>
                    <a:pt x="98174" y="40355"/>
                  </a:lnTo>
                  <a:lnTo>
                    <a:pt x="95463" y="41870"/>
                  </a:lnTo>
                  <a:lnTo>
                    <a:pt x="92751" y="43385"/>
                  </a:lnTo>
                  <a:lnTo>
                    <a:pt x="89960" y="44821"/>
                  </a:lnTo>
                  <a:lnTo>
                    <a:pt x="87089" y="46177"/>
                  </a:lnTo>
                  <a:lnTo>
                    <a:pt x="84138" y="47612"/>
                  </a:lnTo>
                  <a:lnTo>
                    <a:pt x="81187" y="48888"/>
                  </a:lnTo>
                  <a:lnTo>
                    <a:pt x="78157" y="50164"/>
                  </a:lnTo>
                  <a:lnTo>
                    <a:pt x="75046" y="51361"/>
                  </a:lnTo>
                  <a:lnTo>
                    <a:pt x="71936" y="52557"/>
                  </a:lnTo>
                  <a:lnTo>
                    <a:pt x="68746" y="53673"/>
                  </a:lnTo>
                  <a:lnTo>
                    <a:pt x="65476" y="54710"/>
                  </a:lnTo>
                  <a:lnTo>
                    <a:pt x="62206" y="55667"/>
                  </a:lnTo>
                  <a:lnTo>
                    <a:pt x="58857" y="56624"/>
                  </a:lnTo>
                  <a:lnTo>
                    <a:pt x="55507" y="57422"/>
                  </a:lnTo>
                  <a:lnTo>
                    <a:pt x="52078" y="58219"/>
                  </a:lnTo>
                  <a:lnTo>
                    <a:pt x="48649" y="58857"/>
                  </a:lnTo>
                  <a:lnTo>
                    <a:pt x="45140" y="59415"/>
                  </a:lnTo>
                  <a:lnTo>
                    <a:pt x="41551" y="59894"/>
                  </a:lnTo>
                  <a:lnTo>
                    <a:pt x="37962" y="60293"/>
                  </a:lnTo>
                  <a:lnTo>
                    <a:pt x="34373" y="60612"/>
                  </a:lnTo>
                  <a:lnTo>
                    <a:pt x="30704" y="60851"/>
                  </a:lnTo>
                  <a:lnTo>
                    <a:pt x="26956" y="60931"/>
                  </a:lnTo>
                  <a:lnTo>
                    <a:pt x="23208" y="60851"/>
                  </a:lnTo>
                  <a:lnTo>
                    <a:pt x="19460" y="60771"/>
                  </a:lnTo>
                  <a:lnTo>
                    <a:pt x="15631" y="60532"/>
                  </a:lnTo>
                  <a:lnTo>
                    <a:pt x="11803" y="60133"/>
                  </a:lnTo>
                  <a:lnTo>
                    <a:pt x="7896" y="59655"/>
                  </a:lnTo>
                  <a:lnTo>
                    <a:pt x="3988" y="59017"/>
                  </a:lnTo>
                  <a:lnTo>
                    <a:pt x="0" y="5821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375675" y="346325"/>
              <a:ext cx="3800200" cy="1525250"/>
            </a:xfrm>
            <a:custGeom>
              <a:rect b="b" l="l" r="r" t="t"/>
              <a:pathLst>
                <a:path extrusionOk="0" fill="none" h="61010" w="152008">
                  <a:moveTo>
                    <a:pt x="152007" y="0"/>
                  </a:moveTo>
                  <a:lnTo>
                    <a:pt x="152007" y="0"/>
                  </a:lnTo>
                  <a:lnTo>
                    <a:pt x="151210" y="878"/>
                  </a:lnTo>
                  <a:lnTo>
                    <a:pt x="148977" y="3270"/>
                  </a:lnTo>
                  <a:lnTo>
                    <a:pt x="145308" y="6939"/>
                  </a:lnTo>
                  <a:lnTo>
                    <a:pt x="142916" y="9251"/>
                  </a:lnTo>
                  <a:lnTo>
                    <a:pt x="140284" y="11724"/>
                  </a:lnTo>
                  <a:lnTo>
                    <a:pt x="137253" y="14356"/>
                  </a:lnTo>
                  <a:lnTo>
                    <a:pt x="133984" y="17227"/>
                  </a:lnTo>
                  <a:lnTo>
                    <a:pt x="130395" y="20177"/>
                  </a:lnTo>
                  <a:lnTo>
                    <a:pt x="126487" y="23208"/>
                  </a:lnTo>
                  <a:lnTo>
                    <a:pt x="122260" y="26398"/>
                  </a:lnTo>
                  <a:lnTo>
                    <a:pt x="117794" y="29588"/>
                  </a:lnTo>
                  <a:lnTo>
                    <a:pt x="113089" y="32778"/>
                  </a:lnTo>
                  <a:lnTo>
                    <a:pt x="108064" y="35968"/>
                  </a:lnTo>
                  <a:lnTo>
                    <a:pt x="102801" y="39078"/>
                  </a:lnTo>
                  <a:lnTo>
                    <a:pt x="100089" y="40594"/>
                  </a:lnTo>
                  <a:lnTo>
                    <a:pt x="97378" y="42109"/>
                  </a:lnTo>
                  <a:lnTo>
                    <a:pt x="94507" y="43624"/>
                  </a:lnTo>
                  <a:lnTo>
                    <a:pt x="91635" y="45060"/>
                  </a:lnTo>
                  <a:lnTo>
                    <a:pt x="88685" y="46416"/>
                  </a:lnTo>
                  <a:lnTo>
                    <a:pt x="85654" y="47771"/>
                  </a:lnTo>
                  <a:lnTo>
                    <a:pt x="82624" y="49127"/>
                  </a:lnTo>
                  <a:lnTo>
                    <a:pt x="79513" y="50403"/>
                  </a:lnTo>
                  <a:lnTo>
                    <a:pt x="76323" y="51599"/>
                  </a:lnTo>
                  <a:lnTo>
                    <a:pt x="73133" y="52796"/>
                  </a:lnTo>
                  <a:lnTo>
                    <a:pt x="69863" y="53912"/>
                  </a:lnTo>
                  <a:lnTo>
                    <a:pt x="66593" y="54949"/>
                  </a:lnTo>
                  <a:lnTo>
                    <a:pt x="63244" y="55906"/>
                  </a:lnTo>
                  <a:lnTo>
                    <a:pt x="59815" y="56783"/>
                  </a:lnTo>
                  <a:lnTo>
                    <a:pt x="56385" y="57581"/>
                  </a:lnTo>
                  <a:lnTo>
                    <a:pt x="52876" y="58378"/>
                  </a:lnTo>
                  <a:lnTo>
                    <a:pt x="49367" y="59016"/>
                  </a:lnTo>
                  <a:lnTo>
                    <a:pt x="45778" y="59574"/>
                  </a:lnTo>
                  <a:lnTo>
                    <a:pt x="42189" y="60053"/>
                  </a:lnTo>
                  <a:lnTo>
                    <a:pt x="38521" y="60452"/>
                  </a:lnTo>
                  <a:lnTo>
                    <a:pt x="34773" y="60691"/>
                  </a:lnTo>
                  <a:lnTo>
                    <a:pt x="31104" y="60930"/>
                  </a:lnTo>
                  <a:lnTo>
                    <a:pt x="27276" y="61010"/>
                  </a:lnTo>
                  <a:lnTo>
                    <a:pt x="23528" y="60930"/>
                  </a:lnTo>
                  <a:lnTo>
                    <a:pt x="19700" y="60771"/>
                  </a:lnTo>
                  <a:lnTo>
                    <a:pt x="15792" y="60531"/>
                  </a:lnTo>
                  <a:lnTo>
                    <a:pt x="11884" y="60133"/>
                  </a:lnTo>
                  <a:lnTo>
                    <a:pt x="7976" y="59574"/>
                  </a:lnTo>
                  <a:lnTo>
                    <a:pt x="3988" y="58936"/>
                  </a:lnTo>
                  <a:lnTo>
                    <a:pt x="1" y="5813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367700" y="400150"/>
              <a:ext cx="3891900" cy="1523275"/>
            </a:xfrm>
            <a:custGeom>
              <a:rect b="b" l="l" r="r" t="t"/>
              <a:pathLst>
                <a:path extrusionOk="0" fill="none" h="60931" w="155676">
                  <a:moveTo>
                    <a:pt x="155676" y="1"/>
                  </a:moveTo>
                  <a:lnTo>
                    <a:pt x="155676" y="1"/>
                  </a:lnTo>
                  <a:lnTo>
                    <a:pt x="154878" y="878"/>
                  </a:lnTo>
                  <a:lnTo>
                    <a:pt x="152486" y="3270"/>
                  </a:lnTo>
                  <a:lnTo>
                    <a:pt x="148658" y="7019"/>
                  </a:lnTo>
                  <a:lnTo>
                    <a:pt x="146265" y="9252"/>
                  </a:lnTo>
                  <a:lnTo>
                    <a:pt x="143474" y="11724"/>
                  </a:lnTo>
                  <a:lnTo>
                    <a:pt x="140364" y="14436"/>
                  </a:lnTo>
                  <a:lnTo>
                    <a:pt x="137014" y="17307"/>
                  </a:lnTo>
                  <a:lnTo>
                    <a:pt x="133266" y="20257"/>
                  </a:lnTo>
                  <a:lnTo>
                    <a:pt x="129198" y="23368"/>
                  </a:lnTo>
                  <a:lnTo>
                    <a:pt x="124892" y="26478"/>
                  </a:lnTo>
                  <a:lnTo>
                    <a:pt x="120266" y="29668"/>
                  </a:lnTo>
                  <a:lnTo>
                    <a:pt x="115401" y="32938"/>
                  </a:lnTo>
                  <a:lnTo>
                    <a:pt x="110297" y="36128"/>
                  </a:lnTo>
                  <a:lnTo>
                    <a:pt x="104874" y="39238"/>
                  </a:lnTo>
                  <a:lnTo>
                    <a:pt x="102083" y="40753"/>
                  </a:lnTo>
                  <a:lnTo>
                    <a:pt x="99292" y="42269"/>
                  </a:lnTo>
                  <a:lnTo>
                    <a:pt x="96341" y="43704"/>
                  </a:lnTo>
                  <a:lnTo>
                    <a:pt x="93390" y="45140"/>
                  </a:lnTo>
                  <a:lnTo>
                    <a:pt x="90359" y="46575"/>
                  </a:lnTo>
                  <a:lnTo>
                    <a:pt x="87329" y="47931"/>
                  </a:lnTo>
                  <a:lnTo>
                    <a:pt x="84139" y="49287"/>
                  </a:lnTo>
                  <a:lnTo>
                    <a:pt x="81028" y="50563"/>
                  </a:lnTo>
                  <a:lnTo>
                    <a:pt x="77759" y="51759"/>
                  </a:lnTo>
                  <a:lnTo>
                    <a:pt x="74489" y="52876"/>
                  </a:lnTo>
                  <a:lnTo>
                    <a:pt x="71139" y="53992"/>
                  </a:lnTo>
                  <a:lnTo>
                    <a:pt x="67790" y="55029"/>
                  </a:lnTo>
                  <a:lnTo>
                    <a:pt x="64360" y="55986"/>
                  </a:lnTo>
                  <a:lnTo>
                    <a:pt x="60851" y="56863"/>
                  </a:lnTo>
                  <a:lnTo>
                    <a:pt x="57342" y="57740"/>
                  </a:lnTo>
                  <a:lnTo>
                    <a:pt x="53753" y="58458"/>
                  </a:lnTo>
                  <a:lnTo>
                    <a:pt x="50165" y="59096"/>
                  </a:lnTo>
                  <a:lnTo>
                    <a:pt x="46496" y="59655"/>
                  </a:lnTo>
                  <a:lnTo>
                    <a:pt x="42827" y="60133"/>
                  </a:lnTo>
                  <a:lnTo>
                    <a:pt x="39159" y="60452"/>
                  </a:lnTo>
                  <a:lnTo>
                    <a:pt x="35331" y="60771"/>
                  </a:lnTo>
                  <a:lnTo>
                    <a:pt x="31582" y="60931"/>
                  </a:lnTo>
                  <a:lnTo>
                    <a:pt x="27754" y="60931"/>
                  </a:lnTo>
                  <a:lnTo>
                    <a:pt x="23847" y="60931"/>
                  </a:lnTo>
                  <a:lnTo>
                    <a:pt x="19939" y="60771"/>
                  </a:lnTo>
                  <a:lnTo>
                    <a:pt x="16031" y="60452"/>
                  </a:lnTo>
                  <a:lnTo>
                    <a:pt x="12043" y="60053"/>
                  </a:lnTo>
                  <a:lnTo>
                    <a:pt x="8056" y="59495"/>
                  </a:lnTo>
                  <a:lnTo>
                    <a:pt x="4068" y="58777"/>
                  </a:lnTo>
                  <a:lnTo>
                    <a:pt x="1" y="579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361725" y="453975"/>
              <a:ext cx="3979625" cy="1523275"/>
            </a:xfrm>
            <a:custGeom>
              <a:rect b="b" l="l" r="r" t="t"/>
              <a:pathLst>
                <a:path extrusionOk="0" fill="none" h="60931" w="159185">
                  <a:moveTo>
                    <a:pt x="159185" y="1"/>
                  </a:moveTo>
                  <a:lnTo>
                    <a:pt x="159185" y="1"/>
                  </a:lnTo>
                  <a:lnTo>
                    <a:pt x="158387" y="878"/>
                  </a:lnTo>
                  <a:lnTo>
                    <a:pt x="155915" y="3271"/>
                  </a:lnTo>
                  <a:lnTo>
                    <a:pt x="152007" y="7019"/>
                  </a:lnTo>
                  <a:lnTo>
                    <a:pt x="149535" y="9332"/>
                  </a:lnTo>
                  <a:lnTo>
                    <a:pt x="146664" y="11804"/>
                  </a:lnTo>
                  <a:lnTo>
                    <a:pt x="143474" y="14516"/>
                  </a:lnTo>
                  <a:lnTo>
                    <a:pt x="139885" y="17387"/>
                  </a:lnTo>
                  <a:lnTo>
                    <a:pt x="136057" y="20337"/>
                  </a:lnTo>
                  <a:lnTo>
                    <a:pt x="131910" y="23448"/>
                  </a:lnTo>
                  <a:lnTo>
                    <a:pt x="127444" y="26638"/>
                  </a:lnTo>
                  <a:lnTo>
                    <a:pt x="122738" y="29828"/>
                  </a:lnTo>
                  <a:lnTo>
                    <a:pt x="117714" y="33018"/>
                  </a:lnTo>
                  <a:lnTo>
                    <a:pt x="112450" y="36208"/>
                  </a:lnTo>
                  <a:lnTo>
                    <a:pt x="106868" y="39398"/>
                  </a:lnTo>
                  <a:lnTo>
                    <a:pt x="103997" y="40913"/>
                  </a:lnTo>
                  <a:lnTo>
                    <a:pt x="101126" y="42429"/>
                  </a:lnTo>
                  <a:lnTo>
                    <a:pt x="98095" y="43864"/>
                  </a:lnTo>
                  <a:lnTo>
                    <a:pt x="95065" y="45300"/>
                  </a:lnTo>
                  <a:lnTo>
                    <a:pt x="91954" y="46735"/>
                  </a:lnTo>
                  <a:lnTo>
                    <a:pt x="88844" y="48091"/>
                  </a:lnTo>
                  <a:lnTo>
                    <a:pt x="85654" y="49447"/>
                  </a:lnTo>
                  <a:lnTo>
                    <a:pt x="82384" y="50643"/>
                  </a:lnTo>
                  <a:lnTo>
                    <a:pt x="79034" y="51919"/>
                  </a:lnTo>
                  <a:lnTo>
                    <a:pt x="75685" y="53035"/>
                  </a:lnTo>
                  <a:lnTo>
                    <a:pt x="72335" y="54152"/>
                  </a:lnTo>
                  <a:lnTo>
                    <a:pt x="68826" y="55189"/>
                  </a:lnTo>
                  <a:lnTo>
                    <a:pt x="65317" y="56146"/>
                  </a:lnTo>
                  <a:lnTo>
                    <a:pt x="61808" y="57023"/>
                  </a:lnTo>
                  <a:lnTo>
                    <a:pt x="58219" y="57821"/>
                  </a:lnTo>
                  <a:lnTo>
                    <a:pt x="54551" y="58538"/>
                  </a:lnTo>
                  <a:lnTo>
                    <a:pt x="50882" y="59176"/>
                  </a:lnTo>
                  <a:lnTo>
                    <a:pt x="47214" y="59735"/>
                  </a:lnTo>
                  <a:lnTo>
                    <a:pt x="43465" y="60133"/>
                  </a:lnTo>
                  <a:lnTo>
                    <a:pt x="39637" y="60532"/>
                  </a:lnTo>
                  <a:lnTo>
                    <a:pt x="35809" y="60771"/>
                  </a:lnTo>
                  <a:lnTo>
                    <a:pt x="31981" y="60931"/>
                  </a:lnTo>
                  <a:lnTo>
                    <a:pt x="28073" y="60931"/>
                  </a:lnTo>
                  <a:lnTo>
                    <a:pt x="24165" y="60851"/>
                  </a:lnTo>
                  <a:lnTo>
                    <a:pt x="20178" y="60692"/>
                  </a:lnTo>
                  <a:lnTo>
                    <a:pt x="16190" y="60373"/>
                  </a:lnTo>
                  <a:lnTo>
                    <a:pt x="12203" y="59894"/>
                  </a:lnTo>
                  <a:lnTo>
                    <a:pt x="8135" y="59336"/>
                  </a:lnTo>
                  <a:lnTo>
                    <a:pt x="4068" y="58618"/>
                  </a:lnTo>
                  <a:lnTo>
                    <a:pt x="1" y="578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353750" y="507825"/>
              <a:ext cx="4071350" cy="1523275"/>
            </a:xfrm>
            <a:custGeom>
              <a:rect b="b" l="l" r="r" t="t"/>
              <a:pathLst>
                <a:path extrusionOk="0" fill="none" h="60931" w="162854">
                  <a:moveTo>
                    <a:pt x="162853" y="0"/>
                  </a:moveTo>
                  <a:lnTo>
                    <a:pt x="162853" y="0"/>
                  </a:lnTo>
                  <a:lnTo>
                    <a:pt x="161976" y="877"/>
                  </a:lnTo>
                  <a:lnTo>
                    <a:pt x="159504" y="3270"/>
                  </a:lnTo>
                  <a:lnTo>
                    <a:pt x="155436" y="7018"/>
                  </a:lnTo>
                  <a:lnTo>
                    <a:pt x="152805" y="9331"/>
                  </a:lnTo>
                  <a:lnTo>
                    <a:pt x="149854" y="11803"/>
                  </a:lnTo>
                  <a:lnTo>
                    <a:pt x="146584" y="14515"/>
                  </a:lnTo>
                  <a:lnTo>
                    <a:pt x="142915" y="17466"/>
                  </a:lnTo>
                  <a:lnTo>
                    <a:pt x="138928" y="20416"/>
                  </a:lnTo>
                  <a:lnTo>
                    <a:pt x="134701" y="23527"/>
                  </a:lnTo>
                  <a:lnTo>
                    <a:pt x="130075" y="26717"/>
                  </a:lnTo>
                  <a:lnTo>
                    <a:pt x="125211" y="29907"/>
                  </a:lnTo>
                  <a:lnTo>
                    <a:pt x="120107" y="33177"/>
                  </a:lnTo>
                  <a:lnTo>
                    <a:pt x="114683" y="36367"/>
                  </a:lnTo>
                  <a:lnTo>
                    <a:pt x="111812" y="37962"/>
                  </a:lnTo>
                  <a:lnTo>
                    <a:pt x="108941" y="39477"/>
                  </a:lnTo>
                  <a:lnTo>
                    <a:pt x="105990" y="41072"/>
                  </a:lnTo>
                  <a:lnTo>
                    <a:pt x="103040" y="42587"/>
                  </a:lnTo>
                  <a:lnTo>
                    <a:pt x="100009" y="44023"/>
                  </a:lnTo>
                  <a:lnTo>
                    <a:pt x="96899" y="45458"/>
                  </a:lnTo>
                  <a:lnTo>
                    <a:pt x="93709" y="46894"/>
                  </a:lnTo>
                  <a:lnTo>
                    <a:pt x="90439" y="48250"/>
                  </a:lnTo>
                  <a:lnTo>
                    <a:pt x="87169" y="49526"/>
                  </a:lnTo>
                  <a:lnTo>
                    <a:pt x="83820" y="50802"/>
                  </a:lnTo>
                  <a:lnTo>
                    <a:pt x="80470" y="51998"/>
                  </a:lnTo>
                  <a:lnTo>
                    <a:pt x="77041" y="53194"/>
                  </a:lnTo>
                  <a:lnTo>
                    <a:pt x="73532" y="54231"/>
                  </a:lnTo>
                  <a:lnTo>
                    <a:pt x="70023" y="55268"/>
                  </a:lnTo>
                  <a:lnTo>
                    <a:pt x="66434" y="56225"/>
                  </a:lnTo>
                  <a:lnTo>
                    <a:pt x="62845" y="57102"/>
                  </a:lnTo>
                  <a:lnTo>
                    <a:pt x="59176" y="57900"/>
                  </a:lnTo>
                  <a:lnTo>
                    <a:pt x="55508" y="58617"/>
                  </a:lnTo>
                  <a:lnTo>
                    <a:pt x="51759" y="59255"/>
                  </a:lnTo>
                  <a:lnTo>
                    <a:pt x="47931" y="59814"/>
                  </a:lnTo>
                  <a:lnTo>
                    <a:pt x="44103" y="60212"/>
                  </a:lnTo>
                  <a:lnTo>
                    <a:pt x="40275" y="60531"/>
                  </a:lnTo>
                  <a:lnTo>
                    <a:pt x="36367" y="60771"/>
                  </a:lnTo>
                  <a:lnTo>
                    <a:pt x="32459" y="60930"/>
                  </a:lnTo>
                  <a:lnTo>
                    <a:pt x="28472" y="60930"/>
                  </a:lnTo>
                  <a:lnTo>
                    <a:pt x="24484" y="60850"/>
                  </a:lnTo>
                  <a:lnTo>
                    <a:pt x="20497" y="60611"/>
                  </a:lnTo>
                  <a:lnTo>
                    <a:pt x="16429" y="60292"/>
                  </a:lnTo>
                  <a:lnTo>
                    <a:pt x="12362" y="59814"/>
                  </a:lnTo>
                  <a:lnTo>
                    <a:pt x="8295" y="59255"/>
                  </a:lnTo>
                  <a:lnTo>
                    <a:pt x="4148" y="58458"/>
                  </a:lnTo>
                  <a:lnTo>
                    <a:pt x="1" y="576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347775" y="561650"/>
              <a:ext cx="4161050" cy="1523275"/>
            </a:xfrm>
            <a:custGeom>
              <a:rect b="b" l="l" r="r" t="t"/>
              <a:pathLst>
                <a:path extrusionOk="0" fill="none" h="60931" w="166442">
                  <a:moveTo>
                    <a:pt x="166442" y="0"/>
                  </a:moveTo>
                  <a:lnTo>
                    <a:pt x="166442" y="0"/>
                  </a:lnTo>
                  <a:lnTo>
                    <a:pt x="165485" y="878"/>
                  </a:lnTo>
                  <a:lnTo>
                    <a:pt x="162933" y="3350"/>
                  </a:lnTo>
                  <a:lnTo>
                    <a:pt x="158706" y="7098"/>
                  </a:lnTo>
                  <a:lnTo>
                    <a:pt x="156074" y="9331"/>
                  </a:lnTo>
                  <a:lnTo>
                    <a:pt x="152964" y="11883"/>
                  </a:lnTo>
                  <a:lnTo>
                    <a:pt x="149614" y="14595"/>
                  </a:lnTo>
                  <a:lnTo>
                    <a:pt x="145866" y="17466"/>
                  </a:lnTo>
                  <a:lnTo>
                    <a:pt x="141799" y="20496"/>
                  </a:lnTo>
                  <a:lnTo>
                    <a:pt x="137333" y="23607"/>
                  </a:lnTo>
                  <a:lnTo>
                    <a:pt x="132627" y="26877"/>
                  </a:lnTo>
                  <a:lnTo>
                    <a:pt x="127683" y="30067"/>
                  </a:lnTo>
                  <a:lnTo>
                    <a:pt x="122339" y="33336"/>
                  </a:lnTo>
                  <a:lnTo>
                    <a:pt x="116757" y="36527"/>
                  </a:lnTo>
                  <a:lnTo>
                    <a:pt x="113886" y="38122"/>
                  </a:lnTo>
                  <a:lnTo>
                    <a:pt x="110935" y="39637"/>
                  </a:lnTo>
                  <a:lnTo>
                    <a:pt x="107984" y="41152"/>
                  </a:lnTo>
                  <a:lnTo>
                    <a:pt x="104874" y="42667"/>
                  </a:lnTo>
                  <a:lnTo>
                    <a:pt x="101763" y="44183"/>
                  </a:lnTo>
                  <a:lnTo>
                    <a:pt x="98573" y="45618"/>
                  </a:lnTo>
                  <a:lnTo>
                    <a:pt x="95304" y="47054"/>
                  </a:lnTo>
                  <a:lnTo>
                    <a:pt x="92034" y="48409"/>
                  </a:lnTo>
                  <a:lnTo>
                    <a:pt x="88684" y="49685"/>
                  </a:lnTo>
                  <a:lnTo>
                    <a:pt x="85255" y="50961"/>
                  </a:lnTo>
                  <a:lnTo>
                    <a:pt x="81825" y="52158"/>
                  </a:lnTo>
                  <a:lnTo>
                    <a:pt x="78316" y="53354"/>
                  </a:lnTo>
                  <a:lnTo>
                    <a:pt x="74728" y="54391"/>
                  </a:lnTo>
                  <a:lnTo>
                    <a:pt x="71139" y="55428"/>
                  </a:lnTo>
                  <a:lnTo>
                    <a:pt x="67470" y="56385"/>
                  </a:lnTo>
                  <a:lnTo>
                    <a:pt x="63802" y="57262"/>
                  </a:lnTo>
                  <a:lnTo>
                    <a:pt x="60053" y="57980"/>
                  </a:lnTo>
                  <a:lnTo>
                    <a:pt x="56305" y="58697"/>
                  </a:lnTo>
                  <a:lnTo>
                    <a:pt x="52477" y="59335"/>
                  </a:lnTo>
                  <a:lnTo>
                    <a:pt x="48649" y="59814"/>
                  </a:lnTo>
                  <a:lnTo>
                    <a:pt x="44741" y="60292"/>
                  </a:lnTo>
                  <a:lnTo>
                    <a:pt x="40833" y="60611"/>
                  </a:lnTo>
                  <a:lnTo>
                    <a:pt x="36846" y="60851"/>
                  </a:lnTo>
                  <a:lnTo>
                    <a:pt x="32858" y="60930"/>
                  </a:lnTo>
                  <a:lnTo>
                    <a:pt x="28870" y="60930"/>
                  </a:lnTo>
                  <a:lnTo>
                    <a:pt x="24803" y="60851"/>
                  </a:lnTo>
                  <a:lnTo>
                    <a:pt x="20736" y="60611"/>
                  </a:lnTo>
                  <a:lnTo>
                    <a:pt x="16668" y="60213"/>
                  </a:lnTo>
                  <a:lnTo>
                    <a:pt x="12521" y="59734"/>
                  </a:lnTo>
                  <a:lnTo>
                    <a:pt x="8374" y="59096"/>
                  </a:lnTo>
                  <a:lnTo>
                    <a:pt x="4227" y="58378"/>
                  </a:lnTo>
                  <a:lnTo>
                    <a:pt x="0" y="574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341800" y="615475"/>
              <a:ext cx="4248775" cy="1523275"/>
            </a:xfrm>
            <a:custGeom>
              <a:rect b="b" l="l" r="r" t="t"/>
              <a:pathLst>
                <a:path extrusionOk="0" fill="none" h="60931" w="169951">
                  <a:moveTo>
                    <a:pt x="169951" y="1"/>
                  </a:moveTo>
                  <a:lnTo>
                    <a:pt x="169951" y="1"/>
                  </a:lnTo>
                  <a:lnTo>
                    <a:pt x="169073" y="878"/>
                  </a:lnTo>
                  <a:lnTo>
                    <a:pt x="166362" y="3350"/>
                  </a:lnTo>
                  <a:lnTo>
                    <a:pt x="162055" y="7099"/>
                  </a:lnTo>
                  <a:lnTo>
                    <a:pt x="159264" y="9411"/>
                  </a:lnTo>
                  <a:lnTo>
                    <a:pt x="156154" y="11963"/>
                  </a:lnTo>
                  <a:lnTo>
                    <a:pt x="152645" y="14675"/>
                  </a:lnTo>
                  <a:lnTo>
                    <a:pt x="148737" y="17546"/>
                  </a:lnTo>
                  <a:lnTo>
                    <a:pt x="144590" y="20577"/>
                  </a:lnTo>
                  <a:lnTo>
                    <a:pt x="140044" y="23767"/>
                  </a:lnTo>
                  <a:lnTo>
                    <a:pt x="135179" y="26957"/>
                  </a:lnTo>
                  <a:lnTo>
                    <a:pt x="130075" y="30226"/>
                  </a:lnTo>
                  <a:lnTo>
                    <a:pt x="124652" y="33416"/>
                  </a:lnTo>
                  <a:lnTo>
                    <a:pt x="118910" y="36607"/>
                  </a:lnTo>
                  <a:lnTo>
                    <a:pt x="115959" y="38202"/>
                  </a:lnTo>
                  <a:lnTo>
                    <a:pt x="112928" y="39797"/>
                  </a:lnTo>
                  <a:lnTo>
                    <a:pt x="109898" y="41312"/>
                  </a:lnTo>
                  <a:lnTo>
                    <a:pt x="106708" y="42827"/>
                  </a:lnTo>
                  <a:lnTo>
                    <a:pt x="103518" y="44342"/>
                  </a:lnTo>
                  <a:lnTo>
                    <a:pt x="100248" y="45778"/>
                  </a:lnTo>
                  <a:lnTo>
                    <a:pt x="96898" y="47213"/>
                  </a:lnTo>
                  <a:lnTo>
                    <a:pt x="93549" y="48569"/>
                  </a:lnTo>
                  <a:lnTo>
                    <a:pt x="90119" y="49845"/>
                  </a:lnTo>
                  <a:lnTo>
                    <a:pt x="86610" y="51121"/>
                  </a:lnTo>
                  <a:lnTo>
                    <a:pt x="83101" y="52318"/>
                  </a:lnTo>
                  <a:lnTo>
                    <a:pt x="79512" y="53434"/>
                  </a:lnTo>
                  <a:lnTo>
                    <a:pt x="75924" y="54551"/>
                  </a:lnTo>
                  <a:lnTo>
                    <a:pt x="72175" y="55508"/>
                  </a:lnTo>
                  <a:lnTo>
                    <a:pt x="68507" y="56465"/>
                  </a:lnTo>
                  <a:lnTo>
                    <a:pt x="64758" y="57342"/>
                  </a:lnTo>
                  <a:lnTo>
                    <a:pt x="60930" y="58139"/>
                  </a:lnTo>
                  <a:lnTo>
                    <a:pt x="57102" y="58777"/>
                  </a:lnTo>
                  <a:lnTo>
                    <a:pt x="53194" y="59415"/>
                  </a:lnTo>
                  <a:lnTo>
                    <a:pt x="49287" y="59894"/>
                  </a:lnTo>
                  <a:lnTo>
                    <a:pt x="45299" y="60293"/>
                  </a:lnTo>
                  <a:lnTo>
                    <a:pt x="41311" y="60612"/>
                  </a:lnTo>
                  <a:lnTo>
                    <a:pt x="37324" y="60851"/>
                  </a:lnTo>
                  <a:lnTo>
                    <a:pt x="33257" y="60931"/>
                  </a:lnTo>
                  <a:lnTo>
                    <a:pt x="29189" y="60931"/>
                  </a:lnTo>
                  <a:lnTo>
                    <a:pt x="25122" y="60771"/>
                  </a:lnTo>
                  <a:lnTo>
                    <a:pt x="20975" y="60532"/>
                  </a:lnTo>
                  <a:lnTo>
                    <a:pt x="16828" y="60133"/>
                  </a:lnTo>
                  <a:lnTo>
                    <a:pt x="12601" y="59655"/>
                  </a:lnTo>
                  <a:lnTo>
                    <a:pt x="8454" y="59017"/>
                  </a:lnTo>
                  <a:lnTo>
                    <a:pt x="4227" y="58219"/>
                  </a:lnTo>
                  <a:lnTo>
                    <a:pt x="0" y="5726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333825" y="669300"/>
              <a:ext cx="4340500" cy="1523275"/>
            </a:xfrm>
            <a:custGeom>
              <a:rect b="b" l="l" r="r" t="t"/>
              <a:pathLst>
                <a:path extrusionOk="0" fill="none" h="60931" w="173620">
                  <a:moveTo>
                    <a:pt x="173619" y="1"/>
                  </a:moveTo>
                  <a:lnTo>
                    <a:pt x="173619" y="1"/>
                  </a:lnTo>
                  <a:lnTo>
                    <a:pt x="172662" y="878"/>
                  </a:lnTo>
                  <a:lnTo>
                    <a:pt x="169871" y="3351"/>
                  </a:lnTo>
                  <a:lnTo>
                    <a:pt x="165405" y="7099"/>
                  </a:lnTo>
                  <a:lnTo>
                    <a:pt x="162614" y="9412"/>
                  </a:lnTo>
                  <a:lnTo>
                    <a:pt x="159344" y="11964"/>
                  </a:lnTo>
                  <a:lnTo>
                    <a:pt x="155755" y="14755"/>
                  </a:lnTo>
                  <a:lnTo>
                    <a:pt x="151767" y="17626"/>
                  </a:lnTo>
                  <a:lnTo>
                    <a:pt x="147461" y="20736"/>
                  </a:lnTo>
                  <a:lnTo>
                    <a:pt x="142835" y="23847"/>
                  </a:lnTo>
                  <a:lnTo>
                    <a:pt x="137811" y="27037"/>
                  </a:lnTo>
                  <a:lnTo>
                    <a:pt x="132547" y="30306"/>
                  </a:lnTo>
                  <a:lnTo>
                    <a:pt x="126965" y="33576"/>
                  </a:lnTo>
                  <a:lnTo>
                    <a:pt x="121143" y="36766"/>
                  </a:lnTo>
                  <a:lnTo>
                    <a:pt x="118112" y="38361"/>
                  </a:lnTo>
                  <a:lnTo>
                    <a:pt x="115002" y="39956"/>
                  </a:lnTo>
                  <a:lnTo>
                    <a:pt x="111892" y="41472"/>
                  </a:lnTo>
                  <a:lnTo>
                    <a:pt x="108622" y="42987"/>
                  </a:lnTo>
                  <a:lnTo>
                    <a:pt x="105352" y="44502"/>
                  </a:lnTo>
                  <a:lnTo>
                    <a:pt x="102002" y="45938"/>
                  </a:lnTo>
                  <a:lnTo>
                    <a:pt x="98653" y="47293"/>
                  </a:lnTo>
                  <a:lnTo>
                    <a:pt x="95144" y="48649"/>
                  </a:lnTo>
                  <a:lnTo>
                    <a:pt x="91635" y="50005"/>
                  </a:lnTo>
                  <a:lnTo>
                    <a:pt x="88126" y="51281"/>
                  </a:lnTo>
                  <a:lnTo>
                    <a:pt x="84537" y="52477"/>
                  </a:lnTo>
                  <a:lnTo>
                    <a:pt x="80868" y="53594"/>
                  </a:lnTo>
                  <a:lnTo>
                    <a:pt x="77120" y="54631"/>
                  </a:lnTo>
                  <a:lnTo>
                    <a:pt x="73372" y="55667"/>
                  </a:lnTo>
                  <a:lnTo>
                    <a:pt x="69623" y="56624"/>
                  </a:lnTo>
                  <a:lnTo>
                    <a:pt x="65795" y="57422"/>
                  </a:lnTo>
                  <a:lnTo>
                    <a:pt x="61887" y="58219"/>
                  </a:lnTo>
                  <a:lnTo>
                    <a:pt x="57979" y="58857"/>
                  </a:lnTo>
                  <a:lnTo>
                    <a:pt x="53992" y="59495"/>
                  </a:lnTo>
                  <a:lnTo>
                    <a:pt x="50004" y="59974"/>
                  </a:lnTo>
                  <a:lnTo>
                    <a:pt x="46017" y="60373"/>
                  </a:lnTo>
                  <a:lnTo>
                    <a:pt x="41949" y="60692"/>
                  </a:lnTo>
                  <a:lnTo>
                    <a:pt x="37882" y="60851"/>
                  </a:lnTo>
                  <a:lnTo>
                    <a:pt x="33735" y="60931"/>
                  </a:lnTo>
                  <a:lnTo>
                    <a:pt x="29588" y="60931"/>
                  </a:lnTo>
                  <a:lnTo>
                    <a:pt x="25441" y="60771"/>
                  </a:lnTo>
                  <a:lnTo>
                    <a:pt x="21294" y="60452"/>
                  </a:lnTo>
                  <a:lnTo>
                    <a:pt x="17067" y="60054"/>
                  </a:lnTo>
                  <a:lnTo>
                    <a:pt x="12840" y="59575"/>
                  </a:lnTo>
                  <a:lnTo>
                    <a:pt x="8533" y="58857"/>
                  </a:lnTo>
                  <a:lnTo>
                    <a:pt x="4307" y="58060"/>
                  </a:lnTo>
                  <a:lnTo>
                    <a:pt x="0" y="571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327825" y="723150"/>
              <a:ext cx="4430225" cy="1523275"/>
            </a:xfrm>
            <a:custGeom>
              <a:rect b="b" l="l" r="r" t="t"/>
              <a:pathLst>
                <a:path extrusionOk="0" fill="none" h="60931" w="177209">
                  <a:moveTo>
                    <a:pt x="177209" y="0"/>
                  </a:moveTo>
                  <a:lnTo>
                    <a:pt x="177209" y="0"/>
                  </a:lnTo>
                  <a:lnTo>
                    <a:pt x="176172" y="878"/>
                  </a:lnTo>
                  <a:lnTo>
                    <a:pt x="173381" y="3350"/>
                  </a:lnTo>
                  <a:lnTo>
                    <a:pt x="168755" y="7178"/>
                  </a:lnTo>
                  <a:lnTo>
                    <a:pt x="165804" y="9491"/>
                  </a:lnTo>
                  <a:lnTo>
                    <a:pt x="162535" y="12043"/>
                  </a:lnTo>
                  <a:lnTo>
                    <a:pt x="158786" y="14834"/>
                  </a:lnTo>
                  <a:lnTo>
                    <a:pt x="154719" y="17705"/>
                  </a:lnTo>
                  <a:lnTo>
                    <a:pt x="150253" y="20815"/>
                  </a:lnTo>
                  <a:lnTo>
                    <a:pt x="145468" y="23926"/>
                  </a:lnTo>
                  <a:lnTo>
                    <a:pt x="140443" y="27195"/>
                  </a:lnTo>
                  <a:lnTo>
                    <a:pt x="135020" y="30465"/>
                  </a:lnTo>
                  <a:lnTo>
                    <a:pt x="129278" y="33655"/>
                  </a:lnTo>
                  <a:lnTo>
                    <a:pt x="123297" y="36925"/>
                  </a:lnTo>
                  <a:lnTo>
                    <a:pt x="120186" y="38520"/>
                  </a:lnTo>
                  <a:lnTo>
                    <a:pt x="116996" y="40115"/>
                  </a:lnTo>
                  <a:lnTo>
                    <a:pt x="113806" y="41630"/>
                  </a:lnTo>
                  <a:lnTo>
                    <a:pt x="110457" y="43146"/>
                  </a:lnTo>
                  <a:lnTo>
                    <a:pt x="107107" y="44661"/>
                  </a:lnTo>
                  <a:lnTo>
                    <a:pt x="103678" y="46097"/>
                  </a:lnTo>
                  <a:lnTo>
                    <a:pt x="100249" y="47452"/>
                  </a:lnTo>
                  <a:lnTo>
                    <a:pt x="96740" y="48808"/>
                  </a:lnTo>
                  <a:lnTo>
                    <a:pt x="93151" y="50164"/>
                  </a:lnTo>
                  <a:lnTo>
                    <a:pt x="89482" y="51360"/>
                  </a:lnTo>
                  <a:lnTo>
                    <a:pt x="85814" y="52556"/>
                  </a:lnTo>
                  <a:lnTo>
                    <a:pt x="82065" y="53753"/>
                  </a:lnTo>
                  <a:lnTo>
                    <a:pt x="78317" y="54789"/>
                  </a:lnTo>
                  <a:lnTo>
                    <a:pt x="74489" y="55826"/>
                  </a:lnTo>
                  <a:lnTo>
                    <a:pt x="70581" y="56703"/>
                  </a:lnTo>
                  <a:lnTo>
                    <a:pt x="66673" y="57581"/>
                  </a:lnTo>
                  <a:lnTo>
                    <a:pt x="62765" y="58298"/>
                  </a:lnTo>
                  <a:lnTo>
                    <a:pt x="58778" y="59016"/>
                  </a:lnTo>
                  <a:lnTo>
                    <a:pt x="54790" y="59574"/>
                  </a:lnTo>
                  <a:lnTo>
                    <a:pt x="50723" y="60053"/>
                  </a:lnTo>
                  <a:lnTo>
                    <a:pt x="46576" y="60452"/>
                  </a:lnTo>
                  <a:lnTo>
                    <a:pt x="42508" y="60691"/>
                  </a:lnTo>
                  <a:lnTo>
                    <a:pt x="38361" y="60930"/>
                  </a:lnTo>
                  <a:lnTo>
                    <a:pt x="34135" y="60930"/>
                  </a:lnTo>
                  <a:lnTo>
                    <a:pt x="29987" y="60930"/>
                  </a:lnTo>
                  <a:lnTo>
                    <a:pt x="25761" y="60771"/>
                  </a:lnTo>
                  <a:lnTo>
                    <a:pt x="21454" y="60452"/>
                  </a:lnTo>
                  <a:lnTo>
                    <a:pt x="17227" y="59973"/>
                  </a:lnTo>
                  <a:lnTo>
                    <a:pt x="12921" y="59415"/>
                  </a:lnTo>
                  <a:lnTo>
                    <a:pt x="8614" y="58777"/>
                  </a:lnTo>
                  <a:lnTo>
                    <a:pt x="4307" y="57900"/>
                  </a:lnTo>
                  <a:lnTo>
                    <a:pt x="1" y="56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319850" y="774975"/>
              <a:ext cx="4519950" cy="1525275"/>
            </a:xfrm>
            <a:custGeom>
              <a:rect b="b" l="l" r="r" t="t"/>
              <a:pathLst>
                <a:path extrusionOk="0" fill="none" h="61011" w="180798">
                  <a:moveTo>
                    <a:pt x="180798" y="1"/>
                  </a:moveTo>
                  <a:lnTo>
                    <a:pt x="180798" y="1"/>
                  </a:lnTo>
                  <a:lnTo>
                    <a:pt x="179841" y="958"/>
                  </a:lnTo>
                  <a:lnTo>
                    <a:pt x="176890" y="3430"/>
                  </a:lnTo>
                  <a:lnTo>
                    <a:pt x="172105" y="7258"/>
                  </a:lnTo>
                  <a:lnTo>
                    <a:pt x="169154" y="9571"/>
                  </a:lnTo>
                  <a:lnTo>
                    <a:pt x="165725" y="12203"/>
                  </a:lnTo>
                  <a:lnTo>
                    <a:pt x="161897" y="14914"/>
                  </a:lnTo>
                  <a:lnTo>
                    <a:pt x="157749" y="17865"/>
                  </a:lnTo>
                  <a:lnTo>
                    <a:pt x="153204" y="20975"/>
                  </a:lnTo>
                  <a:lnTo>
                    <a:pt x="148259" y="24086"/>
                  </a:lnTo>
                  <a:lnTo>
                    <a:pt x="143075" y="27355"/>
                  </a:lnTo>
                  <a:lnTo>
                    <a:pt x="137493" y="30625"/>
                  </a:lnTo>
                  <a:lnTo>
                    <a:pt x="131671" y="33895"/>
                  </a:lnTo>
                  <a:lnTo>
                    <a:pt x="125530" y="37165"/>
                  </a:lnTo>
                  <a:lnTo>
                    <a:pt x="122340" y="38760"/>
                  </a:lnTo>
                  <a:lnTo>
                    <a:pt x="119070" y="40275"/>
                  </a:lnTo>
                  <a:lnTo>
                    <a:pt x="115800" y="41870"/>
                  </a:lnTo>
                  <a:lnTo>
                    <a:pt x="112371" y="43385"/>
                  </a:lnTo>
                  <a:lnTo>
                    <a:pt x="108942" y="44821"/>
                  </a:lnTo>
                  <a:lnTo>
                    <a:pt x="105512" y="46336"/>
                  </a:lnTo>
                  <a:lnTo>
                    <a:pt x="101923" y="47692"/>
                  </a:lnTo>
                  <a:lnTo>
                    <a:pt x="98335" y="49048"/>
                  </a:lnTo>
                  <a:lnTo>
                    <a:pt x="94666" y="50404"/>
                  </a:lnTo>
                  <a:lnTo>
                    <a:pt x="90997" y="51600"/>
                  </a:lnTo>
                  <a:lnTo>
                    <a:pt x="87249" y="52796"/>
                  </a:lnTo>
                  <a:lnTo>
                    <a:pt x="83421" y="53913"/>
                  </a:lnTo>
                  <a:lnTo>
                    <a:pt x="79593" y="55029"/>
                  </a:lnTo>
                  <a:lnTo>
                    <a:pt x="75685" y="55986"/>
                  </a:lnTo>
                  <a:lnTo>
                    <a:pt x="71698" y="56943"/>
                  </a:lnTo>
                  <a:lnTo>
                    <a:pt x="67710" y="57741"/>
                  </a:lnTo>
                  <a:lnTo>
                    <a:pt x="63722" y="58458"/>
                  </a:lnTo>
                  <a:lnTo>
                    <a:pt x="59655" y="59176"/>
                  </a:lnTo>
                  <a:lnTo>
                    <a:pt x="55588" y="59735"/>
                  </a:lnTo>
                  <a:lnTo>
                    <a:pt x="51441" y="60213"/>
                  </a:lnTo>
                  <a:lnTo>
                    <a:pt x="47294" y="60612"/>
                  </a:lnTo>
                  <a:lnTo>
                    <a:pt x="43067" y="60851"/>
                  </a:lnTo>
                  <a:lnTo>
                    <a:pt x="38920" y="61011"/>
                  </a:lnTo>
                  <a:lnTo>
                    <a:pt x="34613" y="61011"/>
                  </a:lnTo>
                  <a:lnTo>
                    <a:pt x="30386" y="61011"/>
                  </a:lnTo>
                  <a:lnTo>
                    <a:pt x="26080" y="60771"/>
                  </a:lnTo>
                  <a:lnTo>
                    <a:pt x="21773" y="60452"/>
                  </a:lnTo>
                  <a:lnTo>
                    <a:pt x="17466" y="59974"/>
                  </a:lnTo>
                  <a:lnTo>
                    <a:pt x="13160" y="59416"/>
                  </a:lnTo>
                  <a:lnTo>
                    <a:pt x="8773" y="58698"/>
                  </a:lnTo>
                  <a:lnTo>
                    <a:pt x="4387" y="57820"/>
                  </a:lnTo>
                  <a:lnTo>
                    <a:pt x="1" y="5678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313875" y="828825"/>
              <a:ext cx="4609675" cy="1527250"/>
            </a:xfrm>
            <a:custGeom>
              <a:rect b="b" l="l" r="r" t="t"/>
              <a:pathLst>
                <a:path extrusionOk="0" fill="none" h="61090" w="184387">
                  <a:moveTo>
                    <a:pt x="184386" y="0"/>
                  </a:moveTo>
                  <a:lnTo>
                    <a:pt x="184386" y="0"/>
                  </a:lnTo>
                  <a:lnTo>
                    <a:pt x="183350" y="957"/>
                  </a:lnTo>
                  <a:lnTo>
                    <a:pt x="180319" y="3429"/>
                  </a:lnTo>
                  <a:lnTo>
                    <a:pt x="175454" y="7257"/>
                  </a:lnTo>
                  <a:lnTo>
                    <a:pt x="172344" y="9650"/>
                  </a:lnTo>
                  <a:lnTo>
                    <a:pt x="168835" y="12202"/>
                  </a:lnTo>
                  <a:lnTo>
                    <a:pt x="164927" y="14993"/>
                  </a:lnTo>
                  <a:lnTo>
                    <a:pt x="160620" y="17944"/>
                  </a:lnTo>
                  <a:lnTo>
                    <a:pt x="155995" y="21054"/>
                  </a:lnTo>
                  <a:lnTo>
                    <a:pt x="150970" y="24244"/>
                  </a:lnTo>
                  <a:lnTo>
                    <a:pt x="145627" y="27435"/>
                  </a:lnTo>
                  <a:lnTo>
                    <a:pt x="139885" y="30784"/>
                  </a:lnTo>
                  <a:lnTo>
                    <a:pt x="133904" y="34054"/>
                  </a:lnTo>
                  <a:lnTo>
                    <a:pt x="127603" y="37244"/>
                  </a:lnTo>
                  <a:lnTo>
                    <a:pt x="124413" y="38839"/>
                  </a:lnTo>
                  <a:lnTo>
                    <a:pt x="121064" y="40434"/>
                  </a:lnTo>
                  <a:lnTo>
                    <a:pt x="117714" y="42029"/>
                  </a:lnTo>
                  <a:lnTo>
                    <a:pt x="114285" y="43544"/>
                  </a:lnTo>
                  <a:lnTo>
                    <a:pt x="110776" y="44980"/>
                  </a:lnTo>
                  <a:lnTo>
                    <a:pt x="107187" y="46415"/>
                  </a:lnTo>
                  <a:lnTo>
                    <a:pt x="103518" y="47851"/>
                  </a:lnTo>
                  <a:lnTo>
                    <a:pt x="99850" y="49207"/>
                  </a:lnTo>
                  <a:lnTo>
                    <a:pt x="96181" y="50483"/>
                  </a:lnTo>
                  <a:lnTo>
                    <a:pt x="92353" y="51759"/>
                  </a:lnTo>
                  <a:lnTo>
                    <a:pt x="88525" y="52955"/>
                  </a:lnTo>
                  <a:lnTo>
                    <a:pt x="84617" y="54071"/>
                  </a:lnTo>
                  <a:lnTo>
                    <a:pt x="80709" y="55108"/>
                  </a:lnTo>
                  <a:lnTo>
                    <a:pt x="76722" y="56145"/>
                  </a:lnTo>
                  <a:lnTo>
                    <a:pt x="72734" y="57022"/>
                  </a:lnTo>
                  <a:lnTo>
                    <a:pt x="68667" y="57820"/>
                  </a:lnTo>
                  <a:lnTo>
                    <a:pt x="64599" y="58617"/>
                  </a:lnTo>
                  <a:lnTo>
                    <a:pt x="60452" y="59255"/>
                  </a:lnTo>
                  <a:lnTo>
                    <a:pt x="56305" y="59814"/>
                  </a:lnTo>
                  <a:lnTo>
                    <a:pt x="52078" y="60292"/>
                  </a:lnTo>
                  <a:lnTo>
                    <a:pt x="47852" y="60611"/>
                  </a:lnTo>
                  <a:lnTo>
                    <a:pt x="43625" y="60850"/>
                  </a:lnTo>
                  <a:lnTo>
                    <a:pt x="39398" y="61010"/>
                  </a:lnTo>
                  <a:lnTo>
                    <a:pt x="35091" y="61090"/>
                  </a:lnTo>
                  <a:lnTo>
                    <a:pt x="30705" y="60930"/>
                  </a:lnTo>
                  <a:lnTo>
                    <a:pt x="26398" y="60771"/>
                  </a:lnTo>
                  <a:lnTo>
                    <a:pt x="22012" y="60372"/>
                  </a:lnTo>
                  <a:lnTo>
                    <a:pt x="17626" y="59973"/>
                  </a:lnTo>
                  <a:lnTo>
                    <a:pt x="13239" y="59335"/>
                  </a:lnTo>
                  <a:lnTo>
                    <a:pt x="8853" y="58617"/>
                  </a:lnTo>
                  <a:lnTo>
                    <a:pt x="4387" y="57660"/>
                  </a:lnTo>
                  <a:lnTo>
                    <a:pt x="1" y="566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305900" y="882650"/>
              <a:ext cx="4701375" cy="1527250"/>
            </a:xfrm>
            <a:custGeom>
              <a:rect b="b" l="l" r="r" t="t"/>
              <a:pathLst>
                <a:path extrusionOk="0" fill="none" h="61090" w="188055">
                  <a:moveTo>
                    <a:pt x="188055" y="0"/>
                  </a:moveTo>
                  <a:lnTo>
                    <a:pt x="188055" y="0"/>
                  </a:lnTo>
                  <a:lnTo>
                    <a:pt x="186938" y="957"/>
                  </a:lnTo>
                  <a:lnTo>
                    <a:pt x="183828" y="3430"/>
                  </a:lnTo>
                  <a:lnTo>
                    <a:pt x="178883" y="7337"/>
                  </a:lnTo>
                  <a:lnTo>
                    <a:pt x="175693" y="9650"/>
                  </a:lnTo>
                  <a:lnTo>
                    <a:pt x="172105" y="12282"/>
                  </a:lnTo>
                  <a:lnTo>
                    <a:pt x="168037" y="15073"/>
                  </a:lnTo>
                  <a:lnTo>
                    <a:pt x="163651" y="18024"/>
                  </a:lnTo>
                  <a:lnTo>
                    <a:pt x="158866" y="21134"/>
                  </a:lnTo>
                  <a:lnTo>
                    <a:pt x="153762" y="24325"/>
                  </a:lnTo>
                  <a:lnTo>
                    <a:pt x="148259" y="27594"/>
                  </a:lnTo>
                  <a:lnTo>
                    <a:pt x="142437" y="30864"/>
                  </a:lnTo>
                  <a:lnTo>
                    <a:pt x="136296" y="34134"/>
                  </a:lnTo>
                  <a:lnTo>
                    <a:pt x="129836" y="37404"/>
                  </a:lnTo>
                  <a:lnTo>
                    <a:pt x="126566" y="38999"/>
                  </a:lnTo>
                  <a:lnTo>
                    <a:pt x="123137" y="40594"/>
                  </a:lnTo>
                  <a:lnTo>
                    <a:pt x="119708" y="42109"/>
                  </a:lnTo>
                  <a:lnTo>
                    <a:pt x="116199" y="43624"/>
                  </a:lnTo>
                  <a:lnTo>
                    <a:pt x="112610" y="45140"/>
                  </a:lnTo>
                  <a:lnTo>
                    <a:pt x="108941" y="46575"/>
                  </a:lnTo>
                  <a:lnTo>
                    <a:pt x="105273" y="48011"/>
                  </a:lnTo>
                  <a:lnTo>
                    <a:pt x="101524" y="49366"/>
                  </a:lnTo>
                  <a:lnTo>
                    <a:pt x="97696" y="50642"/>
                  </a:lnTo>
                  <a:lnTo>
                    <a:pt x="93868" y="51918"/>
                  </a:lnTo>
                  <a:lnTo>
                    <a:pt x="89960" y="53115"/>
                  </a:lnTo>
                  <a:lnTo>
                    <a:pt x="85973" y="54231"/>
                  </a:lnTo>
                  <a:lnTo>
                    <a:pt x="81985" y="55268"/>
                  </a:lnTo>
                  <a:lnTo>
                    <a:pt x="77918" y="56225"/>
                  </a:lnTo>
                  <a:lnTo>
                    <a:pt x="73851" y="57182"/>
                  </a:lnTo>
                  <a:lnTo>
                    <a:pt x="69703" y="57980"/>
                  </a:lnTo>
                  <a:lnTo>
                    <a:pt x="65556" y="58697"/>
                  </a:lnTo>
                  <a:lnTo>
                    <a:pt x="61330" y="59335"/>
                  </a:lnTo>
                  <a:lnTo>
                    <a:pt x="57103" y="59894"/>
                  </a:lnTo>
                  <a:lnTo>
                    <a:pt x="52876" y="60372"/>
                  </a:lnTo>
                  <a:lnTo>
                    <a:pt x="48569" y="60691"/>
                  </a:lnTo>
                  <a:lnTo>
                    <a:pt x="44263" y="60930"/>
                  </a:lnTo>
                  <a:lnTo>
                    <a:pt x="39876" y="61090"/>
                  </a:lnTo>
                  <a:lnTo>
                    <a:pt x="35570" y="61090"/>
                  </a:lnTo>
                  <a:lnTo>
                    <a:pt x="31183" y="60930"/>
                  </a:lnTo>
                  <a:lnTo>
                    <a:pt x="26717" y="60691"/>
                  </a:lnTo>
                  <a:lnTo>
                    <a:pt x="22331" y="60372"/>
                  </a:lnTo>
                  <a:lnTo>
                    <a:pt x="17865" y="59894"/>
                  </a:lnTo>
                  <a:lnTo>
                    <a:pt x="13479" y="59256"/>
                  </a:lnTo>
                  <a:lnTo>
                    <a:pt x="9012" y="58458"/>
                  </a:lnTo>
                  <a:lnTo>
                    <a:pt x="4546" y="57501"/>
                  </a:lnTo>
                  <a:lnTo>
                    <a:pt x="1" y="564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299925" y="936475"/>
              <a:ext cx="4789100" cy="1527275"/>
            </a:xfrm>
            <a:custGeom>
              <a:rect b="b" l="l" r="r" t="t"/>
              <a:pathLst>
                <a:path extrusionOk="0" fill="none" h="61091" w="191564">
                  <a:moveTo>
                    <a:pt x="191564" y="1"/>
                  </a:moveTo>
                  <a:lnTo>
                    <a:pt x="191564" y="1"/>
                  </a:lnTo>
                  <a:lnTo>
                    <a:pt x="190527" y="878"/>
                  </a:lnTo>
                  <a:lnTo>
                    <a:pt x="187337" y="3430"/>
                  </a:lnTo>
                  <a:lnTo>
                    <a:pt x="182153" y="7338"/>
                  </a:lnTo>
                  <a:lnTo>
                    <a:pt x="178883" y="9730"/>
                  </a:lnTo>
                  <a:lnTo>
                    <a:pt x="175215" y="12362"/>
                  </a:lnTo>
                  <a:lnTo>
                    <a:pt x="171067" y="15153"/>
                  </a:lnTo>
                  <a:lnTo>
                    <a:pt x="166601" y="18104"/>
                  </a:lnTo>
                  <a:lnTo>
                    <a:pt x="161657" y="21214"/>
                  </a:lnTo>
                  <a:lnTo>
                    <a:pt x="156393" y="24405"/>
                  </a:lnTo>
                  <a:lnTo>
                    <a:pt x="150811" y="27674"/>
                  </a:lnTo>
                  <a:lnTo>
                    <a:pt x="144829" y="31024"/>
                  </a:lnTo>
                  <a:lnTo>
                    <a:pt x="138529" y="34294"/>
                  </a:lnTo>
                  <a:lnTo>
                    <a:pt x="131989" y="37564"/>
                  </a:lnTo>
                  <a:lnTo>
                    <a:pt x="128560" y="39159"/>
                  </a:lnTo>
                  <a:lnTo>
                    <a:pt x="125131" y="40754"/>
                  </a:lnTo>
                  <a:lnTo>
                    <a:pt x="121622" y="42269"/>
                  </a:lnTo>
                  <a:lnTo>
                    <a:pt x="118033" y="43784"/>
                  </a:lnTo>
                  <a:lnTo>
                    <a:pt x="114364" y="45299"/>
                  </a:lnTo>
                  <a:lnTo>
                    <a:pt x="110616" y="46735"/>
                  </a:lnTo>
                  <a:lnTo>
                    <a:pt x="106867" y="48170"/>
                  </a:lnTo>
                  <a:lnTo>
                    <a:pt x="103039" y="49526"/>
                  </a:lnTo>
                  <a:lnTo>
                    <a:pt x="99132" y="50802"/>
                  </a:lnTo>
                  <a:lnTo>
                    <a:pt x="95224" y="52078"/>
                  </a:lnTo>
                  <a:lnTo>
                    <a:pt x="91236" y="53195"/>
                  </a:lnTo>
                  <a:lnTo>
                    <a:pt x="87249" y="54311"/>
                  </a:lnTo>
                  <a:lnTo>
                    <a:pt x="83101" y="55428"/>
                  </a:lnTo>
                  <a:lnTo>
                    <a:pt x="79034" y="56385"/>
                  </a:lnTo>
                  <a:lnTo>
                    <a:pt x="74887" y="57262"/>
                  </a:lnTo>
                  <a:lnTo>
                    <a:pt x="70660" y="58060"/>
                  </a:lnTo>
                  <a:lnTo>
                    <a:pt x="66433" y="58777"/>
                  </a:lnTo>
                  <a:lnTo>
                    <a:pt x="62127" y="59415"/>
                  </a:lnTo>
                  <a:lnTo>
                    <a:pt x="57900" y="59974"/>
                  </a:lnTo>
                  <a:lnTo>
                    <a:pt x="53514" y="60372"/>
                  </a:lnTo>
                  <a:lnTo>
                    <a:pt x="49207" y="60771"/>
                  </a:lnTo>
                  <a:lnTo>
                    <a:pt x="44821" y="60931"/>
                  </a:lnTo>
                  <a:lnTo>
                    <a:pt x="40355" y="61090"/>
                  </a:lnTo>
                  <a:lnTo>
                    <a:pt x="35968" y="61090"/>
                  </a:lnTo>
                  <a:lnTo>
                    <a:pt x="31502" y="60931"/>
                  </a:lnTo>
                  <a:lnTo>
                    <a:pt x="27036" y="60691"/>
                  </a:lnTo>
                  <a:lnTo>
                    <a:pt x="22570" y="60293"/>
                  </a:lnTo>
                  <a:lnTo>
                    <a:pt x="18104" y="59814"/>
                  </a:lnTo>
                  <a:lnTo>
                    <a:pt x="13558" y="59176"/>
                  </a:lnTo>
                  <a:lnTo>
                    <a:pt x="9012" y="58299"/>
                  </a:lnTo>
                  <a:lnTo>
                    <a:pt x="4546" y="57422"/>
                  </a:lnTo>
                  <a:lnTo>
                    <a:pt x="0" y="563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293950" y="990300"/>
              <a:ext cx="4878825" cy="1527275"/>
            </a:xfrm>
            <a:custGeom>
              <a:rect b="b" l="l" r="r" t="t"/>
              <a:pathLst>
                <a:path extrusionOk="0" fill="none" h="61091" w="195153">
                  <a:moveTo>
                    <a:pt x="195152" y="1"/>
                  </a:moveTo>
                  <a:lnTo>
                    <a:pt x="195152" y="1"/>
                  </a:lnTo>
                  <a:lnTo>
                    <a:pt x="194036" y="878"/>
                  </a:lnTo>
                  <a:lnTo>
                    <a:pt x="190766" y="3430"/>
                  </a:lnTo>
                  <a:lnTo>
                    <a:pt x="188373" y="5265"/>
                  </a:lnTo>
                  <a:lnTo>
                    <a:pt x="185502" y="7338"/>
                  </a:lnTo>
                  <a:lnTo>
                    <a:pt x="182153" y="9731"/>
                  </a:lnTo>
                  <a:lnTo>
                    <a:pt x="178325" y="12362"/>
                  </a:lnTo>
                  <a:lnTo>
                    <a:pt x="174178" y="15233"/>
                  </a:lnTo>
                  <a:lnTo>
                    <a:pt x="169552" y="18184"/>
                  </a:lnTo>
                  <a:lnTo>
                    <a:pt x="164528" y="21295"/>
                  </a:lnTo>
                  <a:lnTo>
                    <a:pt x="159105" y="24564"/>
                  </a:lnTo>
                  <a:lnTo>
                    <a:pt x="153362" y="27834"/>
                  </a:lnTo>
                  <a:lnTo>
                    <a:pt x="147222" y="31104"/>
                  </a:lnTo>
                  <a:lnTo>
                    <a:pt x="140841" y="34453"/>
                  </a:lnTo>
                  <a:lnTo>
                    <a:pt x="134142" y="37723"/>
                  </a:lnTo>
                  <a:lnTo>
                    <a:pt x="130633" y="39318"/>
                  </a:lnTo>
                  <a:lnTo>
                    <a:pt x="127124" y="40913"/>
                  </a:lnTo>
                  <a:lnTo>
                    <a:pt x="123535" y="42429"/>
                  </a:lnTo>
                  <a:lnTo>
                    <a:pt x="119867" y="43944"/>
                  </a:lnTo>
                  <a:lnTo>
                    <a:pt x="116118" y="45459"/>
                  </a:lnTo>
                  <a:lnTo>
                    <a:pt x="112370" y="46895"/>
                  </a:lnTo>
                  <a:lnTo>
                    <a:pt x="108462" y="48330"/>
                  </a:lnTo>
                  <a:lnTo>
                    <a:pt x="104554" y="49686"/>
                  </a:lnTo>
                  <a:lnTo>
                    <a:pt x="100647" y="50962"/>
                  </a:lnTo>
                  <a:lnTo>
                    <a:pt x="96579" y="52158"/>
                  </a:lnTo>
                  <a:lnTo>
                    <a:pt x="92592" y="53355"/>
                  </a:lnTo>
                  <a:lnTo>
                    <a:pt x="88445" y="54471"/>
                  </a:lnTo>
                  <a:lnTo>
                    <a:pt x="84297" y="55508"/>
                  </a:lnTo>
                  <a:lnTo>
                    <a:pt x="80150" y="56465"/>
                  </a:lnTo>
                  <a:lnTo>
                    <a:pt x="75844" y="57342"/>
                  </a:lnTo>
                  <a:lnTo>
                    <a:pt x="71617" y="58219"/>
                  </a:lnTo>
                  <a:lnTo>
                    <a:pt x="67310" y="58937"/>
                  </a:lnTo>
                  <a:lnTo>
                    <a:pt x="63004" y="59495"/>
                  </a:lnTo>
                  <a:lnTo>
                    <a:pt x="58617" y="60054"/>
                  </a:lnTo>
                  <a:lnTo>
                    <a:pt x="54231" y="60452"/>
                  </a:lnTo>
                  <a:lnTo>
                    <a:pt x="49765" y="60771"/>
                  </a:lnTo>
                  <a:lnTo>
                    <a:pt x="45299" y="61011"/>
                  </a:lnTo>
                  <a:lnTo>
                    <a:pt x="40833" y="61090"/>
                  </a:lnTo>
                  <a:lnTo>
                    <a:pt x="36367" y="61090"/>
                  </a:lnTo>
                  <a:lnTo>
                    <a:pt x="31821" y="60931"/>
                  </a:lnTo>
                  <a:lnTo>
                    <a:pt x="27355" y="60692"/>
                  </a:lnTo>
                  <a:lnTo>
                    <a:pt x="22809" y="60293"/>
                  </a:lnTo>
                  <a:lnTo>
                    <a:pt x="18263" y="59735"/>
                  </a:lnTo>
                  <a:lnTo>
                    <a:pt x="13638" y="59017"/>
                  </a:lnTo>
                  <a:lnTo>
                    <a:pt x="9092" y="58219"/>
                  </a:lnTo>
                  <a:lnTo>
                    <a:pt x="4546" y="57262"/>
                  </a:lnTo>
                  <a:lnTo>
                    <a:pt x="0" y="5614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285975" y="1044150"/>
              <a:ext cx="4970525" cy="1527250"/>
            </a:xfrm>
            <a:custGeom>
              <a:rect b="b" l="l" r="r" t="t"/>
              <a:pathLst>
                <a:path extrusionOk="0" fill="none" h="61090" w="198821">
                  <a:moveTo>
                    <a:pt x="198821" y="0"/>
                  </a:moveTo>
                  <a:lnTo>
                    <a:pt x="198821" y="0"/>
                  </a:lnTo>
                  <a:lnTo>
                    <a:pt x="197625" y="877"/>
                  </a:lnTo>
                  <a:lnTo>
                    <a:pt x="194275" y="3430"/>
                  </a:lnTo>
                  <a:lnTo>
                    <a:pt x="191803" y="5264"/>
                  </a:lnTo>
                  <a:lnTo>
                    <a:pt x="188852" y="7417"/>
                  </a:lnTo>
                  <a:lnTo>
                    <a:pt x="185423" y="9810"/>
                  </a:lnTo>
                  <a:lnTo>
                    <a:pt x="181594" y="12441"/>
                  </a:lnTo>
                  <a:lnTo>
                    <a:pt x="177288" y="15233"/>
                  </a:lnTo>
                  <a:lnTo>
                    <a:pt x="172503" y="18263"/>
                  </a:lnTo>
                  <a:lnTo>
                    <a:pt x="167399" y="21374"/>
                  </a:lnTo>
                  <a:lnTo>
                    <a:pt x="161896" y="24643"/>
                  </a:lnTo>
                  <a:lnTo>
                    <a:pt x="155994" y="27913"/>
                  </a:lnTo>
                  <a:lnTo>
                    <a:pt x="149774" y="31263"/>
                  </a:lnTo>
                  <a:lnTo>
                    <a:pt x="143234" y="34533"/>
                  </a:lnTo>
                  <a:lnTo>
                    <a:pt x="136375" y="37802"/>
                  </a:lnTo>
                  <a:lnTo>
                    <a:pt x="132786" y="39397"/>
                  </a:lnTo>
                  <a:lnTo>
                    <a:pt x="129198" y="40992"/>
                  </a:lnTo>
                  <a:lnTo>
                    <a:pt x="125529" y="42587"/>
                  </a:lnTo>
                  <a:lnTo>
                    <a:pt x="121781" y="44103"/>
                  </a:lnTo>
                  <a:lnTo>
                    <a:pt x="117953" y="45618"/>
                  </a:lnTo>
                  <a:lnTo>
                    <a:pt x="114125" y="47053"/>
                  </a:lnTo>
                  <a:lnTo>
                    <a:pt x="110217" y="48409"/>
                  </a:lnTo>
                  <a:lnTo>
                    <a:pt x="106229" y="49765"/>
                  </a:lnTo>
                  <a:lnTo>
                    <a:pt x="102162" y="51121"/>
                  </a:lnTo>
                  <a:lnTo>
                    <a:pt x="98095" y="52317"/>
                  </a:lnTo>
                  <a:lnTo>
                    <a:pt x="93947" y="53513"/>
                  </a:lnTo>
                  <a:lnTo>
                    <a:pt x="89800" y="54630"/>
                  </a:lnTo>
                  <a:lnTo>
                    <a:pt x="85574" y="55667"/>
                  </a:lnTo>
                  <a:lnTo>
                    <a:pt x="81267" y="56624"/>
                  </a:lnTo>
                  <a:lnTo>
                    <a:pt x="76960" y="57501"/>
                  </a:lnTo>
                  <a:lnTo>
                    <a:pt x="72654" y="58298"/>
                  </a:lnTo>
                  <a:lnTo>
                    <a:pt x="68267" y="59016"/>
                  </a:lnTo>
                  <a:lnTo>
                    <a:pt x="63881" y="59574"/>
                  </a:lnTo>
                  <a:lnTo>
                    <a:pt x="59415" y="60133"/>
                  </a:lnTo>
                  <a:lnTo>
                    <a:pt x="54949" y="60531"/>
                  </a:lnTo>
                  <a:lnTo>
                    <a:pt x="50483" y="60850"/>
                  </a:lnTo>
                  <a:lnTo>
                    <a:pt x="45937" y="61010"/>
                  </a:lnTo>
                  <a:lnTo>
                    <a:pt x="41391" y="61090"/>
                  </a:lnTo>
                  <a:lnTo>
                    <a:pt x="36845" y="61090"/>
                  </a:lnTo>
                  <a:lnTo>
                    <a:pt x="32299" y="60930"/>
                  </a:lnTo>
                  <a:lnTo>
                    <a:pt x="27674" y="60611"/>
                  </a:lnTo>
                  <a:lnTo>
                    <a:pt x="23128" y="60212"/>
                  </a:lnTo>
                  <a:lnTo>
                    <a:pt x="18502" y="59654"/>
                  </a:lnTo>
                  <a:lnTo>
                    <a:pt x="13877" y="58936"/>
                  </a:lnTo>
                  <a:lnTo>
                    <a:pt x="9251" y="58059"/>
                  </a:lnTo>
                  <a:lnTo>
                    <a:pt x="4626" y="57102"/>
                  </a:lnTo>
                  <a:lnTo>
                    <a:pt x="0" y="5590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279975" y="1097975"/>
              <a:ext cx="5058275" cy="1529250"/>
            </a:xfrm>
            <a:custGeom>
              <a:rect b="b" l="l" r="r" t="t"/>
              <a:pathLst>
                <a:path extrusionOk="0" fill="none" h="61170" w="202331">
                  <a:moveTo>
                    <a:pt x="202331" y="1"/>
                  </a:moveTo>
                  <a:lnTo>
                    <a:pt x="202331" y="1"/>
                  </a:lnTo>
                  <a:lnTo>
                    <a:pt x="201134" y="878"/>
                  </a:lnTo>
                  <a:lnTo>
                    <a:pt x="197705" y="3510"/>
                  </a:lnTo>
                  <a:lnTo>
                    <a:pt x="195233" y="5264"/>
                  </a:lnTo>
                  <a:lnTo>
                    <a:pt x="192202" y="7417"/>
                  </a:lnTo>
                  <a:lnTo>
                    <a:pt x="188693" y="9810"/>
                  </a:lnTo>
                  <a:lnTo>
                    <a:pt x="184706" y="12442"/>
                  </a:lnTo>
                  <a:lnTo>
                    <a:pt x="180319" y="15313"/>
                  </a:lnTo>
                  <a:lnTo>
                    <a:pt x="175454" y="18343"/>
                  </a:lnTo>
                  <a:lnTo>
                    <a:pt x="170191" y="21454"/>
                  </a:lnTo>
                  <a:lnTo>
                    <a:pt x="164528" y="24723"/>
                  </a:lnTo>
                  <a:lnTo>
                    <a:pt x="158547" y="27993"/>
                  </a:lnTo>
                  <a:lnTo>
                    <a:pt x="152167" y="31343"/>
                  </a:lnTo>
                  <a:lnTo>
                    <a:pt x="145468" y="34692"/>
                  </a:lnTo>
                  <a:lnTo>
                    <a:pt x="138450" y="37962"/>
                  </a:lnTo>
                  <a:lnTo>
                    <a:pt x="134861" y="39557"/>
                  </a:lnTo>
                  <a:lnTo>
                    <a:pt x="131192" y="41152"/>
                  </a:lnTo>
                  <a:lnTo>
                    <a:pt x="127444" y="42747"/>
                  </a:lnTo>
                  <a:lnTo>
                    <a:pt x="123616" y="44262"/>
                  </a:lnTo>
                  <a:lnTo>
                    <a:pt x="119708" y="45778"/>
                  </a:lnTo>
                  <a:lnTo>
                    <a:pt x="115800" y="47213"/>
                  </a:lnTo>
                  <a:lnTo>
                    <a:pt x="111813" y="48569"/>
                  </a:lnTo>
                  <a:lnTo>
                    <a:pt x="107745" y="49925"/>
                  </a:lnTo>
                  <a:lnTo>
                    <a:pt x="103678" y="51201"/>
                  </a:lnTo>
                  <a:lnTo>
                    <a:pt x="99451" y="52477"/>
                  </a:lnTo>
                  <a:lnTo>
                    <a:pt x="95304" y="53673"/>
                  </a:lnTo>
                  <a:lnTo>
                    <a:pt x="90997" y="54790"/>
                  </a:lnTo>
                  <a:lnTo>
                    <a:pt x="86691" y="55747"/>
                  </a:lnTo>
                  <a:lnTo>
                    <a:pt x="82384" y="56704"/>
                  </a:lnTo>
                  <a:lnTo>
                    <a:pt x="77998" y="57581"/>
                  </a:lnTo>
                  <a:lnTo>
                    <a:pt x="73612" y="58378"/>
                  </a:lnTo>
                  <a:lnTo>
                    <a:pt x="69145" y="59096"/>
                  </a:lnTo>
                  <a:lnTo>
                    <a:pt x="64679" y="59734"/>
                  </a:lnTo>
                  <a:lnTo>
                    <a:pt x="60133" y="60213"/>
                  </a:lnTo>
                  <a:lnTo>
                    <a:pt x="55588" y="60611"/>
                  </a:lnTo>
                  <a:lnTo>
                    <a:pt x="51042" y="60930"/>
                  </a:lnTo>
                  <a:lnTo>
                    <a:pt x="46496" y="61090"/>
                  </a:lnTo>
                  <a:lnTo>
                    <a:pt x="41870" y="61170"/>
                  </a:lnTo>
                  <a:lnTo>
                    <a:pt x="37245" y="61090"/>
                  </a:lnTo>
                  <a:lnTo>
                    <a:pt x="32619" y="60930"/>
                  </a:lnTo>
                  <a:lnTo>
                    <a:pt x="27994" y="60611"/>
                  </a:lnTo>
                  <a:lnTo>
                    <a:pt x="23288" y="60133"/>
                  </a:lnTo>
                  <a:lnTo>
                    <a:pt x="18663" y="59575"/>
                  </a:lnTo>
                  <a:lnTo>
                    <a:pt x="13957" y="58857"/>
                  </a:lnTo>
                  <a:lnTo>
                    <a:pt x="9332" y="57980"/>
                  </a:lnTo>
                  <a:lnTo>
                    <a:pt x="4626" y="56943"/>
                  </a:lnTo>
                  <a:lnTo>
                    <a:pt x="1" y="557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272000" y="1151800"/>
              <a:ext cx="5150000" cy="1529275"/>
            </a:xfrm>
            <a:custGeom>
              <a:rect b="b" l="l" r="r" t="t"/>
              <a:pathLst>
                <a:path extrusionOk="0" fill="none" h="61171" w="206000">
                  <a:moveTo>
                    <a:pt x="205999" y="1"/>
                  </a:moveTo>
                  <a:lnTo>
                    <a:pt x="205999" y="1"/>
                  </a:lnTo>
                  <a:lnTo>
                    <a:pt x="204803" y="878"/>
                  </a:lnTo>
                  <a:lnTo>
                    <a:pt x="201294" y="3510"/>
                  </a:lnTo>
                  <a:lnTo>
                    <a:pt x="198662" y="5344"/>
                  </a:lnTo>
                  <a:lnTo>
                    <a:pt x="195631" y="7418"/>
                  </a:lnTo>
                  <a:lnTo>
                    <a:pt x="192043" y="9890"/>
                  </a:lnTo>
                  <a:lnTo>
                    <a:pt x="187975" y="12522"/>
                  </a:lnTo>
                  <a:lnTo>
                    <a:pt x="183429" y="15393"/>
                  </a:lnTo>
                  <a:lnTo>
                    <a:pt x="178485" y="18423"/>
                  </a:lnTo>
                  <a:lnTo>
                    <a:pt x="173062" y="21534"/>
                  </a:lnTo>
                  <a:lnTo>
                    <a:pt x="167320" y="24803"/>
                  </a:lnTo>
                  <a:lnTo>
                    <a:pt x="161179" y="28153"/>
                  </a:lnTo>
                  <a:lnTo>
                    <a:pt x="154719" y="31503"/>
                  </a:lnTo>
                  <a:lnTo>
                    <a:pt x="147860" y="34852"/>
                  </a:lnTo>
                  <a:lnTo>
                    <a:pt x="140683" y="38122"/>
                  </a:lnTo>
                  <a:lnTo>
                    <a:pt x="137014" y="39717"/>
                  </a:lnTo>
                  <a:lnTo>
                    <a:pt x="133266" y="41312"/>
                  </a:lnTo>
                  <a:lnTo>
                    <a:pt x="129438" y="42907"/>
                  </a:lnTo>
                  <a:lnTo>
                    <a:pt x="125530" y="44422"/>
                  </a:lnTo>
                  <a:lnTo>
                    <a:pt x="121622" y="45858"/>
                  </a:lnTo>
                  <a:lnTo>
                    <a:pt x="117555" y="47373"/>
                  </a:lnTo>
                  <a:lnTo>
                    <a:pt x="113487" y="48729"/>
                  </a:lnTo>
                  <a:lnTo>
                    <a:pt x="109340" y="50085"/>
                  </a:lnTo>
                  <a:lnTo>
                    <a:pt x="105193" y="51361"/>
                  </a:lnTo>
                  <a:lnTo>
                    <a:pt x="100966" y="52637"/>
                  </a:lnTo>
                  <a:lnTo>
                    <a:pt x="96660" y="53753"/>
                  </a:lnTo>
                  <a:lnTo>
                    <a:pt x="92353" y="54870"/>
                  </a:lnTo>
                  <a:lnTo>
                    <a:pt x="87967" y="55906"/>
                  </a:lnTo>
                  <a:lnTo>
                    <a:pt x="83580" y="56863"/>
                  </a:lnTo>
                  <a:lnTo>
                    <a:pt x="79114" y="57741"/>
                  </a:lnTo>
                  <a:lnTo>
                    <a:pt x="74648" y="58538"/>
                  </a:lnTo>
                  <a:lnTo>
                    <a:pt x="70102" y="59176"/>
                  </a:lnTo>
                  <a:lnTo>
                    <a:pt x="65557" y="59814"/>
                  </a:lnTo>
                  <a:lnTo>
                    <a:pt x="60931" y="60293"/>
                  </a:lnTo>
                  <a:lnTo>
                    <a:pt x="56385" y="60692"/>
                  </a:lnTo>
                  <a:lnTo>
                    <a:pt x="51760" y="60931"/>
                  </a:lnTo>
                  <a:lnTo>
                    <a:pt x="47054" y="61090"/>
                  </a:lnTo>
                  <a:lnTo>
                    <a:pt x="42429" y="61170"/>
                  </a:lnTo>
                  <a:lnTo>
                    <a:pt x="37723" y="61090"/>
                  </a:lnTo>
                  <a:lnTo>
                    <a:pt x="33018" y="60931"/>
                  </a:lnTo>
                  <a:lnTo>
                    <a:pt x="28313" y="60612"/>
                  </a:lnTo>
                  <a:lnTo>
                    <a:pt x="23607" y="60133"/>
                  </a:lnTo>
                  <a:lnTo>
                    <a:pt x="18902" y="59495"/>
                  </a:lnTo>
                  <a:lnTo>
                    <a:pt x="14197" y="58777"/>
                  </a:lnTo>
                  <a:lnTo>
                    <a:pt x="9491" y="57820"/>
                  </a:lnTo>
                  <a:lnTo>
                    <a:pt x="4706" y="56784"/>
                  </a:lnTo>
                  <a:lnTo>
                    <a:pt x="1" y="5558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266025" y="1203650"/>
              <a:ext cx="5239700" cy="1531250"/>
            </a:xfrm>
            <a:custGeom>
              <a:rect b="b" l="l" r="r" t="t"/>
              <a:pathLst>
                <a:path extrusionOk="0" fill="none" h="61250" w="209588">
                  <a:moveTo>
                    <a:pt x="209588" y="0"/>
                  </a:moveTo>
                  <a:lnTo>
                    <a:pt x="209588" y="0"/>
                  </a:lnTo>
                  <a:lnTo>
                    <a:pt x="208312" y="957"/>
                  </a:lnTo>
                  <a:lnTo>
                    <a:pt x="204723" y="3589"/>
                  </a:lnTo>
                  <a:lnTo>
                    <a:pt x="202091" y="5423"/>
                  </a:lnTo>
                  <a:lnTo>
                    <a:pt x="198901" y="7577"/>
                  </a:lnTo>
                  <a:lnTo>
                    <a:pt x="195232" y="9969"/>
                  </a:lnTo>
                  <a:lnTo>
                    <a:pt x="191085" y="12681"/>
                  </a:lnTo>
                  <a:lnTo>
                    <a:pt x="186460" y="15552"/>
                  </a:lnTo>
                  <a:lnTo>
                    <a:pt x="181356" y="18582"/>
                  </a:lnTo>
                  <a:lnTo>
                    <a:pt x="175933" y="21772"/>
                  </a:lnTo>
                  <a:lnTo>
                    <a:pt x="170031" y="25042"/>
                  </a:lnTo>
                  <a:lnTo>
                    <a:pt x="163731" y="28312"/>
                  </a:lnTo>
                  <a:lnTo>
                    <a:pt x="157111" y="31662"/>
                  </a:lnTo>
                  <a:lnTo>
                    <a:pt x="150173" y="35011"/>
                  </a:lnTo>
                  <a:lnTo>
                    <a:pt x="142836" y="38281"/>
                  </a:lnTo>
                  <a:lnTo>
                    <a:pt x="139087" y="39956"/>
                  </a:lnTo>
                  <a:lnTo>
                    <a:pt x="135259" y="41551"/>
                  </a:lnTo>
                  <a:lnTo>
                    <a:pt x="131351" y="43066"/>
                  </a:lnTo>
                  <a:lnTo>
                    <a:pt x="127364" y="44661"/>
                  </a:lnTo>
                  <a:lnTo>
                    <a:pt x="123376" y="46097"/>
                  </a:lnTo>
                  <a:lnTo>
                    <a:pt x="119229" y="47532"/>
                  </a:lnTo>
                  <a:lnTo>
                    <a:pt x="115082" y="48968"/>
                  </a:lnTo>
                  <a:lnTo>
                    <a:pt x="110935" y="50323"/>
                  </a:lnTo>
                  <a:lnTo>
                    <a:pt x="106628" y="51599"/>
                  </a:lnTo>
                  <a:lnTo>
                    <a:pt x="102322" y="52875"/>
                  </a:lnTo>
                  <a:lnTo>
                    <a:pt x="98015" y="53992"/>
                  </a:lnTo>
                  <a:lnTo>
                    <a:pt x="93549" y="55108"/>
                  </a:lnTo>
                  <a:lnTo>
                    <a:pt x="89163" y="56145"/>
                  </a:lnTo>
                  <a:lnTo>
                    <a:pt x="84617" y="57102"/>
                  </a:lnTo>
                  <a:lnTo>
                    <a:pt x="80151" y="57900"/>
                  </a:lnTo>
                  <a:lnTo>
                    <a:pt x="75605" y="58697"/>
                  </a:lnTo>
                  <a:lnTo>
                    <a:pt x="70979" y="59415"/>
                  </a:lnTo>
                  <a:lnTo>
                    <a:pt x="66354" y="59973"/>
                  </a:lnTo>
                  <a:lnTo>
                    <a:pt x="61728" y="60452"/>
                  </a:lnTo>
                  <a:lnTo>
                    <a:pt x="57023" y="60851"/>
                  </a:lnTo>
                  <a:lnTo>
                    <a:pt x="52318" y="61090"/>
                  </a:lnTo>
                  <a:lnTo>
                    <a:pt x="47612" y="61249"/>
                  </a:lnTo>
                  <a:lnTo>
                    <a:pt x="42907" y="61249"/>
                  </a:lnTo>
                  <a:lnTo>
                    <a:pt x="38122" y="61170"/>
                  </a:lnTo>
                  <a:lnTo>
                    <a:pt x="33416" y="61010"/>
                  </a:lnTo>
                  <a:lnTo>
                    <a:pt x="28631" y="60611"/>
                  </a:lnTo>
                  <a:lnTo>
                    <a:pt x="23846" y="60133"/>
                  </a:lnTo>
                  <a:lnTo>
                    <a:pt x="19061" y="59495"/>
                  </a:lnTo>
                  <a:lnTo>
                    <a:pt x="14276" y="58697"/>
                  </a:lnTo>
                  <a:lnTo>
                    <a:pt x="9491" y="57820"/>
                  </a:lnTo>
                  <a:lnTo>
                    <a:pt x="4786" y="56703"/>
                  </a:lnTo>
                  <a:lnTo>
                    <a:pt x="1" y="5550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258050" y="1257475"/>
              <a:ext cx="5329425" cy="1533250"/>
            </a:xfrm>
            <a:custGeom>
              <a:rect b="b" l="l" r="r" t="t"/>
              <a:pathLst>
                <a:path extrusionOk="0" fill="none" h="61330" w="213177">
                  <a:moveTo>
                    <a:pt x="213177" y="1"/>
                  </a:moveTo>
                  <a:lnTo>
                    <a:pt x="213177" y="1"/>
                  </a:lnTo>
                  <a:lnTo>
                    <a:pt x="211901" y="958"/>
                  </a:lnTo>
                  <a:lnTo>
                    <a:pt x="208232" y="3589"/>
                  </a:lnTo>
                  <a:lnTo>
                    <a:pt x="205520" y="5424"/>
                  </a:lnTo>
                  <a:lnTo>
                    <a:pt x="202330" y="7577"/>
                  </a:lnTo>
                  <a:lnTo>
                    <a:pt x="198582" y="10049"/>
                  </a:lnTo>
                  <a:lnTo>
                    <a:pt x="194275" y="12681"/>
                  </a:lnTo>
                  <a:lnTo>
                    <a:pt x="189570" y="15552"/>
                  </a:lnTo>
                  <a:lnTo>
                    <a:pt x="184386" y="18662"/>
                  </a:lnTo>
                  <a:lnTo>
                    <a:pt x="178804" y="21852"/>
                  </a:lnTo>
                  <a:lnTo>
                    <a:pt x="172742" y="25122"/>
                  </a:lnTo>
                  <a:lnTo>
                    <a:pt x="166362" y="28472"/>
                  </a:lnTo>
                  <a:lnTo>
                    <a:pt x="159583" y="31821"/>
                  </a:lnTo>
                  <a:lnTo>
                    <a:pt x="152486" y="35171"/>
                  </a:lnTo>
                  <a:lnTo>
                    <a:pt x="145069" y="38441"/>
                  </a:lnTo>
                  <a:lnTo>
                    <a:pt x="141241" y="40116"/>
                  </a:lnTo>
                  <a:lnTo>
                    <a:pt x="137333" y="41711"/>
                  </a:lnTo>
                  <a:lnTo>
                    <a:pt x="133345" y="43226"/>
                  </a:lnTo>
                  <a:lnTo>
                    <a:pt x="129278" y="44741"/>
                  </a:lnTo>
                  <a:lnTo>
                    <a:pt x="125211" y="46256"/>
                  </a:lnTo>
                  <a:lnTo>
                    <a:pt x="121063" y="47692"/>
                  </a:lnTo>
                  <a:lnTo>
                    <a:pt x="116837" y="49127"/>
                  </a:lnTo>
                  <a:lnTo>
                    <a:pt x="112530" y="50483"/>
                  </a:lnTo>
                  <a:lnTo>
                    <a:pt x="108223" y="51759"/>
                  </a:lnTo>
                  <a:lnTo>
                    <a:pt x="103837" y="52955"/>
                  </a:lnTo>
                  <a:lnTo>
                    <a:pt x="99371" y="54152"/>
                  </a:lnTo>
                  <a:lnTo>
                    <a:pt x="94905" y="55268"/>
                  </a:lnTo>
                  <a:lnTo>
                    <a:pt x="90359" y="56225"/>
                  </a:lnTo>
                  <a:lnTo>
                    <a:pt x="85813" y="57182"/>
                  </a:lnTo>
                  <a:lnTo>
                    <a:pt x="81188" y="58060"/>
                  </a:lnTo>
                  <a:lnTo>
                    <a:pt x="76562" y="58777"/>
                  </a:lnTo>
                  <a:lnTo>
                    <a:pt x="71936" y="59495"/>
                  </a:lnTo>
                  <a:lnTo>
                    <a:pt x="67231" y="60053"/>
                  </a:lnTo>
                  <a:lnTo>
                    <a:pt x="62526" y="60532"/>
                  </a:lnTo>
                  <a:lnTo>
                    <a:pt x="57741" y="60931"/>
                  </a:lnTo>
                  <a:lnTo>
                    <a:pt x="53035" y="61170"/>
                  </a:lnTo>
                  <a:lnTo>
                    <a:pt x="48250" y="61250"/>
                  </a:lnTo>
                  <a:lnTo>
                    <a:pt x="43465" y="61329"/>
                  </a:lnTo>
                  <a:lnTo>
                    <a:pt x="38600" y="61170"/>
                  </a:lnTo>
                  <a:lnTo>
                    <a:pt x="33815" y="60931"/>
                  </a:lnTo>
                  <a:lnTo>
                    <a:pt x="28950" y="60612"/>
                  </a:lnTo>
                  <a:lnTo>
                    <a:pt x="24165" y="60053"/>
                  </a:lnTo>
                  <a:lnTo>
                    <a:pt x="19300" y="59415"/>
                  </a:lnTo>
                  <a:lnTo>
                    <a:pt x="14515" y="58618"/>
                  </a:lnTo>
                  <a:lnTo>
                    <a:pt x="9650" y="57661"/>
                  </a:lnTo>
                  <a:lnTo>
                    <a:pt x="4865" y="56544"/>
                  </a:lnTo>
                  <a:lnTo>
                    <a:pt x="1" y="553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252075" y="1311300"/>
              <a:ext cx="5419150" cy="1533250"/>
            </a:xfrm>
            <a:custGeom>
              <a:rect b="b" l="l" r="r" t="t"/>
              <a:pathLst>
                <a:path extrusionOk="0" fill="none" h="61330" w="216766">
                  <a:moveTo>
                    <a:pt x="216765" y="1"/>
                  </a:moveTo>
                  <a:lnTo>
                    <a:pt x="216765" y="1"/>
                  </a:lnTo>
                  <a:lnTo>
                    <a:pt x="215489" y="958"/>
                  </a:lnTo>
                  <a:lnTo>
                    <a:pt x="211661" y="3590"/>
                  </a:lnTo>
                  <a:lnTo>
                    <a:pt x="208949" y="5424"/>
                  </a:lnTo>
                  <a:lnTo>
                    <a:pt x="205600" y="7657"/>
                  </a:lnTo>
                  <a:lnTo>
                    <a:pt x="201772" y="10050"/>
                  </a:lnTo>
                  <a:lnTo>
                    <a:pt x="197465" y="12761"/>
                  </a:lnTo>
                  <a:lnTo>
                    <a:pt x="192600" y="15632"/>
                  </a:lnTo>
                  <a:lnTo>
                    <a:pt x="187337" y="18742"/>
                  </a:lnTo>
                  <a:lnTo>
                    <a:pt x="181595" y="21932"/>
                  </a:lnTo>
                  <a:lnTo>
                    <a:pt x="175454" y="25202"/>
                  </a:lnTo>
                  <a:lnTo>
                    <a:pt x="168914" y="28552"/>
                  </a:lnTo>
                  <a:lnTo>
                    <a:pt x="162056" y="31901"/>
                  </a:lnTo>
                  <a:lnTo>
                    <a:pt x="154798" y="35251"/>
                  </a:lnTo>
                  <a:lnTo>
                    <a:pt x="151050" y="36926"/>
                  </a:lnTo>
                  <a:lnTo>
                    <a:pt x="147222" y="38601"/>
                  </a:lnTo>
                  <a:lnTo>
                    <a:pt x="143314" y="40196"/>
                  </a:lnTo>
                  <a:lnTo>
                    <a:pt x="139326" y="41791"/>
                  </a:lnTo>
                  <a:lnTo>
                    <a:pt x="135259" y="43386"/>
                  </a:lnTo>
                  <a:lnTo>
                    <a:pt x="131192" y="44901"/>
                  </a:lnTo>
                  <a:lnTo>
                    <a:pt x="126965" y="46416"/>
                  </a:lnTo>
                  <a:lnTo>
                    <a:pt x="122738" y="47852"/>
                  </a:lnTo>
                  <a:lnTo>
                    <a:pt x="118431" y="49287"/>
                  </a:lnTo>
                  <a:lnTo>
                    <a:pt x="114045" y="50643"/>
                  </a:lnTo>
                  <a:lnTo>
                    <a:pt x="109659" y="51919"/>
                  </a:lnTo>
                  <a:lnTo>
                    <a:pt x="105193" y="53115"/>
                  </a:lnTo>
                  <a:lnTo>
                    <a:pt x="100727" y="54312"/>
                  </a:lnTo>
                  <a:lnTo>
                    <a:pt x="96181" y="55348"/>
                  </a:lnTo>
                  <a:lnTo>
                    <a:pt x="91555" y="56385"/>
                  </a:lnTo>
                  <a:lnTo>
                    <a:pt x="86930" y="57342"/>
                  </a:lnTo>
                  <a:lnTo>
                    <a:pt x="82224" y="58140"/>
                  </a:lnTo>
                  <a:lnTo>
                    <a:pt x="77519" y="58937"/>
                  </a:lnTo>
                  <a:lnTo>
                    <a:pt x="72813" y="59575"/>
                  </a:lnTo>
                  <a:lnTo>
                    <a:pt x="68028" y="60133"/>
                  </a:lnTo>
                  <a:lnTo>
                    <a:pt x="63243" y="60612"/>
                  </a:lnTo>
                  <a:lnTo>
                    <a:pt x="58458" y="60931"/>
                  </a:lnTo>
                  <a:lnTo>
                    <a:pt x="53593" y="61170"/>
                  </a:lnTo>
                  <a:lnTo>
                    <a:pt x="48808" y="61330"/>
                  </a:lnTo>
                  <a:lnTo>
                    <a:pt x="43943" y="61330"/>
                  </a:lnTo>
                  <a:lnTo>
                    <a:pt x="38999" y="61170"/>
                  </a:lnTo>
                  <a:lnTo>
                    <a:pt x="34134" y="60931"/>
                  </a:lnTo>
                  <a:lnTo>
                    <a:pt x="29269" y="60532"/>
                  </a:lnTo>
                  <a:lnTo>
                    <a:pt x="24404" y="60054"/>
                  </a:lnTo>
                  <a:lnTo>
                    <a:pt x="19460" y="59336"/>
                  </a:lnTo>
                  <a:lnTo>
                    <a:pt x="14595" y="58538"/>
                  </a:lnTo>
                  <a:lnTo>
                    <a:pt x="9730" y="57581"/>
                  </a:lnTo>
                  <a:lnTo>
                    <a:pt x="4865" y="56465"/>
                  </a:lnTo>
                  <a:lnTo>
                    <a:pt x="0" y="551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246100" y="1365150"/>
              <a:ext cx="5508850" cy="1533225"/>
            </a:xfrm>
            <a:custGeom>
              <a:rect b="b" l="l" r="r" t="t"/>
              <a:pathLst>
                <a:path extrusionOk="0" fill="none" h="61329" w="220354">
                  <a:moveTo>
                    <a:pt x="220354" y="0"/>
                  </a:moveTo>
                  <a:lnTo>
                    <a:pt x="220354" y="0"/>
                  </a:lnTo>
                  <a:lnTo>
                    <a:pt x="218998" y="957"/>
                  </a:lnTo>
                  <a:lnTo>
                    <a:pt x="215170" y="3589"/>
                  </a:lnTo>
                  <a:lnTo>
                    <a:pt x="212299" y="5423"/>
                  </a:lnTo>
                  <a:lnTo>
                    <a:pt x="208949" y="7656"/>
                  </a:lnTo>
                  <a:lnTo>
                    <a:pt x="205041" y="10129"/>
                  </a:lnTo>
                  <a:lnTo>
                    <a:pt x="200575" y="12840"/>
                  </a:lnTo>
                  <a:lnTo>
                    <a:pt x="195631" y="15711"/>
                  </a:lnTo>
                  <a:lnTo>
                    <a:pt x="190287" y="18821"/>
                  </a:lnTo>
                  <a:lnTo>
                    <a:pt x="184386" y="22012"/>
                  </a:lnTo>
                  <a:lnTo>
                    <a:pt x="178165" y="25281"/>
                  </a:lnTo>
                  <a:lnTo>
                    <a:pt x="171466" y="28631"/>
                  </a:lnTo>
                  <a:lnTo>
                    <a:pt x="164448" y="32060"/>
                  </a:lnTo>
                  <a:lnTo>
                    <a:pt x="157031" y="35410"/>
                  </a:lnTo>
                  <a:lnTo>
                    <a:pt x="153203" y="37085"/>
                  </a:lnTo>
                  <a:lnTo>
                    <a:pt x="149375" y="38759"/>
                  </a:lnTo>
                  <a:lnTo>
                    <a:pt x="145387" y="40354"/>
                  </a:lnTo>
                  <a:lnTo>
                    <a:pt x="141320" y="41949"/>
                  </a:lnTo>
                  <a:lnTo>
                    <a:pt x="137173" y="43544"/>
                  </a:lnTo>
                  <a:lnTo>
                    <a:pt x="133026" y="45060"/>
                  </a:lnTo>
                  <a:lnTo>
                    <a:pt x="128719" y="46575"/>
                  </a:lnTo>
                  <a:lnTo>
                    <a:pt x="124413" y="48010"/>
                  </a:lnTo>
                  <a:lnTo>
                    <a:pt x="120026" y="49446"/>
                  </a:lnTo>
                  <a:lnTo>
                    <a:pt x="115640" y="50722"/>
                  </a:lnTo>
                  <a:lnTo>
                    <a:pt x="111094" y="52078"/>
                  </a:lnTo>
                  <a:lnTo>
                    <a:pt x="106628" y="53274"/>
                  </a:lnTo>
                  <a:lnTo>
                    <a:pt x="102002" y="54391"/>
                  </a:lnTo>
                  <a:lnTo>
                    <a:pt x="97377" y="55507"/>
                  </a:lnTo>
                  <a:lnTo>
                    <a:pt x="92751" y="56544"/>
                  </a:lnTo>
                  <a:lnTo>
                    <a:pt x="88046" y="57421"/>
                  </a:lnTo>
                  <a:lnTo>
                    <a:pt x="83261" y="58298"/>
                  </a:lnTo>
                  <a:lnTo>
                    <a:pt x="78476" y="59016"/>
                  </a:lnTo>
                  <a:lnTo>
                    <a:pt x="73690" y="59654"/>
                  </a:lnTo>
                  <a:lnTo>
                    <a:pt x="68826" y="60212"/>
                  </a:lnTo>
                  <a:lnTo>
                    <a:pt x="63961" y="60691"/>
                  </a:lnTo>
                  <a:lnTo>
                    <a:pt x="59096" y="61010"/>
                  </a:lnTo>
                  <a:lnTo>
                    <a:pt x="54231" y="61249"/>
                  </a:lnTo>
                  <a:lnTo>
                    <a:pt x="49287" y="61329"/>
                  </a:lnTo>
                  <a:lnTo>
                    <a:pt x="44342" y="61329"/>
                  </a:lnTo>
                  <a:lnTo>
                    <a:pt x="39477" y="61249"/>
                  </a:lnTo>
                  <a:lnTo>
                    <a:pt x="34532" y="60930"/>
                  </a:lnTo>
                  <a:lnTo>
                    <a:pt x="29588" y="60531"/>
                  </a:lnTo>
                  <a:lnTo>
                    <a:pt x="24643" y="59973"/>
                  </a:lnTo>
                  <a:lnTo>
                    <a:pt x="19699" y="59255"/>
                  </a:lnTo>
                  <a:lnTo>
                    <a:pt x="14754" y="58458"/>
                  </a:lnTo>
                  <a:lnTo>
                    <a:pt x="9809" y="57421"/>
                  </a:lnTo>
                  <a:lnTo>
                    <a:pt x="4865" y="56305"/>
                  </a:lnTo>
                  <a:lnTo>
                    <a:pt x="0" y="549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238125" y="1418975"/>
              <a:ext cx="5598575" cy="1535225"/>
            </a:xfrm>
            <a:custGeom>
              <a:rect b="b" l="l" r="r" t="t"/>
              <a:pathLst>
                <a:path extrusionOk="0" fill="none" h="61409" w="223943">
                  <a:moveTo>
                    <a:pt x="223943" y="0"/>
                  </a:moveTo>
                  <a:lnTo>
                    <a:pt x="223943" y="0"/>
                  </a:lnTo>
                  <a:lnTo>
                    <a:pt x="222587" y="957"/>
                  </a:lnTo>
                  <a:lnTo>
                    <a:pt x="218679" y="3589"/>
                  </a:lnTo>
                  <a:lnTo>
                    <a:pt x="215808" y="5503"/>
                  </a:lnTo>
                  <a:lnTo>
                    <a:pt x="212299" y="7657"/>
                  </a:lnTo>
                  <a:lnTo>
                    <a:pt x="208311" y="10129"/>
                  </a:lnTo>
                  <a:lnTo>
                    <a:pt x="203765" y="12840"/>
                  </a:lnTo>
                  <a:lnTo>
                    <a:pt x="198741" y="15791"/>
                  </a:lnTo>
                  <a:lnTo>
                    <a:pt x="193238" y="18902"/>
                  </a:lnTo>
                  <a:lnTo>
                    <a:pt x="187337" y="22092"/>
                  </a:lnTo>
                  <a:lnTo>
                    <a:pt x="180956" y="25441"/>
                  </a:lnTo>
                  <a:lnTo>
                    <a:pt x="174098" y="28791"/>
                  </a:lnTo>
                  <a:lnTo>
                    <a:pt x="166920" y="32140"/>
                  </a:lnTo>
                  <a:lnTo>
                    <a:pt x="159423" y="35570"/>
                  </a:lnTo>
                  <a:lnTo>
                    <a:pt x="155516" y="37244"/>
                  </a:lnTo>
                  <a:lnTo>
                    <a:pt x="151528" y="38839"/>
                  </a:lnTo>
                  <a:lnTo>
                    <a:pt x="147540" y="40514"/>
                  </a:lnTo>
                  <a:lnTo>
                    <a:pt x="143393" y="42109"/>
                  </a:lnTo>
                  <a:lnTo>
                    <a:pt x="139167" y="43704"/>
                  </a:lnTo>
                  <a:lnTo>
                    <a:pt x="134940" y="45219"/>
                  </a:lnTo>
                  <a:lnTo>
                    <a:pt x="130553" y="46735"/>
                  </a:lnTo>
                  <a:lnTo>
                    <a:pt x="126167" y="48170"/>
                  </a:lnTo>
                  <a:lnTo>
                    <a:pt x="121781" y="49526"/>
                  </a:lnTo>
                  <a:lnTo>
                    <a:pt x="117235" y="50882"/>
                  </a:lnTo>
                  <a:lnTo>
                    <a:pt x="112689" y="52158"/>
                  </a:lnTo>
                  <a:lnTo>
                    <a:pt x="108063" y="53434"/>
                  </a:lnTo>
                  <a:lnTo>
                    <a:pt x="103438" y="54550"/>
                  </a:lnTo>
                  <a:lnTo>
                    <a:pt x="98732" y="55667"/>
                  </a:lnTo>
                  <a:lnTo>
                    <a:pt x="93947" y="56624"/>
                  </a:lnTo>
                  <a:lnTo>
                    <a:pt x="89162" y="57581"/>
                  </a:lnTo>
                  <a:lnTo>
                    <a:pt x="84377" y="58378"/>
                  </a:lnTo>
                  <a:lnTo>
                    <a:pt x="79512" y="59176"/>
                  </a:lnTo>
                  <a:lnTo>
                    <a:pt x="74648" y="59814"/>
                  </a:lnTo>
                  <a:lnTo>
                    <a:pt x="69703" y="60292"/>
                  </a:lnTo>
                  <a:lnTo>
                    <a:pt x="64838" y="60771"/>
                  </a:lnTo>
                  <a:lnTo>
                    <a:pt x="59893" y="61090"/>
                  </a:lnTo>
                  <a:lnTo>
                    <a:pt x="54869" y="61329"/>
                  </a:lnTo>
                  <a:lnTo>
                    <a:pt x="49925" y="61409"/>
                  </a:lnTo>
                  <a:lnTo>
                    <a:pt x="44900" y="61409"/>
                  </a:lnTo>
                  <a:lnTo>
                    <a:pt x="39956" y="61249"/>
                  </a:lnTo>
                  <a:lnTo>
                    <a:pt x="34931" y="60930"/>
                  </a:lnTo>
                  <a:lnTo>
                    <a:pt x="29907" y="60532"/>
                  </a:lnTo>
                  <a:lnTo>
                    <a:pt x="24883" y="59973"/>
                  </a:lnTo>
                  <a:lnTo>
                    <a:pt x="19938" y="59256"/>
                  </a:lnTo>
                  <a:lnTo>
                    <a:pt x="14914" y="58378"/>
                  </a:lnTo>
                  <a:lnTo>
                    <a:pt x="9969" y="57342"/>
                  </a:lnTo>
                  <a:lnTo>
                    <a:pt x="4945" y="56145"/>
                  </a:lnTo>
                  <a:lnTo>
                    <a:pt x="0" y="5479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33"/>
          <p:cNvSpPr/>
          <p:nvPr/>
        </p:nvSpPr>
        <p:spPr>
          <a:xfrm>
            <a:off x="4230650" y="-2114850"/>
            <a:ext cx="2925000" cy="29250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0" name="Google Shape;1090;p33"/>
          <p:cNvPicPr preferRelativeResize="0"/>
          <p:nvPr/>
        </p:nvPicPr>
        <p:blipFill>
          <a:blip r:embed="rId7">
            <a:alphaModFix amt="50000"/>
          </a:blip>
          <a:stretch>
            <a:fillRect/>
          </a:stretch>
        </p:blipFill>
        <p:spPr>
          <a:xfrm rot="10800000">
            <a:off x="7102826" y="249999"/>
            <a:ext cx="4643400" cy="4643400"/>
          </a:xfrm>
          <a:prstGeom prst="donut">
            <a:avLst>
              <a:gd fmla="val 25000" name="adj"/>
            </a:avLst>
          </a:prstGeom>
          <a:noFill/>
          <a:ln>
            <a:noFill/>
          </a:ln>
        </p:spPr>
      </p:pic>
      <p:grpSp>
        <p:nvGrpSpPr>
          <p:cNvPr id="1091" name="Google Shape;1091;p33"/>
          <p:cNvGrpSpPr/>
          <p:nvPr/>
        </p:nvGrpSpPr>
        <p:grpSpPr>
          <a:xfrm rot="-1038042">
            <a:off x="-674288" y="3725563"/>
            <a:ext cx="11906808" cy="4594385"/>
            <a:chOff x="-1380985" y="3216423"/>
            <a:chExt cx="11906274" cy="4594178"/>
          </a:xfrm>
        </p:grpSpPr>
        <p:sp>
          <p:nvSpPr>
            <p:cNvPr id="1092" name="Google Shape;1092;p33"/>
            <p:cNvSpPr/>
            <p:nvPr/>
          </p:nvSpPr>
          <p:spPr>
            <a:xfrm rot="455501">
              <a:off x="-1324784" y="5440790"/>
              <a:ext cx="11527252" cy="1615445"/>
            </a:xfrm>
            <a:custGeom>
              <a:rect b="b" l="l" r="r" t="t"/>
              <a:pathLst>
                <a:path extrusionOk="0" fill="none" h="29696" w="211881">
                  <a:moveTo>
                    <a:pt x="0" y="17845"/>
                  </a:moveTo>
                  <a:lnTo>
                    <a:pt x="0" y="17845"/>
                  </a:lnTo>
                  <a:lnTo>
                    <a:pt x="1199" y="18814"/>
                  </a:lnTo>
                  <a:lnTo>
                    <a:pt x="2352" y="19736"/>
                  </a:lnTo>
                  <a:lnTo>
                    <a:pt x="3551" y="20612"/>
                  </a:lnTo>
                  <a:lnTo>
                    <a:pt x="4749" y="21442"/>
                  </a:lnTo>
                  <a:lnTo>
                    <a:pt x="5994" y="22226"/>
                  </a:lnTo>
                  <a:lnTo>
                    <a:pt x="7193" y="22964"/>
                  </a:lnTo>
                  <a:lnTo>
                    <a:pt x="8438" y="23655"/>
                  </a:lnTo>
                  <a:lnTo>
                    <a:pt x="9683" y="24347"/>
                  </a:lnTo>
                  <a:lnTo>
                    <a:pt x="10974" y="24946"/>
                  </a:lnTo>
                  <a:lnTo>
                    <a:pt x="12266" y="25500"/>
                  </a:lnTo>
                  <a:lnTo>
                    <a:pt x="13557" y="26053"/>
                  </a:lnTo>
                  <a:lnTo>
                    <a:pt x="14848" y="26560"/>
                  </a:lnTo>
                  <a:lnTo>
                    <a:pt x="16185" y="27021"/>
                  </a:lnTo>
                  <a:lnTo>
                    <a:pt x="17522" y="27436"/>
                  </a:lnTo>
                  <a:lnTo>
                    <a:pt x="18859" y="27805"/>
                  </a:lnTo>
                  <a:lnTo>
                    <a:pt x="20197" y="28128"/>
                  </a:lnTo>
                  <a:lnTo>
                    <a:pt x="21580" y="28451"/>
                  </a:lnTo>
                  <a:lnTo>
                    <a:pt x="22963" y="28728"/>
                  </a:lnTo>
                  <a:lnTo>
                    <a:pt x="24347" y="28958"/>
                  </a:lnTo>
                  <a:lnTo>
                    <a:pt x="25730" y="29143"/>
                  </a:lnTo>
                  <a:lnTo>
                    <a:pt x="27159" y="29327"/>
                  </a:lnTo>
                  <a:lnTo>
                    <a:pt x="28589" y="29465"/>
                  </a:lnTo>
                  <a:lnTo>
                    <a:pt x="30018" y="29558"/>
                  </a:lnTo>
                  <a:lnTo>
                    <a:pt x="31448" y="29650"/>
                  </a:lnTo>
                  <a:lnTo>
                    <a:pt x="32923" y="29696"/>
                  </a:lnTo>
                  <a:lnTo>
                    <a:pt x="34353" y="29696"/>
                  </a:lnTo>
                  <a:lnTo>
                    <a:pt x="35828" y="29696"/>
                  </a:lnTo>
                  <a:lnTo>
                    <a:pt x="37350" y="29650"/>
                  </a:lnTo>
                  <a:lnTo>
                    <a:pt x="40347" y="29511"/>
                  </a:lnTo>
                  <a:lnTo>
                    <a:pt x="43390" y="29235"/>
                  </a:lnTo>
                  <a:lnTo>
                    <a:pt x="46434" y="28866"/>
                  </a:lnTo>
                  <a:lnTo>
                    <a:pt x="49569" y="28405"/>
                  </a:lnTo>
                  <a:lnTo>
                    <a:pt x="52705" y="27851"/>
                  </a:lnTo>
                  <a:lnTo>
                    <a:pt x="55887" y="27252"/>
                  </a:lnTo>
                  <a:lnTo>
                    <a:pt x="59114" y="26560"/>
                  </a:lnTo>
                  <a:lnTo>
                    <a:pt x="62342" y="25776"/>
                  </a:lnTo>
                  <a:lnTo>
                    <a:pt x="65616" y="24946"/>
                  </a:lnTo>
                  <a:lnTo>
                    <a:pt x="68936" y="24070"/>
                  </a:lnTo>
                  <a:lnTo>
                    <a:pt x="72256" y="23148"/>
                  </a:lnTo>
                  <a:lnTo>
                    <a:pt x="75622" y="22180"/>
                  </a:lnTo>
                  <a:lnTo>
                    <a:pt x="82400" y="20105"/>
                  </a:lnTo>
                  <a:lnTo>
                    <a:pt x="89317" y="17938"/>
                  </a:lnTo>
                  <a:lnTo>
                    <a:pt x="96280" y="15678"/>
                  </a:lnTo>
                  <a:lnTo>
                    <a:pt x="103335" y="13419"/>
                  </a:lnTo>
                  <a:lnTo>
                    <a:pt x="110436" y="11205"/>
                  </a:lnTo>
                  <a:lnTo>
                    <a:pt x="114033" y="10099"/>
                  </a:lnTo>
                  <a:lnTo>
                    <a:pt x="117629" y="9038"/>
                  </a:lnTo>
                  <a:lnTo>
                    <a:pt x="121226" y="8024"/>
                  </a:lnTo>
                  <a:lnTo>
                    <a:pt x="124823" y="7009"/>
                  </a:lnTo>
                  <a:lnTo>
                    <a:pt x="128465" y="6041"/>
                  </a:lnTo>
                  <a:lnTo>
                    <a:pt x="132108" y="5165"/>
                  </a:lnTo>
                  <a:lnTo>
                    <a:pt x="135751" y="4289"/>
                  </a:lnTo>
                  <a:lnTo>
                    <a:pt x="139394" y="3505"/>
                  </a:lnTo>
                  <a:lnTo>
                    <a:pt x="143036" y="2767"/>
                  </a:lnTo>
                  <a:lnTo>
                    <a:pt x="146679" y="2122"/>
                  </a:lnTo>
                  <a:lnTo>
                    <a:pt x="150368" y="1522"/>
                  </a:lnTo>
                  <a:lnTo>
                    <a:pt x="154011" y="1061"/>
                  </a:lnTo>
                  <a:lnTo>
                    <a:pt x="157654" y="646"/>
                  </a:lnTo>
                  <a:lnTo>
                    <a:pt x="161342" y="323"/>
                  </a:lnTo>
                  <a:lnTo>
                    <a:pt x="164985" y="93"/>
                  </a:lnTo>
                  <a:lnTo>
                    <a:pt x="168674" y="1"/>
                  </a:lnTo>
                  <a:lnTo>
                    <a:pt x="170472" y="1"/>
                  </a:lnTo>
                  <a:lnTo>
                    <a:pt x="172317" y="1"/>
                  </a:lnTo>
                  <a:lnTo>
                    <a:pt x="174115" y="47"/>
                  </a:lnTo>
                  <a:lnTo>
                    <a:pt x="175960" y="139"/>
                  </a:lnTo>
                  <a:lnTo>
                    <a:pt x="177758" y="231"/>
                  </a:lnTo>
                  <a:lnTo>
                    <a:pt x="179602" y="369"/>
                  </a:lnTo>
                  <a:lnTo>
                    <a:pt x="181401" y="554"/>
                  </a:lnTo>
                  <a:lnTo>
                    <a:pt x="183245" y="738"/>
                  </a:lnTo>
                  <a:lnTo>
                    <a:pt x="185044" y="1015"/>
                  </a:lnTo>
                  <a:lnTo>
                    <a:pt x="186842" y="1292"/>
                  </a:lnTo>
                  <a:lnTo>
                    <a:pt x="188640" y="1568"/>
                  </a:lnTo>
                  <a:lnTo>
                    <a:pt x="190485" y="1937"/>
                  </a:lnTo>
                  <a:lnTo>
                    <a:pt x="192283" y="2306"/>
                  </a:lnTo>
                  <a:lnTo>
                    <a:pt x="194081" y="2721"/>
                  </a:lnTo>
                  <a:lnTo>
                    <a:pt x="195880" y="3182"/>
                  </a:lnTo>
                  <a:lnTo>
                    <a:pt x="197678" y="3689"/>
                  </a:lnTo>
                  <a:lnTo>
                    <a:pt x="199430" y="4197"/>
                  </a:lnTo>
                  <a:lnTo>
                    <a:pt x="201229" y="4796"/>
                  </a:lnTo>
                  <a:lnTo>
                    <a:pt x="203027" y="5395"/>
                  </a:lnTo>
                  <a:lnTo>
                    <a:pt x="204779" y="6041"/>
                  </a:lnTo>
                  <a:lnTo>
                    <a:pt x="206577" y="6779"/>
                  </a:lnTo>
                  <a:lnTo>
                    <a:pt x="208330" y="7517"/>
                  </a:lnTo>
                  <a:lnTo>
                    <a:pt x="210128" y="8300"/>
                  </a:lnTo>
                  <a:lnTo>
                    <a:pt x="211880" y="913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rot="455501">
              <a:off x="-1276266" y="5371443"/>
              <a:ext cx="11492161" cy="1592869"/>
            </a:xfrm>
            <a:custGeom>
              <a:rect b="b" l="l" r="r" t="t"/>
              <a:pathLst>
                <a:path extrusionOk="0" fill="none" h="29281" w="211236">
                  <a:moveTo>
                    <a:pt x="1" y="17430"/>
                  </a:moveTo>
                  <a:lnTo>
                    <a:pt x="1" y="17430"/>
                  </a:lnTo>
                  <a:lnTo>
                    <a:pt x="1153" y="18399"/>
                  </a:lnTo>
                  <a:lnTo>
                    <a:pt x="2352" y="19321"/>
                  </a:lnTo>
                  <a:lnTo>
                    <a:pt x="3551" y="20197"/>
                  </a:lnTo>
                  <a:lnTo>
                    <a:pt x="4750" y="21027"/>
                  </a:lnTo>
                  <a:lnTo>
                    <a:pt x="5949" y="21811"/>
                  </a:lnTo>
                  <a:lnTo>
                    <a:pt x="7194" y="22549"/>
                  </a:lnTo>
                  <a:lnTo>
                    <a:pt x="8439" y="23240"/>
                  </a:lnTo>
                  <a:lnTo>
                    <a:pt x="9684" y="23932"/>
                  </a:lnTo>
                  <a:lnTo>
                    <a:pt x="10929" y="24531"/>
                  </a:lnTo>
                  <a:lnTo>
                    <a:pt x="12220" y="25085"/>
                  </a:lnTo>
                  <a:lnTo>
                    <a:pt x="13511" y="25638"/>
                  </a:lnTo>
                  <a:lnTo>
                    <a:pt x="14848" y="26145"/>
                  </a:lnTo>
                  <a:lnTo>
                    <a:pt x="16140" y="26606"/>
                  </a:lnTo>
                  <a:lnTo>
                    <a:pt x="17477" y="27021"/>
                  </a:lnTo>
                  <a:lnTo>
                    <a:pt x="18814" y="27390"/>
                  </a:lnTo>
                  <a:lnTo>
                    <a:pt x="20151" y="27713"/>
                  </a:lnTo>
                  <a:lnTo>
                    <a:pt x="21535" y="28036"/>
                  </a:lnTo>
                  <a:lnTo>
                    <a:pt x="22918" y="28312"/>
                  </a:lnTo>
                  <a:lnTo>
                    <a:pt x="24301" y="28543"/>
                  </a:lnTo>
                  <a:lnTo>
                    <a:pt x="25685" y="28727"/>
                  </a:lnTo>
                  <a:lnTo>
                    <a:pt x="27114" y="28912"/>
                  </a:lnTo>
                  <a:lnTo>
                    <a:pt x="28543" y="29050"/>
                  </a:lnTo>
                  <a:lnTo>
                    <a:pt x="29973" y="29142"/>
                  </a:lnTo>
                  <a:lnTo>
                    <a:pt x="31402" y="29235"/>
                  </a:lnTo>
                  <a:lnTo>
                    <a:pt x="32832" y="29281"/>
                  </a:lnTo>
                  <a:lnTo>
                    <a:pt x="34307" y="29281"/>
                  </a:lnTo>
                  <a:lnTo>
                    <a:pt x="35783" y="29281"/>
                  </a:lnTo>
                  <a:lnTo>
                    <a:pt x="37258" y="29235"/>
                  </a:lnTo>
                  <a:lnTo>
                    <a:pt x="40256" y="29096"/>
                  </a:lnTo>
                  <a:lnTo>
                    <a:pt x="43299" y="28820"/>
                  </a:lnTo>
                  <a:lnTo>
                    <a:pt x="46342" y="28451"/>
                  </a:lnTo>
                  <a:lnTo>
                    <a:pt x="49478" y="27990"/>
                  </a:lnTo>
                  <a:lnTo>
                    <a:pt x="52613" y="27482"/>
                  </a:lnTo>
                  <a:lnTo>
                    <a:pt x="55795" y="26837"/>
                  </a:lnTo>
                  <a:lnTo>
                    <a:pt x="58977" y="26145"/>
                  </a:lnTo>
                  <a:lnTo>
                    <a:pt x="62204" y="25407"/>
                  </a:lnTo>
                  <a:lnTo>
                    <a:pt x="65478" y="24577"/>
                  </a:lnTo>
                  <a:lnTo>
                    <a:pt x="68798" y="23701"/>
                  </a:lnTo>
                  <a:lnTo>
                    <a:pt x="72118" y="22779"/>
                  </a:lnTo>
                  <a:lnTo>
                    <a:pt x="75438" y="21811"/>
                  </a:lnTo>
                  <a:lnTo>
                    <a:pt x="82217" y="19736"/>
                  </a:lnTo>
                  <a:lnTo>
                    <a:pt x="89087" y="17569"/>
                  </a:lnTo>
                  <a:lnTo>
                    <a:pt x="96050" y="15355"/>
                  </a:lnTo>
                  <a:lnTo>
                    <a:pt x="103059" y="13142"/>
                  </a:lnTo>
                  <a:lnTo>
                    <a:pt x="110160" y="10929"/>
                  </a:lnTo>
                  <a:lnTo>
                    <a:pt x="113710" y="9822"/>
                  </a:lnTo>
                  <a:lnTo>
                    <a:pt x="117307" y="8761"/>
                  </a:lnTo>
                  <a:lnTo>
                    <a:pt x="120904" y="7747"/>
                  </a:lnTo>
                  <a:lnTo>
                    <a:pt x="124500" y="6779"/>
                  </a:lnTo>
                  <a:lnTo>
                    <a:pt x="128143" y="5856"/>
                  </a:lnTo>
                  <a:lnTo>
                    <a:pt x="131740" y="4934"/>
                  </a:lnTo>
                  <a:lnTo>
                    <a:pt x="135383" y="4104"/>
                  </a:lnTo>
                  <a:lnTo>
                    <a:pt x="139025" y="3320"/>
                  </a:lnTo>
                  <a:lnTo>
                    <a:pt x="142668" y="2629"/>
                  </a:lnTo>
                  <a:lnTo>
                    <a:pt x="146311" y="1983"/>
                  </a:lnTo>
                  <a:lnTo>
                    <a:pt x="149954" y="1430"/>
                  </a:lnTo>
                  <a:lnTo>
                    <a:pt x="153596" y="923"/>
                  </a:lnTo>
                  <a:lnTo>
                    <a:pt x="157239" y="554"/>
                  </a:lnTo>
                  <a:lnTo>
                    <a:pt x="160882" y="277"/>
                  </a:lnTo>
                  <a:lnTo>
                    <a:pt x="164525" y="93"/>
                  </a:lnTo>
                  <a:lnTo>
                    <a:pt x="166369" y="0"/>
                  </a:lnTo>
                  <a:lnTo>
                    <a:pt x="168168" y="0"/>
                  </a:lnTo>
                  <a:lnTo>
                    <a:pt x="170012" y="0"/>
                  </a:lnTo>
                  <a:lnTo>
                    <a:pt x="171810" y="0"/>
                  </a:lnTo>
                  <a:lnTo>
                    <a:pt x="173609" y="93"/>
                  </a:lnTo>
                  <a:lnTo>
                    <a:pt x="175453" y="185"/>
                  </a:lnTo>
                  <a:lnTo>
                    <a:pt x="177251" y="277"/>
                  </a:lnTo>
                  <a:lnTo>
                    <a:pt x="179050" y="415"/>
                  </a:lnTo>
                  <a:lnTo>
                    <a:pt x="180894" y="600"/>
                  </a:lnTo>
                  <a:lnTo>
                    <a:pt x="182693" y="830"/>
                  </a:lnTo>
                  <a:lnTo>
                    <a:pt x="184491" y="1107"/>
                  </a:lnTo>
                  <a:lnTo>
                    <a:pt x="186289" y="1384"/>
                  </a:lnTo>
                  <a:lnTo>
                    <a:pt x="188088" y="1706"/>
                  </a:lnTo>
                  <a:lnTo>
                    <a:pt x="189886" y="2075"/>
                  </a:lnTo>
                  <a:lnTo>
                    <a:pt x="191684" y="2444"/>
                  </a:lnTo>
                  <a:lnTo>
                    <a:pt x="193483" y="2905"/>
                  </a:lnTo>
                  <a:lnTo>
                    <a:pt x="195281" y="3366"/>
                  </a:lnTo>
                  <a:lnTo>
                    <a:pt x="197079" y="3874"/>
                  </a:lnTo>
                  <a:lnTo>
                    <a:pt x="198878" y="4427"/>
                  </a:lnTo>
                  <a:lnTo>
                    <a:pt x="200630" y="5026"/>
                  </a:lnTo>
                  <a:lnTo>
                    <a:pt x="202428" y="5672"/>
                  </a:lnTo>
                  <a:lnTo>
                    <a:pt x="204180" y="6317"/>
                  </a:lnTo>
                  <a:lnTo>
                    <a:pt x="205932" y="7055"/>
                  </a:lnTo>
                  <a:lnTo>
                    <a:pt x="207731" y="7793"/>
                  </a:lnTo>
                  <a:lnTo>
                    <a:pt x="209483" y="8623"/>
                  </a:lnTo>
                  <a:lnTo>
                    <a:pt x="211235" y="945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rot="455501">
              <a:off x="-1227689" y="5299544"/>
              <a:ext cx="11457016" cy="1575353"/>
            </a:xfrm>
            <a:custGeom>
              <a:rect b="b" l="l" r="r" t="t"/>
              <a:pathLst>
                <a:path extrusionOk="0" fill="none" h="28959" w="210590">
                  <a:moveTo>
                    <a:pt x="0" y="17062"/>
                  </a:moveTo>
                  <a:lnTo>
                    <a:pt x="0" y="17062"/>
                  </a:lnTo>
                  <a:lnTo>
                    <a:pt x="1153" y="18030"/>
                  </a:lnTo>
                  <a:lnTo>
                    <a:pt x="2306" y="18953"/>
                  </a:lnTo>
                  <a:lnTo>
                    <a:pt x="3505" y="19829"/>
                  </a:lnTo>
                  <a:lnTo>
                    <a:pt x="4704" y="20659"/>
                  </a:lnTo>
                  <a:lnTo>
                    <a:pt x="5949" y="21443"/>
                  </a:lnTo>
                  <a:lnTo>
                    <a:pt x="7148" y="22180"/>
                  </a:lnTo>
                  <a:lnTo>
                    <a:pt x="8393" y="22918"/>
                  </a:lnTo>
                  <a:lnTo>
                    <a:pt x="9638" y="23564"/>
                  </a:lnTo>
                  <a:lnTo>
                    <a:pt x="10929" y="24163"/>
                  </a:lnTo>
                  <a:lnTo>
                    <a:pt x="12220" y="24763"/>
                  </a:lnTo>
                  <a:lnTo>
                    <a:pt x="13511" y="25270"/>
                  </a:lnTo>
                  <a:lnTo>
                    <a:pt x="14802" y="25777"/>
                  </a:lnTo>
                  <a:lnTo>
                    <a:pt x="16139" y="26238"/>
                  </a:lnTo>
                  <a:lnTo>
                    <a:pt x="17430" y="26653"/>
                  </a:lnTo>
                  <a:lnTo>
                    <a:pt x="18768" y="27022"/>
                  </a:lnTo>
                  <a:lnTo>
                    <a:pt x="20151" y="27345"/>
                  </a:lnTo>
                  <a:lnTo>
                    <a:pt x="21488" y="27667"/>
                  </a:lnTo>
                  <a:lnTo>
                    <a:pt x="22871" y="27944"/>
                  </a:lnTo>
                  <a:lnTo>
                    <a:pt x="24255" y="28175"/>
                  </a:lnTo>
                  <a:lnTo>
                    <a:pt x="25638" y="28405"/>
                  </a:lnTo>
                  <a:lnTo>
                    <a:pt x="27068" y="28544"/>
                  </a:lnTo>
                  <a:lnTo>
                    <a:pt x="28497" y="28682"/>
                  </a:lnTo>
                  <a:lnTo>
                    <a:pt x="29926" y="28820"/>
                  </a:lnTo>
                  <a:lnTo>
                    <a:pt x="31356" y="28866"/>
                  </a:lnTo>
                  <a:lnTo>
                    <a:pt x="32785" y="28912"/>
                  </a:lnTo>
                  <a:lnTo>
                    <a:pt x="34261" y="28959"/>
                  </a:lnTo>
                  <a:lnTo>
                    <a:pt x="35736" y="28912"/>
                  </a:lnTo>
                  <a:lnTo>
                    <a:pt x="37212" y="28912"/>
                  </a:lnTo>
                  <a:lnTo>
                    <a:pt x="40209" y="28728"/>
                  </a:lnTo>
                  <a:lnTo>
                    <a:pt x="43206" y="28451"/>
                  </a:lnTo>
                  <a:lnTo>
                    <a:pt x="46296" y="28129"/>
                  </a:lnTo>
                  <a:lnTo>
                    <a:pt x="49385" y="27667"/>
                  </a:lnTo>
                  <a:lnTo>
                    <a:pt x="52521" y="27114"/>
                  </a:lnTo>
                  <a:lnTo>
                    <a:pt x="55656" y="26515"/>
                  </a:lnTo>
                  <a:lnTo>
                    <a:pt x="58884" y="25823"/>
                  </a:lnTo>
                  <a:lnTo>
                    <a:pt x="62112" y="25085"/>
                  </a:lnTo>
                  <a:lnTo>
                    <a:pt x="65340" y="24255"/>
                  </a:lnTo>
                  <a:lnTo>
                    <a:pt x="68614" y="23379"/>
                  </a:lnTo>
                  <a:lnTo>
                    <a:pt x="71934" y="22457"/>
                  </a:lnTo>
                  <a:lnTo>
                    <a:pt x="75300" y="21489"/>
                  </a:lnTo>
                  <a:lnTo>
                    <a:pt x="82032" y="19460"/>
                  </a:lnTo>
                  <a:lnTo>
                    <a:pt x="88902" y="17293"/>
                  </a:lnTo>
                  <a:lnTo>
                    <a:pt x="95819" y="15079"/>
                  </a:lnTo>
                  <a:lnTo>
                    <a:pt x="102828" y="12866"/>
                  </a:lnTo>
                  <a:lnTo>
                    <a:pt x="109883" y="10699"/>
                  </a:lnTo>
                  <a:lnTo>
                    <a:pt x="113433" y="9592"/>
                  </a:lnTo>
                  <a:lnTo>
                    <a:pt x="117030" y="8578"/>
                  </a:lnTo>
                  <a:lnTo>
                    <a:pt x="120581" y="7563"/>
                  </a:lnTo>
                  <a:lnTo>
                    <a:pt x="124177" y="6595"/>
                  </a:lnTo>
                  <a:lnTo>
                    <a:pt x="127774" y="5673"/>
                  </a:lnTo>
                  <a:lnTo>
                    <a:pt x="131417" y="4797"/>
                  </a:lnTo>
                  <a:lnTo>
                    <a:pt x="135013" y="3967"/>
                  </a:lnTo>
                  <a:lnTo>
                    <a:pt x="138610" y="3183"/>
                  </a:lnTo>
                  <a:lnTo>
                    <a:pt x="142253" y="2491"/>
                  </a:lnTo>
                  <a:lnTo>
                    <a:pt x="145896" y="1892"/>
                  </a:lnTo>
                  <a:lnTo>
                    <a:pt x="149538" y="1338"/>
                  </a:lnTo>
                  <a:lnTo>
                    <a:pt x="153181" y="877"/>
                  </a:lnTo>
                  <a:lnTo>
                    <a:pt x="156778" y="508"/>
                  </a:lnTo>
                  <a:lnTo>
                    <a:pt x="160421" y="232"/>
                  </a:lnTo>
                  <a:lnTo>
                    <a:pt x="164063" y="93"/>
                  </a:lnTo>
                  <a:lnTo>
                    <a:pt x="165862" y="47"/>
                  </a:lnTo>
                  <a:lnTo>
                    <a:pt x="167706" y="1"/>
                  </a:lnTo>
                  <a:lnTo>
                    <a:pt x="169504" y="47"/>
                  </a:lnTo>
                  <a:lnTo>
                    <a:pt x="171303" y="93"/>
                  </a:lnTo>
                  <a:lnTo>
                    <a:pt x="173147" y="139"/>
                  </a:lnTo>
                  <a:lnTo>
                    <a:pt x="174946" y="232"/>
                  </a:lnTo>
                  <a:lnTo>
                    <a:pt x="176744" y="370"/>
                  </a:lnTo>
                  <a:lnTo>
                    <a:pt x="178542" y="554"/>
                  </a:lnTo>
                  <a:lnTo>
                    <a:pt x="180341" y="739"/>
                  </a:lnTo>
                  <a:lnTo>
                    <a:pt x="182139" y="969"/>
                  </a:lnTo>
                  <a:lnTo>
                    <a:pt x="183937" y="1246"/>
                  </a:lnTo>
                  <a:lnTo>
                    <a:pt x="185736" y="1523"/>
                  </a:lnTo>
                  <a:lnTo>
                    <a:pt x="187534" y="1892"/>
                  </a:lnTo>
                  <a:lnTo>
                    <a:pt x="189332" y="2260"/>
                  </a:lnTo>
                  <a:lnTo>
                    <a:pt x="191131" y="2675"/>
                  </a:lnTo>
                  <a:lnTo>
                    <a:pt x="192929" y="3090"/>
                  </a:lnTo>
                  <a:lnTo>
                    <a:pt x="194681" y="3598"/>
                  </a:lnTo>
                  <a:lnTo>
                    <a:pt x="196479" y="4105"/>
                  </a:lnTo>
                  <a:lnTo>
                    <a:pt x="198278" y="4704"/>
                  </a:lnTo>
                  <a:lnTo>
                    <a:pt x="200030" y="5304"/>
                  </a:lnTo>
                  <a:lnTo>
                    <a:pt x="201782" y="5949"/>
                  </a:lnTo>
                  <a:lnTo>
                    <a:pt x="203580" y="6641"/>
                  </a:lnTo>
                  <a:lnTo>
                    <a:pt x="205333" y="7379"/>
                  </a:lnTo>
                  <a:lnTo>
                    <a:pt x="207085" y="8163"/>
                  </a:lnTo>
                  <a:lnTo>
                    <a:pt x="208837" y="8946"/>
                  </a:lnTo>
                  <a:lnTo>
                    <a:pt x="210589" y="98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rot="455501">
              <a:off x="-1181662" y="5230032"/>
              <a:ext cx="11424428" cy="1552777"/>
            </a:xfrm>
            <a:custGeom>
              <a:rect b="b" l="l" r="r" t="t"/>
              <a:pathLst>
                <a:path extrusionOk="0" fill="none" h="28544" w="209991">
                  <a:moveTo>
                    <a:pt x="1" y="16647"/>
                  </a:moveTo>
                  <a:lnTo>
                    <a:pt x="1" y="16647"/>
                  </a:lnTo>
                  <a:lnTo>
                    <a:pt x="1154" y="17615"/>
                  </a:lnTo>
                  <a:lnTo>
                    <a:pt x="2353" y="18537"/>
                  </a:lnTo>
                  <a:lnTo>
                    <a:pt x="3551" y="19413"/>
                  </a:lnTo>
                  <a:lnTo>
                    <a:pt x="4750" y="20243"/>
                  </a:lnTo>
                  <a:lnTo>
                    <a:pt x="5949" y="21027"/>
                  </a:lnTo>
                  <a:lnTo>
                    <a:pt x="7194" y="21765"/>
                  </a:lnTo>
                  <a:lnTo>
                    <a:pt x="8439" y="22503"/>
                  </a:lnTo>
                  <a:lnTo>
                    <a:pt x="9684" y="23148"/>
                  </a:lnTo>
                  <a:lnTo>
                    <a:pt x="10929" y="23748"/>
                  </a:lnTo>
                  <a:lnTo>
                    <a:pt x="12220" y="24347"/>
                  </a:lnTo>
                  <a:lnTo>
                    <a:pt x="13511" y="24855"/>
                  </a:lnTo>
                  <a:lnTo>
                    <a:pt x="14803" y="25362"/>
                  </a:lnTo>
                  <a:lnTo>
                    <a:pt x="16140" y="25823"/>
                  </a:lnTo>
                  <a:lnTo>
                    <a:pt x="17477" y="26238"/>
                  </a:lnTo>
                  <a:lnTo>
                    <a:pt x="18814" y="26607"/>
                  </a:lnTo>
                  <a:lnTo>
                    <a:pt x="20151" y="26976"/>
                  </a:lnTo>
                  <a:lnTo>
                    <a:pt x="21489" y="27252"/>
                  </a:lnTo>
                  <a:lnTo>
                    <a:pt x="22872" y="27529"/>
                  </a:lnTo>
                  <a:lnTo>
                    <a:pt x="24255" y="27759"/>
                  </a:lnTo>
                  <a:lnTo>
                    <a:pt x="25639" y="27990"/>
                  </a:lnTo>
                  <a:lnTo>
                    <a:pt x="27068" y="28128"/>
                  </a:lnTo>
                  <a:lnTo>
                    <a:pt x="28497" y="28267"/>
                  </a:lnTo>
                  <a:lnTo>
                    <a:pt x="29881" y="28405"/>
                  </a:lnTo>
                  <a:lnTo>
                    <a:pt x="31356" y="28451"/>
                  </a:lnTo>
                  <a:lnTo>
                    <a:pt x="32786" y="28497"/>
                  </a:lnTo>
                  <a:lnTo>
                    <a:pt x="34261" y="28543"/>
                  </a:lnTo>
                  <a:lnTo>
                    <a:pt x="35691" y="28543"/>
                  </a:lnTo>
                  <a:lnTo>
                    <a:pt x="37166" y="28497"/>
                  </a:lnTo>
                  <a:lnTo>
                    <a:pt x="40164" y="28313"/>
                  </a:lnTo>
                  <a:lnTo>
                    <a:pt x="43161" y="28082"/>
                  </a:lnTo>
                  <a:lnTo>
                    <a:pt x="46250" y="27713"/>
                  </a:lnTo>
                  <a:lnTo>
                    <a:pt x="49340" y="27252"/>
                  </a:lnTo>
                  <a:lnTo>
                    <a:pt x="52429" y="26745"/>
                  </a:lnTo>
                  <a:lnTo>
                    <a:pt x="55611" y="26100"/>
                  </a:lnTo>
                  <a:lnTo>
                    <a:pt x="58792" y="25454"/>
                  </a:lnTo>
                  <a:lnTo>
                    <a:pt x="62020" y="24670"/>
                  </a:lnTo>
                  <a:lnTo>
                    <a:pt x="65248" y="23886"/>
                  </a:lnTo>
                  <a:lnTo>
                    <a:pt x="68522" y="23010"/>
                  </a:lnTo>
                  <a:lnTo>
                    <a:pt x="71842" y="22088"/>
                  </a:lnTo>
                  <a:lnTo>
                    <a:pt x="75162" y="21120"/>
                  </a:lnTo>
                  <a:lnTo>
                    <a:pt x="81894" y="19091"/>
                  </a:lnTo>
                  <a:lnTo>
                    <a:pt x="88718" y="16970"/>
                  </a:lnTo>
                  <a:lnTo>
                    <a:pt x="95635" y="14756"/>
                  </a:lnTo>
                  <a:lnTo>
                    <a:pt x="102598" y="12543"/>
                  </a:lnTo>
                  <a:lnTo>
                    <a:pt x="109653" y="10376"/>
                  </a:lnTo>
                  <a:lnTo>
                    <a:pt x="113203" y="9361"/>
                  </a:lnTo>
                  <a:lnTo>
                    <a:pt x="116754" y="8301"/>
                  </a:lnTo>
                  <a:lnTo>
                    <a:pt x="120351" y="7332"/>
                  </a:lnTo>
                  <a:lnTo>
                    <a:pt x="123901" y="6364"/>
                  </a:lnTo>
                  <a:lnTo>
                    <a:pt x="127498" y="5442"/>
                  </a:lnTo>
                  <a:lnTo>
                    <a:pt x="131095" y="4566"/>
                  </a:lnTo>
                  <a:lnTo>
                    <a:pt x="134691" y="3782"/>
                  </a:lnTo>
                  <a:lnTo>
                    <a:pt x="138288" y="3044"/>
                  </a:lnTo>
                  <a:lnTo>
                    <a:pt x="141931" y="2352"/>
                  </a:lnTo>
                  <a:lnTo>
                    <a:pt x="145527" y="1753"/>
                  </a:lnTo>
                  <a:lnTo>
                    <a:pt x="149170" y="1246"/>
                  </a:lnTo>
                  <a:lnTo>
                    <a:pt x="152767" y="785"/>
                  </a:lnTo>
                  <a:lnTo>
                    <a:pt x="156409" y="462"/>
                  </a:lnTo>
                  <a:lnTo>
                    <a:pt x="160006" y="185"/>
                  </a:lnTo>
                  <a:lnTo>
                    <a:pt x="163649" y="47"/>
                  </a:lnTo>
                  <a:lnTo>
                    <a:pt x="165447" y="1"/>
                  </a:lnTo>
                  <a:lnTo>
                    <a:pt x="167246" y="1"/>
                  </a:lnTo>
                  <a:lnTo>
                    <a:pt x="169044" y="47"/>
                  </a:lnTo>
                  <a:lnTo>
                    <a:pt x="170888" y="93"/>
                  </a:lnTo>
                  <a:lnTo>
                    <a:pt x="172687" y="139"/>
                  </a:lnTo>
                  <a:lnTo>
                    <a:pt x="174485" y="277"/>
                  </a:lnTo>
                  <a:lnTo>
                    <a:pt x="176283" y="416"/>
                  </a:lnTo>
                  <a:lnTo>
                    <a:pt x="178082" y="600"/>
                  </a:lnTo>
                  <a:lnTo>
                    <a:pt x="179880" y="831"/>
                  </a:lnTo>
                  <a:lnTo>
                    <a:pt x="181678" y="1061"/>
                  </a:lnTo>
                  <a:lnTo>
                    <a:pt x="183477" y="1338"/>
                  </a:lnTo>
                  <a:lnTo>
                    <a:pt x="185229" y="1661"/>
                  </a:lnTo>
                  <a:lnTo>
                    <a:pt x="187027" y="1984"/>
                  </a:lnTo>
                  <a:lnTo>
                    <a:pt x="188826" y="2399"/>
                  </a:lnTo>
                  <a:lnTo>
                    <a:pt x="190624" y="2814"/>
                  </a:lnTo>
                  <a:lnTo>
                    <a:pt x="192376" y="3275"/>
                  </a:lnTo>
                  <a:lnTo>
                    <a:pt x="194174" y="3782"/>
                  </a:lnTo>
                  <a:lnTo>
                    <a:pt x="195927" y="4335"/>
                  </a:lnTo>
                  <a:lnTo>
                    <a:pt x="197725" y="4889"/>
                  </a:lnTo>
                  <a:lnTo>
                    <a:pt x="199477" y="5534"/>
                  </a:lnTo>
                  <a:lnTo>
                    <a:pt x="201229" y="6180"/>
                  </a:lnTo>
                  <a:lnTo>
                    <a:pt x="202982" y="6871"/>
                  </a:lnTo>
                  <a:lnTo>
                    <a:pt x="204734" y="7655"/>
                  </a:lnTo>
                  <a:lnTo>
                    <a:pt x="206486" y="8439"/>
                  </a:lnTo>
                  <a:lnTo>
                    <a:pt x="208238" y="9269"/>
                  </a:lnTo>
                  <a:lnTo>
                    <a:pt x="209990" y="1014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rot="455501">
              <a:off x="-1133089" y="5160688"/>
              <a:ext cx="11389283" cy="1530201"/>
            </a:xfrm>
            <a:custGeom>
              <a:rect b="b" l="l" r="r" t="t"/>
              <a:pathLst>
                <a:path extrusionOk="0" fill="none" h="28129" w="209345">
                  <a:moveTo>
                    <a:pt x="1" y="16232"/>
                  </a:moveTo>
                  <a:lnTo>
                    <a:pt x="1" y="16232"/>
                  </a:lnTo>
                  <a:lnTo>
                    <a:pt x="1153" y="17200"/>
                  </a:lnTo>
                  <a:lnTo>
                    <a:pt x="2352" y="18122"/>
                  </a:lnTo>
                  <a:lnTo>
                    <a:pt x="3505" y="18998"/>
                  </a:lnTo>
                  <a:lnTo>
                    <a:pt x="4704" y="19828"/>
                  </a:lnTo>
                  <a:lnTo>
                    <a:pt x="5949" y="20612"/>
                  </a:lnTo>
                  <a:lnTo>
                    <a:pt x="7148" y="21350"/>
                  </a:lnTo>
                  <a:lnTo>
                    <a:pt x="8393" y="22088"/>
                  </a:lnTo>
                  <a:lnTo>
                    <a:pt x="9638" y="22733"/>
                  </a:lnTo>
                  <a:lnTo>
                    <a:pt x="10929" y="23333"/>
                  </a:lnTo>
                  <a:lnTo>
                    <a:pt x="12220" y="23932"/>
                  </a:lnTo>
                  <a:lnTo>
                    <a:pt x="13511" y="24439"/>
                  </a:lnTo>
                  <a:lnTo>
                    <a:pt x="14802" y="24947"/>
                  </a:lnTo>
                  <a:lnTo>
                    <a:pt x="16093" y="25408"/>
                  </a:lnTo>
                  <a:lnTo>
                    <a:pt x="17431" y="25823"/>
                  </a:lnTo>
                  <a:lnTo>
                    <a:pt x="18768" y="26192"/>
                  </a:lnTo>
                  <a:lnTo>
                    <a:pt x="20105" y="26560"/>
                  </a:lnTo>
                  <a:lnTo>
                    <a:pt x="21488" y="26837"/>
                  </a:lnTo>
                  <a:lnTo>
                    <a:pt x="22826" y="27114"/>
                  </a:lnTo>
                  <a:lnTo>
                    <a:pt x="24209" y="27344"/>
                  </a:lnTo>
                  <a:lnTo>
                    <a:pt x="25592" y="27575"/>
                  </a:lnTo>
                  <a:lnTo>
                    <a:pt x="27022" y="27759"/>
                  </a:lnTo>
                  <a:lnTo>
                    <a:pt x="28451" y="27898"/>
                  </a:lnTo>
                  <a:lnTo>
                    <a:pt x="29834" y="27990"/>
                  </a:lnTo>
                  <a:lnTo>
                    <a:pt x="31264" y="28082"/>
                  </a:lnTo>
                  <a:lnTo>
                    <a:pt x="32739" y="28128"/>
                  </a:lnTo>
                  <a:lnTo>
                    <a:pt x="34169" y="28128"/>
                  </a:lnTo>
                  <a:lnTo>
                    <a:pt x="35644" y="28128"/>
                  </a:lnTo>
                  <a:lnTo>
                    <a:pt x="37120" y="28082"/>
                  </a:lnTo>
                  <a:lnTo>
                    <a:pt x="40071" y="27944"/>
                  </a:lnTo>
                  <a:lnTo>
                    <a:pt x="43114" y="27667"/>
                  </a:lnTo>
                  <a:lnTo>
                    <a:pt x="46158" y="27298"/>
                  </a:lnTo>
                  <a:lnTo>
                    <a:pt x="49247" y="26883"/>
                  </a:lnTo>
                  <a:lnTo>
                    <a:pt x="52337" y="26330"/>
                  </a:lnTo>
                  <a:lnTo>
                    <a:pt x="55518" y="25730"/>
                  </a:lnTo>
                  <a:lnTo>
                    <a:pt x="58654" y="25039"/>
                  </a:lnTo>
                  <a:lnTo>
                    <a:pt x="61882" y="24301"/>
                  </a:lnTo>
                  <a:lnTo>
                    <a:pt x="65109" y="23471"/>
                  </a:lnTo>
                  <a:lnTo>
                    <a:pt x="68383" y="22641"/>
                  </a:lnTo>
                  <a:lnTo>
                    <a:pt x="71703" y="21719"/>
                  </a:lnTo>
                  <a:lnTo>
                    <a:pt x="75023" y="20750"/>
                  </a:lnTo>
                  <a:lnTo>
                    <a:pt x="81709" y="18722"/>
                  </a:lnTo>
                  <a:lnTo>
                    <a:pt x="88534" y="16600"/>
                  </a:lnTo>
                  <a:lnTo>
                    <a:pt x="95404" y="14433"/>
                  </a:lnTo>
                  <a:lnTo>
                    <a:pt x="102367" y="12266"/>
                  </a:lnTo>
                  <a:lnTo>
                    <a:pt x="109376" y="10099"/>
                  </a:lnTo>
                  <a:lnTo>
                    <a:pt x="112926" y="9084"/>
                  </a:lnTo>
                  <a:lnTo>
                    <a:pt x="116477" y="8070"/>
                  </a:lnTo>
                  <a:lnTo>
                    <a:pt x="120028" y="7056"/>
                  </a:lnTo>
                  <a:lnTo>
                    <a:pt x="123578" y="6133"/>
                  </a:lnTo>
                  <a:lnTo>
                    <a:pt x="127175" y="5211"/>
                  </a:lnTo>
                  <a:lnTo>
                    <a:pt x="130725" y="4381"/>
                  </a:lnTo>
                  <a:lnTo>
                    <a:pt x="134322" y="3597"/>
                  </a:lnTo>
                  <a:lnTo>
                    <a:pt x="137919" y="2859"/>
                  </a:lnTo>
                  <a:lnTo>
                    <a:pt x="141515" y="2214"/>
                  </a:lnTo>
                  <a:lnTo>
                    <a:pt x="145158" y="1614"/>
                  </a:lnTo>
                  <a:lnTo>
                    <a:pt x="148755" y="1107"/>
                  </a:lnTo>
                  <a:lnTo>
                    <a:pt x="152351" y="692"/>
                  </a:lnTo>
                  <a:lnTo>
                    <a:pt x="155948" y="369"/>
                  </a:lnTo>
                  <a:lnTo>
                    <a:pt x="159545" y="139"/>
                  </a:lnTo>
                  <a:lnTo>
                    <a:pt x="163187" y="1"/>
                  </a:lnTo>
                  <a:lnTo>
                    <a:pt x="164986" y="1"/>
                  </a:lnTo>
                  <a:lnTo>
                    <a:pt x="166784" y="1"/>
                  </a:lnTo>
                  <a:lnTo>
                    <a:pt x="168582" y="1"/>
                  </a:lnTo>
                  <a:lnTo>
                    <a:pt x="170381" y="93"/>
                  </a:lnTo>
                  <a:lnTo>
                    <a:pt x="172179" y="185"/>
                  </a:lnTo>
                  <a:lnTo>
                    <a:pt x="173977" y="323"/>
                  </a:lnTo>
                  <a:lnTo>
                    <a:pt x="175776" y="462"/>
                  </a:lnTo>
                  <a:lnTo>
                    <a:pt x="177574" y="646"/>
                  </a:lnTo>
                  <a:lnTo>
                    <a:pt x="179326" y="877"/>
                  </a:lnTo>
                  <a:lnTo>
                    <a:pt x="181125" y="1153"/>
                  </a:lnTo>
                  <a:lnTo>
                    <a:pt x="182923" y="1430"/>
                  </a:lnTo>
                  <a:lnTo>
                    <a:pt x="184721" y="1753"/>
                  </a:lnTo>
                  <a:lnTo>
                    <a:pt x="186474" y="2122"/>
                  </a:lnTo>
                  <a:lnTo>
                    <a:pt x="188272" y="2537"/>
                  </a:lnTo>
                  <a:lnTo>
                    <a:pt x="190024" y="2952"/>
                  </a:lnTo>
                  <a:lnTo>
                    <a:pt x="191822" y="3459"/>
                  </a:lnTo>
                  <a:lnTo>
                    <a:pt x="193575" y="3966"/>
                  </a:lnTo>
                  <a:lnTo>
                    <a:pt x="195327" y="4519"/>
                  </a:lnTo>
                  <a:lnTo>
                    <a:pt x="197125" y="5119"/>
                  </a:lnTo>
                  <a:lnTo>
                    <a:pt x="198877" y="5764"/>
                  </a:lnTo>
                  <a:lnTo>
                    <a:pt x="200630" y="6410"/>
                  </a:lnTo>
                  <a:lnTo>
                    <a:pt x="202382" y="7148"/>
                  </a:lnTo>
                  <a:lnTo>
                    <a:pt x="204134" y="7932"/>
                  </a:lnTo>
                  <a:lnTo>
                    <a:pt x="205886" y="8716"/>
                  </a:lnTo>
                  <a:lnTo>
                    <a:pt x="207638" y="9592"/>
                  </a:lnTo>
                  <a:lnTo>
                    <a:pt x="209345" y="105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rot="455501">
              <a:off x="-1086839" y="5088689"/>
              <a:ext cx="11356640" cy="1510073"/>
            </a:xfrm>
            <a:custGeom>
              <a:rect b="b" l="l" r="r" t="t"/>
              <a:pathLst>
                <a:path extrusionOk="0" fill="none" h="27759" w="208745">
                  <a:moveTo>
                    <a:pt x="0" y="15862"/>
                  </a:moveTo>
                  <a:lnTo>
                    <a:pt x="0" y="15862"/>
                  </a:lnTo>
                  <a:lnTo>
                    <a:pt x="1199" y="16831"/>
                  </a:lnTo>
                  <a:lnTo>
                    <a:pt x="2352" y="17753"/>
                  </a:lnTo>
                  <a:lnTo>
                    <a:pt x="3551" y="18629"/>
                  </a:lnTo>
                  <a:lnTo>
                    <a:pt x="4750" y="19459"/>
                  </a:lnTo>
                  <a:lnTo>
                    <a:pt x="5948" y="20243"/>
                  </a:lnTo>
                  <a:lnTo>
                    <a:pt x="7193" y="21027"/>
                  </a:lnTo>
                  <a:lnTo>
                    <a:pt x="8438" y="21718"/>
                  </a:lnTo>
                  <a:lnTo>
                    <a:pt x="9683" y="22364"/>
                  </a:lnTo>
                  <a:lnTo>
                    <a:pt x="10928" y="22963"/>
                  </a:lnTo>
                  <a:lnTo>
                    <a:pt x="12220" y="23563"/>
                  </a:lnTo>
                  <a:lnTo>
                    <a:pt x="13511" y="24070"/>
                  </a:lnTo>
                  <a:lnTo>
                    <a:pt x="14802" y="24577"/>
                  </a:lnTo>
                  <a:lnTo>
                    <a:pt x="16139" y="25038"/>
                  </a:lnTo>
                  <a:lnTo>
                    <a:pt x="17430" y="25453"/>
                  </a:lnTo>
                  <a:lnTo>
                    <a:pt x="18767" y="25822"/>
                  </a:lnTo>
                  <a:lnTo>
                    <a:pt x="20105" y="26191"/>
                  </a:lnTo>
                  <a:lnTo>
                    <a:pt x="21488" y="26468"/>
                  </a:lnTo>
                  <a:lnTo>
                    <a:pt x="22825" y="26745"/>
                  </a:lnTo>
                  <a:lnTo>
                    <a:pt x="24208" y="26975"/>
                  </a:lnTo>
                  <a:lnTo>
                    <a:pt x="25638" y="27206"/>
                  </a:lnTo>
                  <a:lnTo>
                    <a:pt x="27021" y="27390"/>
                  </a:lnTo>
                  <a:lnTo>
                    <a:pt x="28404" y="27528"/>
                  </a:lnTo>
                  <a:lnTo>
                    <a:pt x="29834" y="27621"/>
                  </a:lnTo>
                  <a:lnTo>
                    <a:pt x="31263" y="27713"/>
                  </a:lnTo>
                  <a:lnTo>
                    <a:pt x="32739" y="27759"/>
                  </a:lnTo>
                  <a:lnTo>
                    <a:pt x="34168" y="27759"/>
                  </a:lnTo>
                  <a:lnTo>
                    <a:pt x="35644" y="27759"/>
                  </a:lnTo>
                  <a:lnTo>
                    <a:pt x="37119" y="27713"/>
                  </a:lnTo>
                  <a:lnTo>
                    <a:pt x="40071" y="27575"/>
                  </a:lnTo>
                  <a:lnTo>
                    <a:pt x="43068" y="27298"/>
                  </a:lnTo>
                  <a:lnTo>
                    <a:pt x="46111" y="26975"/>
                  </a:lnTo>
                  <a:lnTo>
                    <a:pt x="49201" y="26514"/>
                  </a:lnTo>
                  <a:lnTo>
                    <a:pt x="52290" y="26007"/>
                  </a:lnTo>
                  <a:lnTo>
                    <a:pt x="55426" y="25407"/>
                  </a:lnTo>
                  <a:lnTo>
                    <a:pt x="58607" y="24716"/>
                  </a:lnTo>
                  <a:lnTo>
                    <a:pt x="61789" y="23978"/>
                  </a:lnTo>
                  <a:lnTo>
                    <a:pt x="65017" y="23148"/>
                  </a:lnTo>
                  <a:lnTo>
                    <a:pt x="68291" y="22318"/>
                  </a:lnTo>
                  <a:lnTo>
                    <a:pt x="71564" y="21396"/>
                  </a:lnTo>
                  <a:lnTo>
                    <a:pt x="74884" y="20427"/>
                  </a:lnTo>
                  <a:lnTo>
                    <a:pt x="81571" y="18445"/>
                  </a:lnTo>
                  <a:lnTo>
                    <a:pt x="88349" y="16323"/>
                  </a:lnTo>
                  <a:lnTo>
                    <a:pt x="95219" y="14156"/>
                  </a:lnTo>
                  <a:lnTo>
                    <a:pt x="102182" y="11989"/>
                  </a:lnTo>
                  <a:lnTo>
                    <a:pt x="109145" y="9868"/>
                  </a:lnTo>
                  <a:lnTo>
                    <a:pt x="112695" y="8854"/>
                  </a:lnTo>
                  <a:lnTo>
                    <a:pt x="116200" y="7839"/>
                  </a:lnTo>
                  <a:lnTo>
                    <a:pt x="119750" y="6871"/>
                  </a:lnTo>
                  <a:lnTo>
                    <a:pt x="123301" y="5949"/>
                  </a:lnTo>
                  <a:lnTo>
                    <a:pt x="126852" y="5072"/>
                  </a:lnTo>
                  <a:lnTo>
                    <a:pt x="130448" y="4196"/>
                  </a:lnTo>
                  <a:lnTo>
                    <a:pt x="133999" y="3459"/>
                  </a:lnTo>
                  <a:lnTo>
                    <a:pt x="137595" y="2721"/>
                  </a:lnTo>
                  <a:lnTo>
                    <a:pt x="141192" y="2075"/>
                  </a:lnTo>
                  <a:lnTo>
                    <a:pt x="144789" y="1522"/>
                  </a:lnTo>
                  <a:lnTo>
                    <a:pt x="148385" y="1015"/>
                  </a:lnTo>
                  <a:lnTo>
                    <a:pt x="151982" y="646"/>
                  </a:lnTo>
                  <a:lnTo>
                    <a:pt x="155579" y="323"/>
                  </a:lnTo>
                  <a:lnTo>
                    <a:pt x="159175" y="92"/>
                  </a:lnTo>
                  <a:lnTo>
                    <a:pt x="162772" y="0"/>
                  </a:lnTo>
                  <a:lnTo>
                    <a:pt x="164524" y="0"/>
                  </a:lnTo>
                  <a:lnTo>
                    <a:pt x="166323" y="0"/>
                  </a:lnTo>
                  <a:lnTo>
                    <a:pt x="168121" y="46"/>
                  </a:lnTo>
                  <a:lnTo>
                    <a:pt x="169919" y="139"/>
                  </a:lnTo>
                  <a:lnTo>
                    <a:pt x="171718" y="231"/>
                  </a:lnTo>
                  <a:lnTo>
                    <a:pt x="173516" y="369"/>
                  </a:lnTo>
                  <a:lnTo>
                    <a:pt x="175268" y="554"/>
                  </a:lnTo>
                  <a:lnTo>
                    <a:pt x="177066" y="738"/>
                  </a:lnTo>
                  <a:lnTo>
                    <a:pt x="178865" y="1015"/>
                  </a:lnTo>
                  <a:lnTo>
                    <a:pt x="180663" y="1245"/>
                  </a:lnTo>
                  <a:lnTo>
                    <a:pt x="182415" y="1568"/>
                  </a:lnTo>
                  <a:lnTo>
                    <a:pt x="184214" y="1937"/>
                  </a:lnTo>
                  <a:lnTo>
                    <a:pt x="185966" y="2306"/>
                  </a:lnTo>
                  <a:lnTo>
                    <a:pt x="187764" y="2721"/>
                  </a:lnTo>
                  <a:lnTo>
                    <a:pt x="189516" y="3182"/>
                  </a:lnTo>
                  <a:lnTo>
                    <a:pt x="191269" y="3643"/>
                  </a:lnTo>
                  <a:lnTo>
                    <a:pt x="193067" y="4196"/>
                  </a:lnTo>
                  <a:lnTo>
                    <a:pt x="194819" y="4750"/>
                  </a:lnTo>
                  <a:lnTo>
                    <a:pt x="196571" y="5349"/>
                  </a:lnTo>
                  <a:lnTo>
                    <a:pt x="198324" y="6041"/>
                  </a:lnTo>
                  <a:lnTo>
                    <a:pt x="200076" y="6732"/>
                  </a:lnTo>
                  <a:lnTo>
                    <a:pt x="201828" y="7470"/>
                  </a:lnTo>
                  <a:lnTo>
                    <a:pt x="203534" y="8254"/>
                  </a:lnTo>
                  <a:lnTo>
                    <a:pt x="205286" y="9084"/>
                  </a:lnTo>
                  <a:lnTo>
                    <a:pt x="207039" y="9960"/>
                  </a:lnTo>
                  <a:lnTo>
                    <a:pt x="208745" y="108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rot="455501">
              <a:off x="-1038151" y="5016796"/>
              <a:ext cx="11321549" cy="1490054"/>
            </a:xfrm>
            <a:custGeom>
              <a:rect b="b" l="l" r="r" t="t"/>
              <a:pathLst>
                <a:path extrusionOk="0" fill="none" h="27391" w="208100">
                  <a:moveTo>
                    <a:pt x="1" y="15494"/>
                  </a:moveTo>
                  <a:lnTo>
                    <a:pt x="1" y="15494"/>
                  </a:lnTo>
                  <a:lnTo>
                    <a:pt x="1154" y="16462"/>
                  </a:lnTo>
                  <a:lnTo>
                    <a:pt x="2352" y="17385"/>
                  </a:lnTo>
                  <a:lnTo>
                    <a:pt x="3505" y="18261"/>
                  </a:lnTo>
                  <a:lnTo>
                    <a:pt x="4704" y="19091"/>
                  </a:lnTo>
                  <a:lnTo>
                    <a:pt x="5949" y="19921"/>
                  </a:lnTo>
                  <a:lnTo>
                    <a:pt x="7148" y="20659"/>
                  </a:lnTo>
                  <a:lnTo>
                    <a:pt x="8393" y="21350"/>
                  </a:lnTo>
                  <a:lnTo>
                    <a:pt x="9638" y="21996"/>
                  </a:lnTo>
                  <a:lnTo>
                    <a:pt x="10929" y="22595"/>
                  </a:lnTo>
                  <a:lnTo>
                    <a:pt x="12174" y="23195"/>
                  </a:lnTo>
                  <a:lnTo>
                    <a:pt x="13465" y="23702"/>
                  </a:lnTo>
                  <a:lnTo>
                    <a:pt x="14802" y="24209"/>
                  </a:lnTo>
                  <a:lnTo>
                    <a:pt x="16094" y="24670"/>
                  </a:lnTo>
                  <a:lnTo>
                    <a:pt x="17431" y="25085"/>
                  </a:lnTo>
                  <a:lnTo>
                    <a:pt x="18768" y="25454"/>
                  </a:lnTo>
                  <a:lnTo>
                    <a:pt x="20105" y="25823"/>
                  </a:lnTo>
                  <a:lnTo>
                    <a:pt x="21442" y="26100"/>
                  </a:lnTo>
                  <a:lnTo>
                    <a:pt x="22826" y="26376"/>
                  </a:lnTo>
                  <a:lnTo>
                    <a:pt x="24209" y="26653"/>
                  </a:lnTo>
                  <a:lnTo>
                    <a:pt x="25592" y="26837"/>
                  </a:lnTo>
                  <a:lnTo>
                    <a:pt x="26976" y="27022"/>
                  </a:lnTo>
                  <a:lnTo>
                    <a:pt x="28359" y="27160"/>
                  </a:lnTo>
                  <a:lnTo>
                    <a:pt x="29788" y="27252"/>
                  </a:lnTo>
                  <a:lnTo>
                    <a:pt x="31218" y="27345"/>
                  </a:lnTo>
                  <a:lnTo>
                    <a:pt x="32647" y="27391"/>
                  </a:lnTo>
                  <a:lnTo>
                    <a:pt x="34123" y="27391"/>
                  </a:lnTo>
                  <a:lnTo>
                    <a:pt x="35552" y="27391"/>
                  </a:lnTo>
                  <a:lnTo>
                    <a:pt x="37028" y="27345"/>
                  </a:lnTo>
                  <a:lnTo>
                    <a:pt x="39979" y="27206"/>
                  </a:lnTo>
                  <a:lnTo>
                    <a:pt x="42976" y="26976"/>
                  </a:lnTo>
                  <a:lnTo>
                    <a:pt x="46020" y="26607"/>
                  </a:lnTo>
                  <a:lnTo>
                    <a:pt x="49109" y="26146"/>
                  </a:lnTo>
                  <a:lnTo>
                    <a:pt x="52198" y="25639"/>
                  </a:lnTo>
                  <a:lnTo>
                    <a:pt x="55334" y="25039"/>
                  </a:lnTo>
                  <a:lnTo>
                    <a:pt x="58470" y="24347"/>
                  </a:lnTo>
                  <a:lnTo>
                    <a:pt x="61697" y="23610"/>
                  </a:lnTo>
                  <a:lnTo>
                    <a:pt x="64925" y="22826"/>
                  </a:lnTo>
                  <a:lnTo>
                    <a:pt x="68153" y="21996"/>
                  </a:lnTo>
                  <a:lnTo>
                    <a:pt x="71427" y="21074"/>
                  </a:lnTo>
                  <a:lnTo>
                    <a:pt x="74747" y="20105"/>
                  </a:lnTo>
                  <a:lnTo>
                    <a:pt x="81387" y="18122"/>
                  </a:lnTo>
                  <a:lnTo>
                    <a:pt x="88165" y="16047"/>
                  </a:lnTo>
                  <a:lnTo>
                    <a:pt x="94989" y="13880"/>
                  </a:lnTo>
                  <a:lnTo>
                    <a:pt x="101906" y="11759"/>
                  </a:lnTo>
                  <a:lnTo>
                    <a:pt x="108869" y="9638"/>
                  </a:lnTo>
                  <a:lnTo>
                    <a:pt x="112419" y="8624"/>
                  </a:lnTo>
                  <a:lnTo>
                    <a:pt x="115924" y="7609"/>
                  </a:lnTo>
                  <a:lnTo>
                    <a:pt x="119428" y="6687"/>
                  </a:lnTo>
                  <a:lnTo>
                    <a:pt x="122979" y="5765"/>
                  </a:lnTo>
                  <a:lnTo>
                    <a:pt x="126529" y="4889"/>
                  </a:lnTo>
                  <a:lnTo>
                    <a:pt x="130080" y="4059"/>
                  </a:lnTo>
                  <a:lnTo>
                    <a:pt x="133677" y="3321"/>
                  </a:lnTo>
                  <a:lnTo>
                    <a:pt x="137227" y="2583"/>
                  </a:lnTo>
                  <a:lnTo>
                    <a:pt x="140824" y="1984"/>
                  </a:lnTo>
                  <a:lnTo>
                    <a:pt x="144374" y="1430"/>
                  </a:lnTo>
                  <a:lnTo>
                    <a:pt x="147971" y="969"/>
                  </a:lnTo>
                  <a:lnTo>
                    <a:pt x="151522" y="554"/>
                  </a:lnTo>
                  <a:lnTo>
                    <a:pt x="155118" y="278"/>
                  </a:lnTo>
                  <a:lnTo>
                    <a:pt x="158715" y="93"/>
                  </a:lnTo>
                  <a:lnTo>
                    <a:pt x="162265" y="1"/>
                  </a:lnTo>
                  <a:lnTo>
                    <a:pt x="164064" y="1"/>
                  </a:lnTo>
                  <a:lnTo>
                    <a:pt x="165862" y="47"/>
                  </a:lnTo>
                  <a:lnTo>
                    <a:pt x="167660" y="93"/>
                  </a:lnTo>
                  <a:lnTo>
                    <a:pt x="169413" y="185"/>
                  </a:lnTo>
                  <a:lnTo>
                    <a:pt x="171211" y="324"/>
                  </a:lnTo>
                  <a:lnTo>
                    <a:pt x="173009" y="462"/>
                  </a:lnTo>
                  <a:lnTo>
                    <a:pt x="174762" y="646"/>
                  </a:lnTo>
                  <a:lnTo>
                    <a:pt x="176560" y="877"/>
                  </a:lnTo>
                  <a:lnTo>
                    <a:pt x="178312" y="1108"/>
                  </a:lnTo>
                  <a:lnTo>
                    <a:pt x="180110" y="1384"/>
                  </a:lnTo>
                  <a:lnTo>
                    <a:pt x="181863" y="1707"/>
                  </a:lnTo>
                  <a:lnTo>
                    <a:pt x="183661" y="2076"/>
                  </a:lnTo>
                  <a:lnTo>
                    <a:pt x="185413" y="2445"/>
                  </a:lnTo>
                  <a:lnTo>
                    <a:pt x="187165" y="2906"/>
                  </a:lnTo>
                  <a:lnTo>
                    <a:pt x="188964" y="3367"/>
                  </a:lnTo>
                  <a:lnTo>
                    <a:pt x="190716" y="3874"/>
                  </a:lnTo>
                  <a:lnTo>
                    <a:pt x="192468" y="4428"/>
                  </a:lnTo>
                  <a:lnTo>
                    <a:pt x="194220" y="4981"/>
                  </a:lnTo>
                  <a:lnTo>
                    <a:pt x="195973" y="5626"/>
                  </a:lnTo>
                  <a:lnTo>
                    <a:pt x="197725" y="6318"/>
                  </a:lnTo>
                  <a:lnTo>
                    <a:pt x="199477" y="7010"/>
                  </a:lnTo>
                  <a:lnTo>
                    <a:pt x="201183" y="7794"/>
                  </a:lnTo>
                  <a:lnTo>
                    <a:pt x="202935" y="8578"/>
                  </a:lnTo>
                  <a:lnTo>
                    <a:pt x="204688" y="9408"/>
                  </a:lnTo>
                  <a:lnTo>
                    <a:pt x="206394" y="10330"/>
                  </a:lnTo>
                  <a:lnTo>
                    <a:pt x="208100" y="11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rot="455501">
              <a:off x="-992246" y="4947446"/>
              <a:ext cx="11291464" cy="1469981"/>
            </a:xfrm>
            <a:custGeom>
              <a:rect b="b" l="l" r="r" t="t"/>
              <a:pathLst>
                <a:path extrusionOk="0" fill="none" h="27022" w="207547">
                  <a:moveTo>
                    <a:pt x="0" y="15125"/>
                  </a:moveTo>
                  <a:lnTo>
                    <a:pt x="0" y="15125"/>
                  </a:lnTo>
                  <a:lnTo>
                    <a:pt x="1199" y="16093"/>
                  </a:lnTo>
                  <a:lnTo>
                    <a:pt x="2352" y="17016"/>
                  </a:lnTo>
                  <a:lnTo>
                    <a:pt x="3551" y="17892"/>
                  </a:lnTo>
                  <a:lnTo>
                    <a:pt x="4750" y="18722"/>
                  </a:lnTo>
                  <a:lnTo>
                    <a:pt x="5949" y="19506"/>
                  </a:lnTo>
                  <a:lnTo>
                    <a:pt x="7194" y="20243"/>
                  </a:lnTo>
                  <a:lnTo>
                    <a:pt x="8439" y="20935"/>
                  </a:lnTo>
                  <a:lnTo>
                    <a:pt x="9684" y="21581"/>
                  </a:lnTo>
                  <a:lnTo>
                    <a:pt x="10929" y="22180"/>
                  </a:lnTo>
                  <a:lnTo>
                    <a:pt x="12220" y="22779"/>
                  </a:lnTo>
                  <a:lnTo>
                    <a:pt x="13511" y="23333"/>
                  </a:lnTo>
                  <a:lnTo>
                    <a:pt x="14802" y="23794"/>
                  </a:lnTo>
                  <a:lnTo>
                    <a:pt x="16093" y="24255"/>
                  </a:lnTo>
                  <a:lnTo>
                    <a:pt x="17430" y="24670"/>
                  </a:lnTo>
                  <a:lnTo>
                    <a:pt x="18768" y="25039"/>
                  </a:lnTo>
                  <a:lnTo>
                    <a:pt x="20105" y="25408"/>
                  </a:lnTo>
                  <a:lnTo>
                    <a:pt x="21442" y="25731"/>
                  </a:lnTo>
                  <a:lnTo>
                    <a:pt x="22825" y="26007"/>
                  </a:lnTo>
                  <a:lnTo>
                    <a:pt x="24209" y="26238"/>
                  </a:lnTo>
                  <a:lnTo>
                    <a:pt x="25592" y="26422"/>
                  </a:lnTo>
                  <a:lnTo>
                    <a:pt x="26975" y="26607"/>
                  </a:lnTo>
                  <a:lnTo>
                    <a:pt x="28359" y="26745"/>
                  </a:lnTo>
                  <a:lnTo>
                    <a:pt x="29788" y="26837"/>
                  </a:lnTo>
                  <a:lnTo>
                    <a:pt x="31217" y="26929"/>
                  </a:lnTo>
                  <a:lnTo>
                    <a:pt x="32647" y="26976"/>
                  </a:lnTo>
                  <a:lnTo>
                    <a:pt x="34076" y="27022"/>
                  </a:lnTo>
                  <a:lnTo>
                    <a:pt x="35552" y="26976"/>
                  </a:lnTo>
                  <a:lnTo>
                    <a:pt x="37027" y="26976"/>
                  </a:lnTo>
                  <a:lnTo>
                    <a:pt x="39979" y="26791"/>
                  </a:lnTo>
                  <a:lnTo>
                    <a:pt x="42976" y="26561"/>
                  </a:lnTo>
                  <a:lnTo>
                    <a:pt x="45973" y="26192"/>
                  </a:lnTo>
                  <a:lnTo>
                    <a:pt x="49062" y="25777"/>
                  </a:lnTo>
                  <a:lnTo>
                    <a:pt x="52152" y="25269"/>
                  </a:lnTo>
                  <a:lnTo>
                    <a:pt x="55287" y="24670"/>
                  </a:lnTo>
                  <a:lnTo>
                    <a:pt x="58423" y="23978"/>
                  </a:lnTo>
                  <a:lnTo>
                    <a:pt x="61605" y="23241"/>
                  </a:lnTo>
                  <a:lnTo>
                    <a:pt x="64832" y="22457"/>
                  </a:lnTo>
                  <a:lnTo>
                    <a:pt x="68060" y="21581"/>
                  </a:lnTo>
                  <a:lnTo>
                    <a:pt x="71334" y="20704"/>
                  </a:lnTo>
                  <a:lnTo>
                    <a:pt x="74608" y="19782"/>
                  </a:lnTo>
                  <a:lnTo>
                    <a:pt x="81248" y="17799"/>
                  </a:lnTo>
                  <a:lnTo>
                    <a:pt x="88026" y="15724"/>
                  </a:lnTo>
                  <a:lnTo>
                    <a:pt x="94805" y="13557"/>
                  </a:lnTo>
                  <a:lnTo>
                    <a:pt x="101721" y="11436"/>
                  </a:lnTo>
                  <a:lnTo>
                    <a:pt x="108684" y="9361"/>
                  </a:lnTo>
                  <a:lnTo>
                    <a:pt x="112142" y="8347"/>
                  </a:lnTo>
                  <a:lnTo>
                    <a:pt x="115647" y="7378"/>
                  </a:lnTo>
                  <a:lnTo>
                    <a:pt x="119197" y="6410"/>
                  </a:lnTo>
                  <a:lnTo>
                    <a:pt x="122702" y="5534"/>
                  </a:lnTo>
                  <a:lnTo>
                    <a:pt x="126252" y="4658"/>
                  </a:lnTo>
                  <a:lnTo>
                    <a:pt x="129803" y="3874"/>
                  </a:lnTo>
                  <a:lnTo>
                    <a:pt x="133353" y="3090"/>
                  </a:lnTo>
                  <a:lnTo>
                    <a:pt x="136904" y="2445"/>
                  </a:lnTo>
                  <a:lnTo>
                    <a:pt x="140455" y="1799"/>
                  </a:lnTo>
                  <a:lnTo>
                    <a:pt x="144005" y="1292"/>
                  </a:lnTo>
                  <a:lnTo>
                    <a:pt x="147602" y="831"/>
                  </a:lnTo>
                  <a:lnTo>
                    <a:pt x="151152" y="462"/>
                  </a:lnTo>
                  <a:lnTo>
                    <a:pt x="154749" y="185"/>
                  </a:lnTo>
                  <a:lnTo>
                    <a:pt x="158299" y="47"/>
                  </a:lnTo>
                  <a:lnTo>
                    <a:pt x="161850" y="1"/>
                  </a:lnTo>
                  <a:lnTo>
                    <a:pt x="163648" y="1"/>
                  </a:lnTo>
                  <a:lnTo>
                    <a:pt x="165401" y="47"/>
                  </a:lnTo>
                  <a:lnTo>
                    <a:pt x="167199" y="93"/>
                  </a:lnTo>
                  <a:lnTo>
                    <a:pt x="168997" y="185"/>
                  </a:lnTo>
                  <a:lnTo>
                    <a:pt x="170749" y="323"/>
                  </a:lnTo>
                  <a:lnTo>
                    <a:pt x="172548" y="508"/>
                  </a:lnTo>
                  <a:lnTo>
                    <a:pt x="174300" y="692"/>
                  </a:lnTo>
                  <a:lnTo>
                    <a:pt x="176098" y="923"/>
                  </a:lnTo>
                  <a:lnTo>
                    <a:pt x="177851" y="1200"/>
                  </a:lnTo>
                  <a:lnTo>
                    <a:pt x="179603" y="1476"/>
                  </a:lnTo>
                  <a:lnTo>
                    <a:pt x="181401" y="1799"/>
                  </a:lnTo>
                  <a:lnTo>
                    <a:pt x="183153" y="2168"/>
                  </a:lnTo>
                  <a:lnTo>
                    <a:pt x="184906" y="2583"/>
                  </a:lnTo>
                  <a:lnTo>
                    <a:pt x="186658" y="3044"/>
                  </a:lnTo>
                  <a:lnTo>
                    <a:pt x="188410" y="3505"/>
                  </a:lnTo>
                  <a:lnTo>
                    <a:pt x="190162" y="4058"/>
                  </a:lnTo>
                  <a:lnTo>
                    <a:pt x="191914" y="4612"/>
                  </a:lnTo>
                  <a:lnTo>
                    <a:pt x="193667" y="5211"/>
                  </a:lnTo>
                  <a:lnTo>
                    <a:pt x="195419" y="5857"/>
                  </a:lnTo>
                  <a:lnTo>
                    <a:pt x="197171" y="6548"/>
                  </a:lnTo>
                  <a:lnTo>
                    <a:pt x="198877" y="7240"/>
                  </a:lnTo>
                  <a:lnTo>
                    <a:pt x="200629" y="8024"/>
                  </a:lnTo>
                  <a:lnTo>
                    <a:pt x="202335" y="8854"/>
                  </a:lnTo>
                  <a:lnTo>
                    <a:pt x="204088" y="9730"/>
                  </a:lnTo>
                  <a:lnTo>
                    <a:pt x="205794" y="10606"/>
                  </a:lnTo>
                  <a:lnTo>
                    <a:pt x="207546" y="1157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rot="455501">
              <a:off x="-943562" y="4875607"/>
              <a:ext cx="11256373" cy="1449908"/>
            </a:xfrm>
            <a:custGeom>
              <a:rect b="b" l="l" r="r" t="t"/>
              <a:pathLst>
                <a:path extrusionOk="0" fill="none" h="26653" w="206902">
                  <a:moveTo>
                    <a:pt x="1" y="14756"/>
                  </a:moveTo>
                  <a:lnTo>
                    <a:pt x="1" y="14756"/>
                  </a:lnTo>
                  <a:lnTo>
                    <a:pt x="1154" y="15724"/>
                  </a:lnTo>
                  <a:lnTo>
                    <a:pt x="2353" y="16646"/>
                  </a:lnTo>
                  <a:lnTo>
                    <a:pt x="3552" y="17522"/>
                  </a:lnTo>
                  <a:lnTo>
                    <a:pt x="4750" y="18352"/>
                  </a:lnTo>
                  <a:lnTo>
                    <a:pt x="5949" y="19136"/>
                  </a:lnTo>
                  <a:lnTo>
                    <a:pt x="7148" y="19874"/>
                  </a:lnTo>
                  <a:lnTo>
                    <a:pt x="8393" y="20566"/>
                  </a:lnTo>
                  <a:lnTo>
                    <a:pt x="9638" y="21211"/>
                  </a:lnTo>
                  <a:lnTo>
                    <a:pt x="10929" y="21857"/>
                  </a:lnTo>
                  <a:lnTo>
                    <a:pt x="12174" y="22410"/>
                  </a:lnTo>
                  <a:lnTo>
                    <a:pt x="13465" y="22964"/>
                  </a:lnTo>
                  <a:lnTo>
                    <a:pt x="14757" y="23425"/>
                  </a:lnTo>
                  <a:lnTo>
                    <a:pt x="16094" y="23886"/>
                  </a:lnTo>
                  <a:lnTo>
                    <a:pt x="17385" y="24301"/>
                  </a:lnTo>
                  <a:lnTo>
                    <a:pt x="18722" y="24716"/>
                  </a:lnTo>
                  <a:lnTo>
                    <a:pt x="20059" y="25039"/>
                  </a:lnTo>
                  <a:lnTo>
                    <a:pt x="21397" y="25361"/>
                  </a:lnTo>
                  <a:lnTo>
                    <a:pt x="22780" y="25638"/>
                  </a:lnTo>
                  <a:lnTo>
                    <a:pt x="24163" y="25869"/>
                  </a:lnTo>
                  <a:lnTo>
                    <a:pt x="25546" y="26053"/>
                  </a:lnTo>
                  <a:lnTo>
                    <a:pt x="26930" y="26237"/>
                  </a:lnTo>
                  <a:lnTo>
                    <a:pt x="28313" y="26376"/>
                  </a:lnTo>
                  <a:lnTo>
                    <a:pt x="29743" y="26514"/>
                  </a:lnTo>
                  <a:lnTo>
                    <a:pt x="31172" y="26560"/>
                  </a:lnTo>
                  <a:lnTo>
                    <a:pt x="32601" y="26606"/>
                  </a:lnTo>
                  <a:lnTo>
                    <a:pt x="34031" y="26652"/>
                  </a:lnTo>
                  <a:lnTo>
                    <a:pt x="36936" y="26606"/>
                  </a:lnTo>
                  <a:lnTo>
                    <a:pt x="39887" y="26468"/>
                  </a:lnTo>
                  <a:lnTo>
                    <a:pt x="42884" y="26191"/>
                  </a:lnTo>
                  <a:lnTo>
                    <a:pt x="45928" y="25869"/>
                  </a:lnTo>
                  <a:lnTo>
                    <a:pt x="48971" y="25407"/>
                  </a:lnTo>
                  <a:lnTo>
                    <a:pt x="52060" y="24900"/>
                  </a:lnTo>
                  <a:lnTo>
                    <a:pt x="55150" y="24301"/>
                  </a:lnTo>
                  <a:lnTo>
                    <a:pt x="58285" y="23655"/>
                  </a:lnTo>
                  <a:lnTo>
                    <a:pt x="61467" y="22917"/>
                  </a:lnTo>
                  <a:lnTo>
                    <a:pt x="64695" y="22134"/>
                  </a:lnTo>
                  <a:lnTo>
                    <a:pt x="67923" y="21257"/>
                  </a:lnTo>
                  <a:lnTo>
                    <a:pt x="71150" y="20381"/>
                  </a:lnTo>
                  <a:lnTo>
                    <a:pt x="74470" y="19459"/>
                  </a:lnTo>
                  <a:lnTo>
                    <a:pt x="81064" y="17476"/>
                  </a:lnTo>
                  <a:lnTo>
                    <a:pt x="87796" y="15401"/>
                  </a:lnTo>
                  <a:lnTo>
                    <a:pt x="94621" y="13280"/>
                  </a:lnTo>
                  <a:lnTo>
                    <a:pt x="101445" y="11205"/>
                  </a:lnTo>
                  <a:lnTo>
                    <a:pt x="108408" y="9130"/>
                  </a:lnTo>
                  <a:lnTo>
                    <a:pt x="111866" y="8116"/>
                  </a:lnTo>
                  <a:lnTo>
                    <a:pt x="115371" y="7148"/>
                  </a:lnTo>
                  <a:lnTo>
                    <a:pt x="118875" y="6225"/>
                  </a:lnTo>
                  <a:lnTo>
                    <a:pt x="122380" y="5349"/>
                  </a:lnTo>
                  <a:lnTo>
                    <a:pt x="125930" y="4473"/>
                  </a:lnTo>
                  <a:lnTo>
                    <a:pt x="129435" y="3689"/>
                  </a:lnTo>
                  <a:lnTo>
                    <a:pt x="132985" y="2951"/>
                  </a:lnTo>
                  <a:lnTo>
                    <a:pt x="136536" y="2306"/>
                  </a:lnTo>
                  <a:lnTo>
                    <a:pt x="140086" y="1706"/>
                  </a:lnTo>
                  <a:lnTo>
                    <a:pt x="143637" y="1199"/>
                  </a:lnTo>
                  <a:lnTo>
                    <a:pt x="147187" y="784"/>
                  </a:lnTo>
                  <a:lnTo>
                    <a:pt x="150738" y="415"/>
                  </a:lnTo>
                  <a:lnTo>
                    <a:pt x="154288" y="185"/>
                  </a:lnTo>
                  <a:lnTo>
                    <a:pt x="157839" y="46"/>
                  </a:lnTo>
                  <a:lnTo>
                    <a:pt x="159637" y="0"/>
                  </a:lnTo>
                  <a:lnTo>
                    <a:pt x="161390" y="0"/>
                  </a:lnTo>
                  <a:lnTo>
                    <a:pt x="163188" y="0"/>
                  </a:lnTo>
                  <a:lnTo>
                    <a:pt x="164940" y="46"/>
                  </a:lnTo>
                  <a:lnTo>
                    <a:pt x="166738" y="139"/>
                  </a:lnTo>
                  <a:lnTo>
                    <a:pt x="168491" y="231"/>
                  </a:lnTo>
                  <a:lnTo>
                    <a:pt x="170243" y="415"/>
                  </a:lnTo>
                  <a:lnTo>
                    <a:pt x="172041" y="554"/>
                  </a:lnTo>
                  <a:lnTo>
                    <a:pt x="173793" y="784"/>
                  </a:lnTo>
                  <a:lnTo>
                    <a:pt x="175546" y="1015"/>
                  </a:lnTo>
                  <a:lnTo>
                    <a:pt x="177344" y="1291"/>
                  </a:lnTo>
                  <a:lnTo>
                    <a:pt x="179096" y="1614"/>
                  </a:lnTo>
                  <a:lnTo>
                    <a:pt x="180848" y="1937"/>
                  </a:lnTo>
                  <a:lnTo>
                    <a:pt x="182601" y="2352"/>
                  </a:lnTo>
                  <a:lnTo>
                    <a:pt x="184353" y="2767"/>
                  </a:lnTo>
                  <a:lnTo>
                    <a:pt x="186105" y="3228"/>
                  </a:lnTo>
                  <a:lnTo>
                    <a:pt x="187857" y="3735"/>
                  </a:lnTo>
                  <a:lnTo>
                    <a:pt x="189610" y="4243"/>
                  </a:lnTo>
                  <a:lnTo>
                    <a:pt x="191362" y="4842"/>
                  </a:lnTo>
                  <a:lnTo>
                    <a:pt x="193068" y="5441"/>
                  </a:lnTo>
                  <a:lnTo>
                    <a:pt x="194820" y="6087"/>
                  </a:lnTo>
                  <a:lnTo>
                    <a:pt x="196572" y="6825"/>
                  </a:lnTo>
                  <a:lnTo>
                    <a:pt x="198278" y="7563"/>
                  </a:lnTo>
                  <a:lnTo>
                    <a:pt x="200031" y="8346"/>
                  </a:lnTo>
                  <a:lnTo>
                    <a:pt x="201737" y="9176"/>
                  </a:lnTo>
                  <a:lnTo>
                    <a:pt x="203443" y="10053"/>
                  </a:lnTo>
                  <a:lnTo>
                    <a:pt x="205149" y="10975"/>
                  </a:lnTo>
                  <a:lnTo>
                    <a:pt x="206901" y="119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rot="455501">
              <a:off x="-894824" y="4803773"/>
              <a:ext cx="11221228" cy="1429834"/>
            </a:xfrm>
            <a:custGeom>
              <a:rect b="b" l="l" r="r" t="t"/>
              <a:pathLst>
                <a:path extrusionOk="0" fill="none" h="26284" w="206256">
                  <a:moveTo>
                    <a:pt x="1" y="14387"/>
                  </a:moveTo>
                  <a:lnTo>
                    <a:pt x="1" y="14387"/>
                  </a:lnTo>
                  <a:lnTo>
                    <a:pt x="1153" y="15355"/>
                  </a:lnTo>
                  <a:lnTo>
                    <a:pt x="2306" y="16277"/>
                  </a:lnTo>
                  <a:lnTo>
                    <a:pt x="3505" y="17153"/>
                  </a:lnTo>
                  <a:lnTo>
                    <a:pt x="4704" y="17983"/>
                  </a:lnTo>
                  <a:lnTo>
                    <a:pt x="5903" y="18767"/>
                  </a:lnTo>
                  <a:lnTo>
                    <a:pt x="7148" y="19505"/>
                  </a:lnTo>
                  <a:lnTo>
                    <a:pt x="8393" y="20197"/>
                  </a:lnTo>
                  <a:lnTo>
                    <a:pt x="9638" y="20842"/>
                  </a:lnTo>
                  <a:lnTo>
                    <a:pt x="10883" y="21488"/>
                  </a:lnTo>
                  <a:lnTo>
                    <a:pt x="12174" y="22041"/>
                  </a:lnTo>
                  <a:lnTo>
                    <a:pt x="13465" y="22594"/>
                  </a:lnTo>
                  <a:lnTo>
                    <a:pt x="14756" y="23055"/>
                  </a:lnTo>
                  <a:lnTo>
                    <a:pt x="16047" y="23517"/>
                  </a:lnTo>
                  <a:lnTo>
                    <a:pt x="17385" y="23932"/>
                  </a:lnTo>
                  <a:lnTo>
                    <a:pt x="18676" y="24347"/>
                  </a:lnTo>
                  <a:lnTo>
                    <a:pt x="20013" y="24669"/>
                  </a:lnTo>
                  <a:lnTo>
                    <a:pt x="21396" y="24992"/>
                  </a:lnTo>
                  <a:lnTo>
                    <a:pt x="22733" y="25269"/>
                  </a:lnTo>
                  <a:lnTo>
                    <a:pt x="24117" y="25499"/>
                  </a:lnTo>
                  <a:lnTo>
                    <a:pt x="25500" y="25684"/>
                  </a:lnTo>
                  <a:lnTo>
                    <a:pt x="26883" y="25868"/>
                  </a:lnTo>
                  <a:lnTo>
                    <a:pt x="28267" y="26007"/>
                  </a:lnTo>
                  <a:lnTo>
                    <a:pt x="29696" y="26145"/>
                  </a:lnTo>
                  <a:lnTo>
                    <a:pt x="31126" y="26191"/>
                  </a:lnTo>
                  <a:lnTo>
                    <a:pt x="32555" y="26283"/>
                  </a:lnTo>
                  <a:lnTo>
                    <a:pt x="33984" y="26283"/>
                  </a:lnTo>
                  <a:lnTo>
                    <a:pt x="36889" y="26237"/>
                  </a:lnTo>
                  <a:lnTo>
                    <a:pt x="39841" y="26099"/>
                  </a:lnTo>
                  <a:lnTo>
                    <a:pt x="42792" y="25868"/>
                  </a:lnTo>
                  <a:lnTo>
                    <a:pt x="45835" y="25499"/>
                  </a:lnTo>
                  <a:lnTo>
                    <a:pt x="48878" y="25084"/>
                  </a:lnTo>
                  <a:lnTo>
                    <a:pt x="51922" y="24577"/>
                  </a:lnTo>
                  <a:lnTo>
                    <a:pt x="55057" y="23978"/>
                  </a:lnTo>
                  <a:lnTo>
                    <a:pt x="58193" y="23286"/>
                  </a:lnTo>
                  <a:lnTo>
                    <a:pt x="61374" y="22594"/>
                  </a:lnTo>
                  <a:lnTo>
                    <a:pt x="64556" y="21764"/>
                  </a:lnTo>
                  <a:lnTo>
                    <a:pt x="67784" y="20934"/>
                  </a:lnTo>
                  <a:lnTo>
                    <a:pt x="71012" y="20058"/>
                  </a:lnTo>
                  <a:lnTo>
                    <a:pt x="74286" y="19136"/>
                  </a:lnTo>
                  <a:lnTo>
                    <a:pt x="80879" y="17153"/>
                  </a:lnTo>
                  <a:lnTo>
                    <a:pt x="87612" y="15124"/>
                  </a:lnTo>
                  <a:lnTo>
                    <a:pt x="94390" y="13003"/>
                  </a:lnTo>
                  <a:lnTo>
                    <a:pt x="101214" y="10928"/>
                  </a:lnTo>
                  <a:lnTo>
                    <a:pt x="108131" y="8899"/>
                  </a:lnTo>
                  <a:lnTo>
                    <a:pt x="111589" y="7885"/>
                  </a:lnTo>
                  <a:lnTo>
                    <a:pt x="115094" y="6963"/>
                  </a:lnTo>
                  <a:lnTo>
                    <a:pt x="118552" y="6041"/>
                  </a:lnTo>
                  <a:lnTo>
                    <a:pt x="122057" y="5164"/>
                  </a:lnTo>
                  <a:lnTo>
                    <a:pt x="125561" y="4334"/>
                  </a:lnTo>
                  <a:lnTo>
                    <a:pt x="129112" y="3551"/>
                  </a:lnTo>
                  <a:lnTo>
                    <a:pt x="132616" y="2813"/>
                  </a:lnTo>
                  <a:lnTo>
                    <a:pt x="136167" y="2167"/>
                  </a:lnTo>
                  <a:lnTo>
                    <a:pt x="139671" y="1614"/>
                  </a:lnTo>
                  <a:lnTo>
                    <a:pt x="143221" y="1107"/>
                  </a:lnTo>
                  <a:lnTo>
                    <a:pt x="146772" y="692"/>
                  </a:lnTo>
                  <a:lnTo>
                    <a:pt x="150323" y="369"/>
                  </a:lnTo>
                  <a:lnTo>
                    <a:pt x="153827" y="138"/>
                  </a:lnTo>
                  <a:lnTo>
                    <a:pt x="157378" y="0"/>
                  </a:lnTo>
                  <a:lnTo>
                    <a:pt x="159176" y="0"/>
                  </a:lnTo>
                  <a:lnTo>
                    <a:pt x="160928" y="0"/>
                  </a:lnTo>
                  <a:lnTo>
                    <a:pt x="162680" y="46"/>
                  </a:lnTo>
                  <a:lnTo>
                    <a:pt x="164479" y="92"/>
                  </a:lnTo>
                  <a:lnTo>
                    <a:pt x="166231" y="184"/>
                  </a:lnTo>
                  <a:lnTo>
                    <a:pt x="167983" y="323"/>
                  </a:lnTo>
                  <a:lnTo>
                    <a:pt x="169735" y="461"/>
                  </a:lnTo>
                  <a:lnTo>
                    <a:pt x="171534" y="646"/>
                  </a:lnTo>
                  <a:lnTo>
                    <a:pt x="173286" y="876"/>
                  </a:lnTo>
                  <a:lnTo>
                    <a:pt x="175038" y="1107"/>
                  </a:lnTo>
                  <a:lnTo>
                    <a:pt x="176790" y="1429"/>
                  </a:lnTo>
                  <a:lnTo>
                    <a:pt x="178543" y="1752"/>
                  </a:lnTo>
                  <a:lnTo>
                    <a:pt x="180295" y="2075"/>
                  </a:lnTo>
                  <a:lnTo>
                    <a:pt x="182047" y="2490"/>
                  </a:lnTo>
                  <a:lnTo>
                    <a:pt x="183799" y="2951"/>
                  </a:lnTo>
                  <a:lnTo>
                    <a:pt x="185551" y="3412"/>
                  </a:lnTo>
                  <a:lnTo>
                    <a:pt x="187304" y="3919"/>
                  </a:lnTo>
                  <a:lnTo>
                    <a:pt x="189010" y="4473"/>
                  </a:lnTo>
                  <a:lnTo>
                    <a:pt x="190762" y="5072"/>
                  </a:lnTo>
                  <a:lnTo>
                    <a:pt x="192514" y="5672"/>
                  </a:lnTo>
                  <a:lnTo>
                    <a:pt x="194220" y="6363"/>
                  </a:lnTo>
                  <a:lnTo>
                    <a:pt x="195973" y="7101"/>
                  </a:lnTo>
                  <a:lnTo>
                    <a:pt x="197679" y="7839"/>
                  </a:lnTo>
                  <a:lnTo>
                    <a:pt x="199385" y="8669"/>
                  </a:lnTo>
                  <a:lnTo>
                    <a:pt x="201091" y="9499"/>
                  </a:lnTo>
                  <a:lnTo>
                    <a:pt x="202843" y="10375"/>
                  </a:lnTo>
                  <a:lnTo>
                    <a:pt x="204549" y="11343"/>
                  </a:lnTo>
                  <a:lnTo>
                    <a:pt x="206255" y="1231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rot="455501">
              <a:off x="-848570" y="4731719"/>
              <a:ext cx="11188585" cy="1409761"/>
            </a:xfrm>
            <a:custGeom>
              <a:rect b="b" l="l" r="r" t="t"/>
              <a:pathLst>
                <a:path extrusionOk="0" fill="none" h="25915" w="205656">
                  <a:moveTo>
                    <a:pt x="0" y="14018"/>
                  </a:moveTo>
                  <a:lnTo>
                    <a:pt x="0" y="14018"/>
                  </a:lnTo>
                  <a:lnTo>
                    <a:pt x="1153" y="14987"/>
                  </a:lnTo>
                  <a:lnTo>
                    <a:pt x="2352" y="15909"/>
                  </a:lnTo>
                  <a:lnTo>
                    <a:pt x="3551" y="16785"/>
                  </a:lnTo>
                  <a:lnTo>
                    <a:pt x="4750" y="17615"/>
                  </a:lnTo>
                  <a:lnTo>
                    <a:pt x="5949" y="18399"/>
                  </a:lnTo>
                  <a:lnTo>
                    <a:pt x="7147" y="19137"/>
                  </a:lnTo>
                  <a:lnTo>
                    <a:pt x="8392" y="19828"/>
                  </a:lnTo>
                  <a:lnTo>
                    <a:pt x="9637" y="20474"/>
                  </a:lnTo>
                  <a:lnTo>
                    <a:pt x="10929" y="21119"/>
                  </a:lnTo>
                  <a:lnTo>
                    <a:pt x="12174" y="21673"/>
                  </a:lnTo>
                  <a:lnTo>
                    <a:pt x="13465" y="22226"/>
                  </a:lnTo>
                  <a:lnTo>
                    <a:pt x="14756" y="22687"/>
                  </a:lnTo>
                  <a:lnTo>
                    <a:pt x="16047" y="23148"/>
                  </a:lnTo>
                  <a:lnTo>
                    <a:pt x="17384" y="23563"/>
                  </a:lnTo>
                  <a:lnTo>
                    <a:pt x="18721" y="23978"/>
                  </a:lnTo>
                  <a:lnTo>
                    <a:pt x="20059" y="24301"/>
                  </a:lnTo>
                  <a:lnTo>
                    <a:pt x="21396" y="24624"/>
                  </a:lnTo>
                  <a:lnTo>
                    <a:pt x="22733" y="24901"/>
                  </a:lnTo>
                  <a:lnTo>
                    <a:pt x="24116" y="25131"/>
                  </a:lnTo>
                  <a:lnTo>
                    <a:pt x="25500" y="25362"/>
                  </a:lnTo>
                  <a:lnTo>
                    <a:pt x="26883" y="25500"/>
                  </a:lnTo>
                  <a:lnTo>
                    <a:pt x="28266" y="25638"/>
                  </a:lnTo>
                  <a:lnTo>
                    <a:pt x="29696" y="25777"/>
                  </a:lnTo>
                  <a:lnTo>
                    <a:pt x="31125" y="25869"/>
                  </a:lnTo>
                  <a:lnTo>
                    <a:pt x="32508" y="25915"/>
                  </a:lnTo>
                  <a:lnTo>
                    <a:pt x="33984" y="25915"/>
                  </a:lnTo>
                  <a:lnTo>
                    <a:pt x="36889" y="25869"/>
                  </a:lnTo>
                  <a:lnTo>
                    <a:pt x="39794" y="25731"/>
                  </a:lnTo>
                  <a:lnTo>
                    <a:pt x="42791" y="25500"/>
                  </a:lnTo>
                  <a:lnTo>
                    <a:pt x="45788" y="25131"/>
                  </a:lnTo>
                  <a:lnTo>
                    <a:pt x="48832" y="24716"/>
                  </a:lnTo>
                  <a:lnTo>
                    <a:pt x="51875" y="24209"/>
                  </a:lnTo>
                  <a:lnTo>
                    <a:pt x="55011" y="23609"/>
                  </a:lnTo>
                  <a:lnTo>
                    <a:pt x="58100" y="22964"/>
                  </a:lnTo>
                  <a:lnTo>
                    <a:pt x="61282" y="22226"/>
                  </a:lnTo>
                  <a:lnTo>
                    <a:pt x="64463" y="21442"/>
                  </a:lnTo>
                  <a:lnTo>
                    <a:pt x="67691" y="20612"/>
                  </a:lnTo>
                  <a:lnTo>
                    <a:pt x="70919" y="19736"/>
                  </a:lnTo>
                  <a:lnTo>
                    <a:pt x="74193" y="18814"/>
                  </a:lnTo>
                  <a:lnTo>
                    <a:pt x="80787" y="16877"/>
                  </a:lnTo>
                  <a:lnTo>
                    <a:pt x="87427" y="14848"/>
                  </a:lnTo>
                  <a:lnTo>
                    <a:pt x="94205" y="12727"/>
                  </a:lnTo>
                  <a:lnTo>
                    <a:pt x="101029" y="10652"/>
                  </a:lnTo>
                  <a:lnTo>
                    <a:pt x="107900" y="8670"/>
                  </a:lnTo>
                  <a:lnTo>
                    <a:pt x="111358" y="7655"/>
                  </a:lnTo>
                  <a:lnTo>
                    <a:pt x="114817" y="6733"/>
                  </a:lnTo>
                  <a:lnTo>
                    <a:pt x="118321" y="5811"/>
                  </a:lnTo>
                  <a:lnTo>
                    <a:pt x="121779" y="4981"/>
                  </a:lnTo>
                  <a:lnTo>
                    <a:pt x="125284" y="4151"/>
                  </a:lnTo>
                  <a:lnTo>
                    <a:pt x="128788" y="3367"/>
                  </a:lnTo>
                  <a:lnTo>
                    <a:pt x="132293" y="2675"/>
                  </a:lnTo>
                  <a:lnTo>
                    <a:pt x="135843" y="2030"/>
                  </a:lnTo>
                  <a:lnTo>
                    <a:pt x="139348" y="1476"/>
                  </a:lnTo>
                  <a:lnTo>
                    <a:pt x="142852" y="1015"/>
                  </a:lnTo>
                  <a:lnTo>
                    <a:pt x="146403" y="600"/>
                  </a:lnTo>
                  <a:lnTo>
                    <a:pt x="149907" y="324"/>
                  </a:lnTo>
                  <a:lnTo>
                    <a:pt x="153458" y="93"/>
                  </a:lnTo>
                  <a:lnTo>
                    <a:pt x="156962" y="1"/>
                  </a:lnTo>
                  <a:lnTo>
                    <a:pt x="158760" y="1"/>
                  </a:lnTo>
                  <a:lnTo>
                    <a:pt x="160513" y="1"/>
                  </a:lnTo>
                  <a:lnTo>
                    <a:pt x="162265" y="47"/>
                  </a:lnTo>
                  <a:lnTo>
                    <a:pt x="164017" y="139"/>
                  </a:lnTo>
                  <a:lnTo>
                    <a:pt x="165769" y="231"/>
                  </a:lnTo>
                  <a:lnTo>
                    <a:pt x="167522" y="370"/>
                  </a:lnTo>
                  <a:lnTo>
                    <a:pt x="169320" y="508"/>
                  </a:lnTo>
                  <a:lnTo>
                    <a:pt x="171072" y="739"/>
                  </a:lnTo>
                  <a:lnTo>
                    <a:pt x="172824" y="969"/>
                  </a:lnTo>
                  <a:lnTo>
                    <a:pt x="174577" y="1246"/>
                  </a:lnTo>
                  <a:lnTo>
                    <a:pt x="176329" y="1522"/>
                  </a:lnTo>
                  <a:lnTo>
                    <a:pt x="178035" y="1845"/>
                  </a:lnTo>
                  <a:lnTo>
                    <a:pt x="179787" y="2260"/>
                  </a:lnTo>
                  <a:lnTo>
                    <a:pt x="181539" y="2629"/>
                  </a:lnTo>
                  <a:lnTo>
                    <a:pt x="183292" y="3090"/>
                  </a:lnTo>
                  <a:lnTo>
                    <a:pt x="185044" y="3597"/>
                  </a:lnTo>
                  <a:lnTo>
                    <a:pt x="186750" y="4105"/>
                  </a:lnTo>
                  <a:lnTo>
                    <a:pt x="188502" y="4658"/>
                  </a:lnTo>
                  <a:lnTo>
                    <a:pt x="190208" y="5303"/>
                  </a:lnTo>
                  <a:lnTo>
                    <a:pt x="191960" y="5949"/>
                  </a:lnTo>
                  <a:lnTo>
                    <a:pt x="193667" y="6641"/>
                  </a:lnTo>
                  <a:lnTo>
                    <a:pt x="195419" y="7378"/>
                  </a:lnTo>
                  <a:lnTo>
                    <a:pt x="197125" y="8116"/>
                  </a:lnTo>
                  <a:lnTo>
                    <a:pt x="198831" y="8946"/>
                  </a:lnTo>
                  <a:lnTo>
                    <a:pt x="200537" y="9822"/>
                  </a:lnTo>
                  <a:lnTo>
                    <a:pt x="202243" y="10745"/>
                  </a:lnTo>
                  <a:lnTo>
                    <a:pt x="203949" y="11713"/>
                  </a:lnTo>
                  <a:lnTo>
                    <a:pt x="205655" y="1268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rot="455501">
              <a:off x="-799886" y="4659881"/>
              <a:ext cx="11153494" cy="1389687"/>
            </a:xfrm>
            <a:custGeom>
              <a:rect b="b" l="l" r="r" t="t"/>
              <a:pathLst>
                <a:path extrusionOk="0" fill="none" h="25546" w="205011">
                  <a:moveTo>
                    <a:pt x="1" y="13649"/>
                  </a:moveTo>
                  <a:lnTo>
                    <a:pt x="1" y="13649"/>
                  </a:lnTo>
                  <a:lnTo>
                    <a:pt x="1154" y="14618"/>
                  </a:lnTo>
                  <a:lnTo>
                    <a:pt x="2306" y="15540"/>
                  </a:lnTo>
                  <a:lnTo>
                    <a:pt x="3505" y="16416"/>
                  </a:lnTo>
                  <a:lnTo>
                    <a:pt x="4704" y="17246"/>
                  </a:lnTo>
                  <a:lnTo>
                    <a:pt x="5903" y="18030"/>
                  </a:lnTo>
                  <a:lnTo>
                    <a:pt x="7148" y="18768"/>
                  </a:lnTo>
                  <a:lnTo>
                    <a:pt x="8393" y="19459"/>
                  </a:lnTo>
                  <a:lnTo>
                    <a:pt x="9638" y="20105"/>
                  </a:lnTo>
                  <a:lnTo>
                    <a:pt x="10883" y="20750"/>
                  </a:lnTo>
                  <a:lnTo>
                    <a:pt x="12174" y="21304"/>
                  </a:lnTo>
                  <a:lnTo>
                    <a:pt x="13419" y="21857"/>
                  </a:lnTo>
                  <a:lnTo>
                    <a:pt x="14710" y="22364"/>
                  </a:lnTo>
                  <a:lnTo>
                    <a:pt x="16048" y="22779"/>
                  </a:lnTo>
                  <a:lnTo>
                    <a:pt x="17339" y="23240"/>
                  </a:lnTo>
                  <a:lnTo>
                    <a:pt x="18676" y="23609"/>
                  </a:lnTo>
                  <a:lnTo>
                    <a:pt x="20013" y="23932"/>
                  </a:lnTo>
                  <a:lnTo>
                    <a:pt x="21350" y="24255"/>
                  </a:lnTo>
                  <a:lnTo>
                    <a:pt x="22687" y="24531"/>
                  </a:lnTo>
                  <a:lnTo>
                    <a:pt x="24071" y="24762"/>
                  </a:lnTo>
                  <a:lnTo>
                    <a:pt x="25454" y="24992"/>
                  </a:lnTo>
                  <a:lnTo>
                    <a:pt x="26837" y="25131"/>
                  </a:lnTo>
                  <a:lnTo>
                    <a:pt x="28221" y="25315"/>
                  </a:lnTo>
                  <a:lnTo>
                    <a:pt x="29650" y="25407"/>
                  </a:lnTo>
                  <a:lnTo>
                    <a:pt x="31034" y="25500"/>
                  </a:lnTo>
                  <a:lnTo>
                    <a:pt x="32463" y="25546"/>
                  </a:lnTo>
                  <a:lnTo>
                    <a:pt x="33892" y="25546"/>
                  </a:lnTo>
                  <a:lnTo>
                    <a:pt x="36797" y="25546"/>
                  </a:lnTo>
                  <a:lnTo>
                    <a:pt x="39749" y="25361"/>
                  </a:lnTo>
                  <a:lnTo>
                    <a:pt x="42700" y="25131"/>
                  </a:lnTo>
                  <a:lnTo>
                    <a:pt x="45697" y="24808"/>
                  </a:lnTo>
                  <a:lnTo>
                    <a:pt x="48740" y="24393"/>
                  </a:lnTo>
                  <a:lnTo>
                    <a:pt x="51784" y="23840"/>
                  </a:lnTo>
                  <a:lnTo>
                    <a:pt x="54873" y="23286"/>
                  </a:lnTo>
                  <a:lnTo>
                    <a:pt x="58009" y="22641"/>
                  </a:lnTo>
                  <a:lnTo>
                    <a:pt x="61144" y="21903"/>
                  </a:lnTo>
                  <a:lnTo>
                    <a:pt x="64326" y="21119"/>
                  </a:lnTo>
                  <a:lnTo>
                    <a:pt x="67554" y="20289"/>
                  </a:lnTo>
                  <a:lnTo>
                    <a:pt x="70781" y="19413"/>
                  </a:lnTo>
                  <a:lnTo>
                    <a:pt x="74009" y="18491"/>
                  </a:lnTo>
                  <a:lnTo>
                    <a:pt x="80603" y="16554"/>
                  </a:lnTo>
                  <a:lnTo>
                    <a:pt x="87243" y="14525"/>
                  </a:lnTo>
                  <a:lnTo>
                    <a:pt x="93975" y="12496"/>
                  </a:lnTo>
                  <a:lnTo>
                    <a:pt x="100753" y="10421"/>
                  </a:lnTo>
                  <a:lnTo>
                    <a:pt x="107624" y="8439"/>
                  </a:lnTo>
                  <a:lnTo>
                    <a:pt x="111082" y="7470"/>
                  </a:lnTo>
                  <a:lnTo>
                    <a:pt x="114541" y="6502"/>
                  </a:lnTo>
                  <a:lnTo>
                    <a:pt x="117999" y="5626"/>
                  </a:lnTo>
                  <a:lnTo>
                    <a:pt x="121457" y="4750"/>
                  </a:lnTo>
                  <a:lnTo>
                    <a:pt x="124962" y="3966"/>
                  </a:lnTo>
                  <a:lnTo>
                    <a:pt x="128466" y="3228"/>
                  </a:lnTo>
                  <a:lnTo>
                    <a:pt x="131971" y="2536"/>
                  </a:lnTo>
                  <a:lnTo>
                    <a:pt x="135475" y="1937"/>
                  </a:lnTo>
                  <a:lnTo>
                    <a:pt x="138980" y="1384"/>
                  </a:lnTo>
                  <a:lnTo>
                    <a:pt x="142484" y="923"/>
                  </a:lnTo>
                  <a:lnTo>
                    <a:pt x="145988" y="554"/>
                  </a:lnTo>
                  <a:lnTo>
                    <a:pt x="149493" y="231"/>
                  </a:lnTo>
                  <a:lnTo>
                    <a:pt x="152997" y="47"/>
                  </a:lnTo>
                  <a:lnTo>
                    <a:pt x="156548" y="0"/>
                  </a:lnTo>
                  <a:lnTo>
                    <a:pt x="158300" y="0"/>
                  </a:lnTo>
                  <a:lnTo>
                    <a:pt x="160052" y="0"/>
                  </a:lnTo>
                  <a:lnTo>
                    <a:pt x="161804" y="47"/>
                  </a:lnTo>
                  <a:lnTo>
                    <a:pt x="163557" y="139"/>
                  </a:lnTo>
                  <a:lnTo>
                    <a:pt x="165309" y="277"/>
                  </a:lnTo>
                  <a:lnTo>
                    <a:pt x="167061" y="415"/>
                  </a:lnTo>
                  <a:lnTo>
                    <a:pt x="168813" y="600"/>
                  </a:lnTo>
                  <a:lnTo>
                    <a:pt x="170566" y="784"/>
                  </a:lnTo>
                  <a:lnTo>
                    <a:pt x="172272" y="1061"/>
                  </a:lnTo>
                  <a:lnTo>
                    <a:pt x="174024" y="1338"/>
                  </a:lnTo>
                  <a:lnTo>
                    <a:pt x="175776" y="1660"/>
                  </a:lnTo>
                  <a:lnTo>
                    <a:pt x="177528" y="1983"/>
                  </a:lnTo>
                  <a:lnTo>
                    <a:pt x="179281" y="2398"/>
                  </a:lnTo>
                  <a:lnTo>
                    <a:pt x="180987" y="2813"/>
                  </a:lnTo>
                  <a:lnTo>
                    <a:pt x="182739" y="3274"/>
                  </a:lnTo>
                  <a:lnTo>
                    <a:pt x="184445" y="3781"/>
                  </a:lnTo>
                  <a:lnTo>
                    <a:pt x="186197" y="4289"/>
                  </a:lnTo>
                  <a:lnTo>
                    <a:pt x="187903" y="4888"/>
                  </a:lnTo>
                  <a:lnTo>
                    <a:pt x="189656" y="5534"/>
                  </a:lnTo>
                  <a:lnTo>
                    <a:pt x="191362" y="6179"/>
                  </a:lnTo>
                  <a:lnTo>
                    <a:pt x="193068" y="6871"/>
                  </a:lnTo>
                  <a:lnTo>
                    <a:pt x="194774" y="7655"/>
                  </a:lnTo>
                  <a:lnTo>
                    <a:pt x="196526" y="8439"/>
                  </a:lnTo>
                  <a:lnTo>
                    <a:pt x="198232" y="9269"/>
                  </a:lnTo>
                  <a:lnTo>
                    <a:pt x="199892" y="10145"/>
                  </a:lnTo>
                  <a:lnTo>
                    <a:pt x="201598" y="11067"/>
                  </a:lnTo>
                  <a:lnTo>
                    <a:pt x="203304" y="12035"/>
                  </a:lnTo>
                  <a:lnTo>
                    <a:pt x="205010" y="1309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rot="455501">
              <a:off x="-753636" y="4585324"/>
              <a:ext cx="11120852" cy="1374673"/>
            </a:xfrm>
            <a:custGeom>
              <a:rect b="b" l="l" r="r" t="t"/>
              <a:pathLst>
                <a:path extrusionOk="0" fill="none" h="25270" w="204411">
                  <a:moveTo>
                    <a:pt x="0" y="13327"/>
                  </a:moveTo>
                  <a:lnTo>
                    <a:pt x="0" y="13327"/>
                  </a:lnTo>
                  <a:lnTo>
                    <a:pt x="1199" y="14295"/>
                  </a:lnTo>
                  <a:lnTo>
                    <a:pt x="2352" y="15218"/>
                  </a:lnTo>
                  <a:lnTo>
                    <a:pt x="3551" y="16094"/>
                  </a:lnTo>
                  <a:lnTo>
                    <a:pt x="4750" y="16924"/>
                  </a:lnTo>
                  <a:lnTo>
                    <a:pt x="5949" y="17708"/>
                  </a:lnTo>
                  <a:lnTo>
                    <a:pt x="7194" y="18445"/>
                  </a:lnTo>
                  <a:lnTo>
                    <a:pt x="8393" y="19137"/>
                  </a:lnTo>
                  <a:lnTo>
                    <a:pt x="9638" y="19783"/>
                  </a:lnTo>
                  <a:lnTo>
                    <a:pt x="10929" y="20428"/>
                  </a:lnTo>
                  <a:lnTo>
                    <a:pt x="12174" y="20981"/>
                  </a:lnTo>
                  <a:lnTo>
                    <a:pt x="13465" y="21535"/>
                  </a:lnTo>
                  <a:lnTo>
                    <a:pt x="14756" y="22042"/>
                  </a:lnTo>
                  <a:lnTo>
                    <a:pt x="16047" y="22503"/>
                  </a:lnTo>
                  <a:lnTo>
                    <a:pt x="17338" y="22918"/>
                  </a:lnTo>
                  <a:lnTo>
                    <a:pt x="18675" y="23287"/>
                  </a:lnTo>
                  <a:lnTo>
                    <a:pt x="20013" y="23610"/>
                  </a:lnTo>
                  <a:lnTo>
                    <a:pt x="21350" y="23932"/>
                  </a:lnTo>
                  <a:lnTo>
                    <a:pt x="22733" y="24209"/>
                  </a:lnTo>
                  <a:lnTo>
                    <a:pt x="24070" y="24440"/>
                  </a:lnTo>
                  <a:lnTo>
                    <a:pt x="25454" y="24670"/>
                  </a:lnTo>
                  <a:lnTo>
                    <a:pt x="26837" y="24855"/>
                  </a:lnTo>
                  <a:lnTo>
                    <a:pt x="28220" y="24993"/>
                  </a:lnTo>
                  <a:lnTo>
                    <a:pt x="29650" y="25085"/>
                  </a:lnTo>
                  <a:lnTo>
                    <a:pt x="31033" y="25177"/>
                  </a:lnTo>
                  <a:lnTo>
                    <a:pt x="32463" y="25224"/>
                  </a:lnTo>
                  <a:lnTo>
                    <a:pt x="33892" y="25270"/>
                  </a:lnTo>
                  <a:lnTo>
                    <a:pt x="36797" y="25224"/>
                  </a:lnTo>
                  <a:lnTo>
                    <a:pt x="39702" y="25085"/>
                  </a:lnTo>
                  <a:lnTo>
                    <a:pt x="42653" y="24809"/>
                  </a:lnTo>
                  <a:lnTo>
                    <a:pt x="45650" y="24486"/>
                  </a:lnTo>
                  <a:lnTo>
                    <a:pt x="48694" y="24071"/>
                  </a:lnTo>
                  <a:lnTo>
                    <a:pt x="51737" y="23564"/>
                  </a:lnTo>
                  <a:lnTo>
                    <a:pt x="54826" y="22964"/>
                  </a:lnTo>
                  <a:lnTo>
                    <a:pt x="57916" y="22319"/>
                  </a:lnTo>
                  <a:lnTo>
                    <a:pt x="61051" y="21627"/>
                  </a:lnTo>
                  <a:lnTo>
                    <a:pt x="64233" y="20843"/>
                  </a:lnTo>
                  <a:lnTo>
                    <a:pt x="67415" y="20013"/>
                  </a:lnTo>
                  <a:lnTo>
                    <a:pt x="70643" y="19137"/>
                  </a:lnTo>
                  <a:lnTo>
                    <a:pt x="73916" y="18215"/>
                  </a:lnTo>
                  <a:lnTo>
                    <a:pt x="80464" y="16324"/>
                  </a:lnTo>
                  <a:lnTo>
                    <a:pt x="87058" y="14295"/>
                  </a:lnTo>
                  <a:lnTo>
                    <a:pt x="93790" y="12266"/>
                  </a:lnTo>
                  <a:lnTo>
                    <a:pt x="100569" y="10191"/>
                  </a:lnTo>
                  <a:lnTo>
                    <a:pt x="107393" y="8209"/>
                  </a:lnTo>
                  <a:lnTo>
                    <a:pt x="110805" y="7286"/>
                  </a:lnTo>
                  <a:lnTo>
                    <a:pt x="114264" y="6364"/>
                  </a:lnTo>
                  <a:lnTo>
                    <a:pt x="117722" y="5488"/>
                  </a:lnTo>
                  <a:lnTo>
                    <a:pt x="121180" y="4612"/>
                  </a:lnTo>
                  <a:lnTo>
                    <a:pt x="124685" y="3828"/>
                  </a:lnTo>
                  <a:lnTo>
                    <a:pt x="128143" y="3090"/>
                  </a:lnTo>
                  <a:lnTo>
                    <a:pt x="131647" y="2445"/>
                  </a:lnTo>
                  <a:lnTo>
                    <a:pt x="135106" y="1845"/>
                  </a:lnTo>
                  <a:lnTo>
                    <a:pt x="138610" y="1338"/>
                  </a:lnTo>
                  <a:lnTo>
                    <a:pt x="142115" y="877"/>
                  </a:lnTo>
                  <a:lnTo>
                    <a:pt x="145619" y="508"/>
                  </a:lnTo>
                  <a:lnTo>
                    <a:pt x="149123" y="232"/>
                  </a:lnTo>
                  <a:lnTo>
                    <a:pt x="152628" y="93"/>
                  </a:lnTo>
                  <a:lnTo>
                    <a:pt x="156132" y="1"/>
                  </a:lnTo>
                  <a:lnTo>
                    <a:pt x="157885" y="47"/>
                  </a:lnTo>
                  <a:lnTo>
                    <a:pt x="159637" y="47"/>
                  </a:lnTo>
                  <a:lnTo>
                    <a:pt x="161343" y="139"/>
                  </a:lnTo>
                  <a:lnTo>
                    <a:pt x="163095" y="232"/>
                  </a:lnTo>
                  <a:lnTo>
                    <a:pt x="164847" y="370"/>
                  </a:lnTo>
                  <a:lnTo>
                    <a:pt x="166600" y="508"/>
                  </a:lnTo>
                  <a:lnTo>
                    <a:pt x="168352" y="693"/>
                  </a:lnTo>
                  <a:lnTo>
                    <a:pt x="170104" y="923"/>
                  </a:lnTo>
                  <a:lnTo>
                    <a:pt x="171810" y="1200"/>
                  </a:lnTo>
                  <a:lnTo>
                    <a:pt x="173562" y="1477"/>
                  </a:lnTo>
                  <a:lnTo>
                    <a:pt x="175315" y="1799"/>
                  </a:lnTo>
                  <a:lnTo>
                    <a:pt x="177021" y="2168"/>
                  </a:lnTo>
                  <a:lnTo>
                    <a:pt x="178773" y="2583"/>
                  </a:lnTo>
                  <a:lnTo>
                    <a:pt x="180479" y="2998"/>
                  </a:lnTo>
                  <a:lnTo>
                    <a:pt x="182231" y="3505"/>
                  </a:lnTo>
                  <a:lnTo>
                    <a:pt x="183937" y="4013"/>
                  </a:lnTo>
                  <a:lnTo>
                    <a:pt x="185690" y="4566"/>
                  </a:lnTo>
                  <a:lnTo>
                    <a:pt x="187396" y="5165"/>
                  </a:lnTo>
                  <a:lnTo>
                    <a:pt x="189102" y="5811"/>
                  </a:lnTo>
                  <a:lnTo>
                    <a:pt x="190808" y="6456"/>
                  </a:lnTo>
                  <a:lnTo>
                    <a:pt x="192514" y="7194"/>
                  </a:lnTo>
                  <a:lnTo>
                    <a:pt x="194220" y="7932"/>
                  </a:lnTo>
                  <a:lnTo>
                    <a:pt x="195926" y="8762"/>
                  </a:lnTo>
                  <a:lnTo>
                    <a:pt x="197632" y="9638"/>
                  </a:lnTo>
                  <a:lnTo>
                    <a:pt x="199338" y="10514"/>
                  </a:lnTo>
                  <a:lnTo>
                    <a:pt x="201044" y="11483"/>
                  </a:lnTo>
                  <a:lnTo>
                    <a:pt x="202704" y="12451"/>
                  </a:lnTo>
                  <a:lnTo>
                    <a:pt x="204411" y="1351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rot="455501">
              <a:off x="-704897" y="4513489"/>
              <a:ext cx="11085706" cy="1354600"/>
            </a:xfrm>
            <a:custGeom>
              <a:rect b="b" l="l" r="r" t="t"/>
              <a:pathLst>
                <a:path extrusionOk="0" fill="none" h="24901" w="203765">
                  <a:moveTo>
                    <a:pt x="0" y="12958"/>
                  </a:moveTo>
                  <a:lnTo>
                    <a:pt x="0" y="12958"/>
                  </a:lnTo>
                  <a:lnTo>
                    <a:pt x="1153" y="13926"/>
                  </a:lnTo>
                  <a:lnTo>
                    <a:pt x="2352" y="14848"/>
                  </a:lnTo>
                  <a:lnTo>
                    <a:pt x="3505" y="15724"/>
                  </a:lnTo>
                  <a:lnTo>
                    <a:pt x="4703" y="16554"/>
                  </a:lnTo>
                  <a:lnTo>
                    <a:pt x="5948" y="17338"/>
                  </a:lnTo>
                  <a:lnTo>
                    <a:pt x="7147" y="18076"/>
                  </a:lnTo>
                  <a:lnTo>
                    <a:pt x="8392" y="18768"/>
                  </a:lnTo>
                  <a:lnTo>
                    <a:pt x="9637" y="19459"/>
                  </a:lnTo>
                  <a:lnTo>
                    <a:pt x="10882" y="20059"/>
                  </a:lnTo>
                  <a:lnTo>
                    <a:pt x="12173" y="20612"/>
                  </a:lnTo>
                  <a:lnTo>
                    <a:pt x="13418" y="21166"/>
                  </a:lnTo>
                  <a:lnTo>
                    <a:pt x="14710" y="21673"/>
                  </a:lnTo>
                  <a:lnTo>
                    <a:pt x="16001" y="22134"/>
                  </a:lnTo>
                  <a:lnTo>
                    <a:pt x="17338" y="22549"/>
                  </a:lnTo>
                  <a:lnTo>
                    <a:pt x="18629" y="22918"/>
                  </a:lnTo>
                  <a:lnTo>
                    <a:pt x="19966" y="23240"/>
                  </a:lnTo>
                  <a:lnTo>
                    <a:pt x="21303" y="23563"/>
                  </a:lnTo>
                  <a:lnTo>
                    <a:pt x="22687" y="23840"/>
                  </a:lnTo>
                  <a:lnTo>
                    <a:pt x="24024" y="24070"/>
                  </a:lnTo>
                  <a:lnTo>
                    <a:pt x="25407" y="24301"/>
                  </a:lnTo>
                  <a:lnTo>
                    <a:pt x="26791" y="24485"/>
                  </a:lnTo>
                  <a:lnTo>
                    <a:pt x="28174" y="24624"/>
                  </a:lnTo>
                  <a:lnTo>
                    <a:pt x="29603" y="24716"/>
                  </a:lnTo>
                  <a:lnTo>
                    <a:pt x="30987" y="24808"/>
                  </a:lnTo>
                  <a:lnTo>
                    <a:pt x="32416" y="24854"/>
                  </a:lnTo>
                  <a:lnTo>
                    <a:pt x="33846" y="24900"/>
                  </a:lnTo>
                  <a:lnTo>
                    <a:pt x="36704" y="24854"/>
                  </a:lnTo>
                  <a:lnTo>
                    <a:pt x="39656" y="24716"/>
                  </a:lnTo>
                  <a:lnTo>
                    <a:pt x="42607" y="24485"/>
                  </a:lnTo>
                  <a:lnTo>
                    <a:pt x="45558" y="24163"/>
                  </a:lnTo>
                  <a:lnTo>
                    <a:pt x="48601" y="23702"/>
                  </a:lnTo>
                  <a:lnTo>
                    <a:pt x="51644" y="23194"/>
                  </a:lnTo>
                  <a:lnTo>
                    <a:pt x="54688" y="22641"/>
                  </a:lnTo>
                  <a:lnTo>
                    <a:pt x="57823" y="21996"/>
                  </a:lnTo>
                  <a:lnTo>
                    <a:pt x="60959" y="21258"/>
                  </a:lnTo>
                  <a:lnTo>
                    <a:pt x="64094" y="20520"/>
                  </a:lnTo>
                  <a:lnTo>
                    <a:pt x="67276" y="19690"/>
                  </a:lnTo>
                  <a:lnTo>
                    <a:pt x="70504" y="18814"/>
                  </a:lnTo>
                  <a:lnTo>
                    <a:pt x="73732" y="17892"/>
                  </a:lnTo>
                  <a:lnTo>
                    <a:pt x="80279" y="16001"/>
                  </a:lnTo>
                  <a:lnTo>
                    <a:pt x="86873" y="14018"/>
                  </a:lnTo>
                  <a:lnTo>
                    <a:pt x="93559" y="11989"/>
                  </a:lnTo>
                  <a:lnTo>
                    <a:pt x="100292" y="9961"/>
                  </a:lnTo>
                  <a:lnTo>
                    <a:pt x="107116" y="7978"/>
                  </a:lnTo>
                  <a:lnTo>
                    <a:pt x="110528" y="7056"/>
                  </a:lnTo>
                  <a:lnTo>
                    <a:pt x="113987" y="6133"/>
                  </a:lnTo>
                  <a:lnTo>
                    <a:pt x="117399" y="5257"/>
                  </a:lnTo>
                  <a:lnTo>
                    <a:pt x="120857" y="4427"/>
                  </a:lnTo>
                  <a:lnTo>
                    <a:pt x="124315" y="3690"/>
                  </a:lnTo>
                  <a:lnTo>
                    <a:pt x="127820" y="2952"/>
                  </a:lnTo>
                  <a:lnTo>
                    <a:pt x="131278" y="2306"/>
                  </a:lnTo>
                  <a:lnTo>
                    <a:pt x="134737" y="1707"/>
                  </a:lnTo>
                  <a:lnTo>
                    <a:pt x="138241" y="1200"/>
                  </a:lnTo>
                  <a:lnTo>
                    <a:pt x="141699" y="785"/>
                  </a:lnTo>
                  <a:lnTo>
                    <a:pt x="145204" y="416"/>
                  </a:lnTo>
                  <a:lnTo>
                    <a:pt x="148708" y="185"/>
                  </a:lnTo>
                  <a:lnTo>
                    <a:pt x="152166" y="47"/>
                  </a:lnTo>
                  <a:lnTo>
                    <a:pt x="155671" y="1"/>
                  </a:lnTo>
                  <a:lnTo>
                    <a:pt x="157423" y="1"/>
                  </a:lnTo>
                  <a:lnTo>
                    <a:pt x="159129" y="47"/>
                  </a:lnTo>
                  <a:lnTo>
                    <a:pt x="160881" y="139"/>
                  </a:lnTo>
                  <a:lnTo>
                    <a:pt x="162634" y="277"/>
                  </a:lnTo>
                  <a:lnTo>
                    <a:pt x="164386" y="416"/>
                  </a:lnTo>
                  <a:lnTo>
                    <a:pt x="166092" y="554"/>
                  </a:lnTo>
                  <a:lnTo>
                    <a:pt x="167844" y="785"/>
                  </a:lnTo>
                  <a:lnTo>
                    <a:pt x="169596" y="1015"/>
                  </a:lnTo>
                  <a:lnTo>
                    <a:pt x="171303" y="1292"/>
                  </a:lnTo>
                  <a:lnTo>
                    <a:pt x="173055" y="1568"/>
                  </a:lnTo>
                  <a:lnTo>
                    <a:pt x="174761" y="1937"/>
                  </a:lnTo>
                  <a:lnTo>
                    <a:pt x="176513" y="2306"/>
                  </a:lnTo>
                  <a:lnTo>
                    <a:pt x="178219" y="2721"/>
                  </a:lnTo>
                  <a:lnTo>
                    <a:pt x="179925" y="3182"/>
                  </a:lnTo>
                  <a:lnTo>
                    <a:pt x="181678" y="3643"/>
                  </a:lnTo>
                  <a:lnTo>
                    <a:pt x="183384" y="4197"/>
                  </a:lnTo>
                  <a:lnTo>
                    <a:pt x="185090" y="4750"/>
                  </a:lnTo>
                  <a:lnTo>
                    <a:pt x="186796" y="5349"/>
                  </a:lnTo>
                  <a:lnTo>
                    <a:pt x="188502" y="6041"/>
                  </a:lnTo>
                  <a:lnTo>
                    <a:pt x="190208" y="6733"/>
                  </a:lnTo>
                  <a:lnTo>
                    <a:pt x="191914" y="7471"/>
                  </a:lnTo>
                  <a:lnTo>
                    <a:pt x="193620" y="8208"/>
                  </a:lnTo>
                  <a:lnTo>
                    <a:pt x="195326" y="9038"/>
                  </a:lnTo>
                  <a:lnTo>
                    <a:pt x="197032" y="9914"/>
                  </a:lnTo>
                  <a:lnTo>
                    <a:pt x="198692" y="10837"/>
                  </a:lnTo>
                  <a:lnTo>
                    <a:pt x="200399" y="11805"/>
                  </a:lnTo>
                  <a:lnTo>
                    <a:pt x="202105" y="12819"/>
                  </a:lnTo>
                  <a:lnTo>
                    <a:pt x="203765" y="1388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rot="455501">
              <a:off x="-658705" y="4441486"/>
              <a:ext cx="11053118" cy="1334526"/>
            </a:xfrm>
            <a:custGeom>
              <a:rect b="b" l="l" r="r" t="t"/>
              <a:pathLst>
                <a:path extrusionOk="0" fill="none" h="24532" w="203166">
                  <a:moveTo>
                    <a:pt x="1" y="12589"/>
                  </a:moveTo>
                  <a:lnTo>
                    <a:pt x="1" y="12589"/>
                  </a:lnTo>
                  <a:lnTo>
                    <a:pt x="1200" y="13557"/>
                  </a:lnTo>
                  <a:lnTo>
                    <a:pt x="2352" y="14479"/>
                  </a:lnTo>
                  <a:lnTo>
                    <a:pt x="3551" y="15355"/>
                  </a:lnTo>
                  <a:lnTo>
                    <a:pt x="4750" y="16185"/>
                  </a:lnTo>
                  <a:lnTo>
                    <a:pt x="5949" y="16969"/>
                  </a:lnTo>
                  <a:lnTo>
                    <a:pt x="7194" y="17707"/>
                  </a:lnTo>
                  <a:lnTo>
                    <a:pt x="8393" y="18399"/>
                  </a:lnTo>
                  <a:lnTo>
                    <a:pt x="9638" y="19090"/>
                  </a:lnTo>
                  <a:lnTo>
                    <a:pt x="10929" y="19690"/>
                  </a:lnTo>
                  <a:lnTo>
                    <a:pt x="12174" y="20243"/>
                  </a:lnTo>
                  <a:lnTo>
                    <a:pt x="13465" y="20796"/>
                  </a:lnTo>
                  <a:lnTo>
                    <a:pt x="14756" y="21304"/>
                  </a:lnTo>
                  <a:lnTo>
                    <a:pt x="16047" y="21765"/>
                  </a:lnTo>
                  <a:lnTo>
                    <a:pt x="17338" y="22180"/>
                  </a:lnTo>
                  <a:lnTo>
                    <a:pt x="18676" y="22549"/>
                  </a:lnTo>
                  <a:lnTo>
                    <a:pt x="20013" y="22917"/>
                  </a:lnTo>
                  <a:lnTo>
                    <a:pt x="21350" y="23194"/>
                  </a:lnTo>
                  <a:lnTo>
                    <a:pt x="22687" y="23471"/>
                  </a:lnTo>
                  <a:lnTo>
                    <a:pt x="24024" y="23747"/>
                  </a:lnTo>
                  <a:lnTo>
                    <a:pt x="25408" y="23932"/>
                  </a:lnTo>
                  <a:lnTo>
                    <a:pt x="26791" y="24116"/>
                  </a:lnTo>
                  <a:lnTo>
                    <a:pt x="28174" y="24255"/>
                  </a:lnTo>
                  <a:lnTo>
                    <a:pt x="29558" y="24347"/>
                  </a:lnTo>
                  <a:lnTo>
                    <a:pt x="30987" y="24439"/>
                  </a:lnTo>
                  <a:lnTo>
                    <a:pt x="32417" y="24485"/>
                  </a:lnTo>
                  <a:lnTo>
                    <a:pt x="33846" y="24531"/>
                  </a:lnTo>
                  <a:lnTo>
                    <a:pt x="36705" y="24485"/>
                  </a:lnTo>
                  <a:lnTo>
                    <a:pt x="39610" y="24347"/>
                  </a:lnTo>
                  <a:lnTo>
                    <a:pt x="42561" y="24116"/>
                  </a:lnTo>
                  <a:lnTo>
                    <a:pt x="45512" y="23794"/>
                  </a:lnTo>
                  <a:lnTo>
                    <a:pt x="48556" y="23379"/>
                  </a:lnTo>
                  <a:lnTo>
                    <a:pt x="51599" y="22871"/>
                  </a:lnTo>
                  <a:lnTo>
                    <a:pt x="54642" y="22272"/>
                  </a:lnTo>
                  <a:lnTo>
                    <a:pt x="57732" y="21626"/>
                  </a:lnTo>
                  <a:lnTo>
                    <a:pt x="60867" y="20935"/>
                  </a:lnTo>
                  <a:lnTo>
                    <a:pt x="64003" y="20151"/>
                  </a:lnTo>
                  <a:lnTo>
                    <a:pt x="67184" y="19367"/>
                  </a:lnTo>
                  <a:lnTo>
                    <a:pt x="70412" y="18491"/>
                  </a:lnTo>
                  <a:lnTo>
                    <a:pt x="73594" y="17569"/>
                  </a:lnTo>
                  <a:lnTo>
                    <a:pt x="80142" y="15678"/>
                  </a:lnTo>
                  <a:lnTo>
                    <a:pt x="93375" y="11712"/>
                  </a:lnTo>
                  <a:lnTo>
                    <a:pt x="100108" y="9684"/>
                  </a:lnTo>
                  <a:lnTo>
                    <a:pt x="106886" y="7747"/>
                  </a:lnTo>
                  <a:lnTo>
                    <a:pt x="110298" y="6825"/>
                  </a:lnTo>
                  <a:lnTo>
                    <a:pt x="113710" y="5949"/>
                  </a:lnTo>
                  <a:lnTo>
                    <a:pt x="117169" y="5073"/>
                  </a:lnTo>
                  <a:lnTo>
                    <a:pt x="120581" y="4243"/>
                  </a:lnTo>
                  <a:lnTo>
                    <a:pt x="124039" y="3505"/>
                  </a:lnTo>
                  <a:lnTo>
                    <a:pt x="127498" y="2813"/>
                  </a:lnTo>
                  <a:lnTo>
                    <a:pt x="130956" y="2168"/>
                  </a:lnTo>
                  <a:lnTo>
                    <a:pt x="134414" y="1568"/>
                  </a:lnTo>
                  <a:lnTo>
                    <a:pt x="137873" y="1107"/>
                  </a:lnTo>
                  <a:lnTo>
                    <a:pt x="141377" y="692"/>
                  </a:lnTo>
                  <a:lnTo>
                    <a:pt x="144835" y="369"/>
                  </a:lnTo>
                  <a:lnTo>
                    <a:pt x="148294" y="139"/>
                  </a:lnTo>
                  <a:lnTo>
                    <a:pt x="151798" y="0"/>
                  </a:lnTo>
                  <a:lnTo>
                    <a:pt x="155256" y="0"/>
                  </a:lnTo>
                  <a:lnTo>
                    <a:pt x="157009" y="0"/>
                  </a:lnTo>
                  <a:lnTo>
                    <a:pt x="158715" y="93"/>
                  </a:lnTo>
                  <a:lnTo>
                    <a:pt x="160467" y="185"/>
                  </a:lnTo>
                  <a:lnTo>
                    <a:pt x="162173" y="277"/>
                  </a:lnTo>
                  <a:lnTo>
                    <a:pt x="163925" y="415"/>
                  </a:lnTo>
                  <a:lnTo>
                    <a:pt x="165678" y="600"/>
                  </a:lnTo>
                  <a:lnTo>
                    <a:pt x="167384" y="830"/>
                  </a:lnTo>
                  <a:lnTo>
                    <a:pt x="169136" y="1107"/>
                  </a:lnTo>
                  <a:lnTo>
                    <a:pt x="170842" y="1384"/>
                  </a:lnTo>
                  <a:lnTo>
                    <a:pt x="172548" y="1706"/>
                  </a:lnTo>
                  <a:lnTo>
                    <a:pt x="174300" y="2029"/>
                  </a:lnTo>
                  <a:lnTo>
                    <a:pt x="176006" y="2444"/>
                  </a:lnTo>
                  <a:lnTo>
                    <a:pt x="177713" y="2859"/>
                  </a:lnTo>
                  <a:lnTo>
                    <a:pt x="179465" y="3320"/>
                  </a:lnTo>
                  <a:lnTo>
                    <a:pt x="181171" y="3828"/>
                  </a:lnTo>
                  <a:lnTo>
                    <a:pt x="182877" y="4381"/>
                  </a:lnTo>
                  <a:lnTo>
                    <a:pt x="184583" y="4934"/>
                  </a:lnTo>
                  <a:lnTo>
                    <a:pt x="186289" y="5580"/>
                  </a:lnTo>
                  <a:lnTo>
                    <a:pt x="187995" y="6225"/>
                  </a:lnTo>
                  <a:lnTo>
                    <a:pt x="189701" y="6963"/>
                  </a:lnTo>
                  <a:lnTo>
                    <a:pt x="191408" y="7701"/>
                  </a:lnTo>
                  <a:lnTo>
                    <a:pt x="193068" y="8485"/>
                  </a:lnTo>
                  <a:lnTo>
                    <a:pt x="194774" y="9361"/>
                  </a:lnTo>
                  <a:lnTo>
                    <a:pt x="196434" y="10237"/>
                  </a:lnTo>
                  <a:lnTo>
                    <a:pt x="198140" y="11159"/>
                  </a:lnTo>
                  <a:lnTo>
                    <a:pt x="199800" y="12127"/>
                  </a:lnTo>
                  <a:lnTo>
                    <a:pt x="201506" y="13188"/>
                  </a:lnTo>
                  <a:lnTo>
                    <a:pt x="203166" y="1424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rot="455501">
              <a:off x="-609798" y="4367106"/>
              <a:ext cx="11017973" cy="1317010"/>
            </a:xfrm>
            <a:custGeom>
              <a:rect b="b" l="l" r="r" t="t"/>
              <a:pathLst>
                <a:path extrusionOk="0" fill="none" h="24210" w="202520">
                  <a:moveTo>
                    <a:pt x="0" y="12266"/>
                  </a:moveTo>
                  <a:lnTo>
                    <a:pt x="0" y="12266"/>
                  </a:lnTo>
                  <a:lnTo>
                    <a:pt x="1153" y="13235"/>
                  </a:lnTo>
                  <a:lnTo>
                    <a:pt x="2352" y="14157"/>
                  </a:lnTo>
                  <a:lnTo>
                    <a:pt x="3505" y="15033"/>
                  </a:lnTo>
                  <a:lnTo>
                    <a:pt x="4704" y="15863"/>
                  </a:lnTo>
                  <a:lnTo>
                    <a:pt x="5949" y="16647"/>
                  </a:lnTo>
                  <a:lnTo>
                    <a:pt x="7148" y="17385"/>
                  </a:lnTo>
                  <a:lnTo>
                    <a:pt x="8393" y="18076"/>
                  </a:lnTo>
                  <a:lnTo>
                    <a:pt x="9638" y="18768"/>
                  </a:lnTo>
                  <a:lnTo>
                    <a:pt x="10883" y="19367"/>
                  </a:lnTo>
                  <a:lnTo>
                    <a:pt x="12128" y="19967"/>
                  </a:lnTo>
                  <a:lnTo>
                    <a:pt x="13419" y="20474"/>
                  </a:lnTo>
                  <a:lnTo>
                    <a:pt x="14710" y="20981"/>
                  </a:lnTo>
                  <a:lnTo>
                    <a:pt x="16001" y="21442"/>
                  </a:lnTo>
                  <a:lnTo>
                    <a:pt x="17292" y="21857"/>
                  </a:lnTo>
                  <a:lnTo>
                    <a:pt x="18629" y="22226"/>
                  </a:lnTo>
                  <a:lnTo>
                    <a:pt x="19966" y="22595"/>
                  </a:lnTo>
                  <a:lnTo>
                    <a:pt x="21304" y="22872"/>
                  </a:lnTo>
                  <a:lnTo>
                    <a:pt x="22641" y="23149"/>
                  </a:lnTo>
                  <a:lnTo>
                    <a:pt x="23978" y="23425"/>
                  </a:lnTo>
                  <a:lnTo>
                    <a:pt x="25361" y="23610"/>
                  </a:lnTo>
                  <a:lnTo>
                    <a:pt x="26745" y="23794"/>
                  </a:lnTo>
                  <a:lnTo>
                    <a:pt x="28128" y="23932"/>
                  </a:lnTo>
                  <a:lnTo>
                    <a:pt x="29511" y="24071"/>
                  </a:lnTo>
                  <a:lnTo>
                    <a:pt x="30941" y="24117"/>
                  </a:lnTo>
                  <a:lnTo>
                    <a:pt x="32324" y="24209"/>
                  </a:lnTo>
                  <a:lnTo>
                    <a:pt x="33754" y="24209"/>
                  </a:lnTo>
                  <a:lnTo>
                    <a:pt x="36659" y="24163"/>
                  </a:lnTo>
                  <a:lnTo>
                    <a:pt x="39564" y="24025"/>
                  </a:lnTo>
                  <a:lnTo>
                    <a:pt x="42469" y="23794"/>
                  </a:lnTo>
                  <a:lnTo>
                    <a:pt x="45466" y="23471"/>
                  </a:lnTo>
                  <a:lnTo>
                    <a:pt x="48463" y="23056"/>
                  </a:lnTo>
                  <a:lnTo>
                    <a:pt x="51460" y="22549"/>
                  </a:lnTo>
                  <a:lnTo>
                    <a:pt x="54550" y="21996"/>
                  </a:lnTo>
                  <a:lnTo>
                    <a:pt x="57639" y="21350"/>
                  </a:lnTo>
                  <a:lnTo>
                    <a:pt x="60729" y="20659"/>
                  </a:lnTo>
                  <a:lnTo>
                    <a:pt x="63864" y="19875"/>
                  </a:lnTo>
                  <a:lnTo>
                    <a:pt x="67046" y="19091"/>
                  </a:lnTo>
                  <a:lnTo>
                    <a:pt x="70227" y="18215"/>
                  </a:lnTo>
                  <a:lnTo>
                    <a:pt x="73455" y="17339"/>
                  </a:lnTo>
                  <a:lnTo>
                    <a:pt x="79957" y="15448"/>
                  </a:lnTo>
                  <a:lnTo>
                    <a:pt x="93145" y="11482"/>
                  </a:lnTo>
                  <a:lnTo>
                    <a:pt x="99877" y="9500"/>
                  </a:lnTo>
                  <a:lnTo>
                    <a:pt x="106609" y="7563"/>
                  </a:lnTo>
                  <a:lnTo>
                    <a:pt x="110021" y="6641"/>
                  </a:lnTo>
                  <a:lnTo>
                    <a:pt x="113433" y="5765"/>
                  </a:lnTo>
                  <a:lnTo>
                    <a:pt x="116846" y="4935"/>
                  </a:lnTo>
                  <a:lnTo>
                    <a:pt x="120258" y="4105"/>
                  </a:lnTo>
                  <a:lnTo>
                    <a:pt x="123716" y="3367"/>
                  </a:lnTo>
                  <a:lnTo>
                    <a:pt x="127128" y="2675"/>
                  </a:lnTo>
                  <a:lnTo>
                    <a:pt x="130587" y="2076"/>
                  </a:lnTo>
                  <a:lnTo>
                    <a:pt x="134045" y="1523"/>
                  </a:lnTo>
                  <a:lnTo>
                    <a:pt x="137503" y="1015"/>
                  </a:lnTo>
                  <a:lnTo>
                    <a:pt x="140962" y="646"/>
                  </a:lnTo>
                  <a:lnTo>
                    <a:pt x="144420" y="324"/>
                  </a:lnTo>
                  <a:lnTo>
                    <a:pt x="147878" y="139"/>
                  </a:lnTo>
                  <a:lnTo>
                    <a:pt x="151337" y="1"/>
                  </a:lnTo>
                  <a:lnTo>
                    <a:pt x="153089" y="1"/>
                  </a:lnTo>
                  <a:lnTo>
                    <a:pt x="154795" y="1"/>
                  </a:lnTo>
                  <a:lnTo>
                    <a:pt x="156547" y="47"/>
                  </a:lnTo>
                  <a:lnTo>
                    <a:pt x="158253" y="139"/>
                  </a:lnTo>
                  <a:lnTo>
                    <a:pt x="160006" y="231"/>
                  </a:lnTo>
                  <a:lnTo>
                    <a:pt x="161712" y="370"/>
                  </a:lnTo>
                  <a:lnTo>
                    <a:pt x="163418" y="508"/>
                  </a:lnTo>
                  <a:lnTo>
                    <a:pt x="165170" y="739"/>
                  </a:lnTo>
                  <a:lnTo>
                    <a:pt x="166876" y="969"/>
                  </a:lnTo>
                  <a:lnTo>
                    <a:pt x="168628" y="1200"/>
                  </a:lnTo>
                  <a:lnTo>
                    <a:pt x="170334" y="1523"/>
                  </a:lnTo>
                  <a:lnTo>
                    <a:pt x="172041" y="1845"/>
                  </a:lnTo>
                  <a:lnTo>
                    <a:pt x="173747" y="2214"/>
                  </a:lnTo>
                  <a:lnTo>
                    <a:pt x="175453" y="2629"/>
                  </a:lnTo>
                  <a:lnTo>
                    <a:pt x="177205" y="3044"/>
                  </a:lnTo>
                  <a:lnTo>
                    <a:pt x="178911" y="3505"/>
                  </a:lnTo>
                  <a:lnTo>
                    <a:pt x="180617" y="4059"/>
                  </a:lnTo>
                  <a:lnTo>
                    <a:pt x="182323" y="4612"/>
                  </a:lnTo>
                  <a:lnTo>
                    <a:pt x="184029" y="5211"/>
                  </a:lnTo>
                  <a:lnTo>
                    <a:pt x="185689" y="5857"/>
                  </a:lnTo>
                  <a:lnTo>
                    <a:pt x="187396" y="6503"/>
                  </a:lnTo>
                  <a:lnTo>
                    <a:pt x="189102" y="7240"/>
                  </a:lnTo>
                  <a:lnTo>
                    <a:pt x="190808" y="8024"/>
                  </a:lnTo>
                  <a:lnTo>
                    <a:pt x="192468" y="8808"/>
                  </a:lnTo>
                  <a:lnTo>
                    <a:pt x="194174" y="9684"/>
                  </a:lnTo>
                  <a:lnTo>
                    <a:pt x="195834" y="10606"/>
                  </a:lnTo>
                  <a:lnTo>
                    <a:pt x="197494" y="11529"/>
                  </a:lnTo>
                  <a:lnTo>
                    <a:pt x="199200" y="12543"/>
                  </a:lnTo>
                  <a:lnTo>
                    <a:pt x="200860" y="13557"/>
                  </a:lnTo>
                  <a:lnTo>
                    <a:pt x="202520" y="1466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rot="455501">
              <a:off x="-561110" y="4295271"/>
              <a:ext cx="10982936" cy="1296882"/>
            </a:xfrm>
            <a:custGeom>
              <a:rect b="b" l="l" r="r" t="t"/>
              <a:pathLst>
                <a:path extrusionOk="0" fill="none" h="23840" w="201876">
                  <a:moveTo>
                    <a:pt x="1" y="11897"/>
                  </a:moveTo>
                  <a:lnTo>
                    <a:pt x="1" y="11897"/>
                  </a:lnTo>
                  <a:lnTo>
                    <a:pt x="1154" y="12865"/>
                  </a:lnTo>
                  <a:lnTo>
                    <a:pt x="2307" y="13788"/>
                  </a:lnTo>
                  <a:lnTo>
                    <a:pt x="3505" y="14664"/>
                  </a:lnTo>
                  <a:lnTo>
                    <a:pt x="4704" y="15494"/>
                  </a:lnTo>
                  <a:lnTo>
                    <a:pt x="5903" y="16278"/>
                  </a:lnTo>
                  <a:lnTo>
                    <a:pt x="7148" y="17015"/>
                  </a:lnTo>
                  <a:lnTo>
                    <a:pt x="8347" y="17753"/>
                  </a:lnTo>
                  <a:lnTo>
                    <a:pt x="9592" y="18399"/>
                  </a:lnTo>
                  <a:lnTo>
                    <a:pt x="10837" y="18998"/>
                  </a:lnTo>
                  <a:lnTo>
                    <a:pt x="12128" y="19598"/>
                  </a:lnTo>
                  <a:lnTo>
                    <a:pt x="13373" y="20105"/>
                  </a:lnTo>
                  <a:lnTo>
                    <a:pt x="14664" y="20612"/>
                  </a:lnTo>
                  <a:lnTo>
                    <a:pt x="15955" y="21073"/>
                  </a:lnTo>
                  <a:lnTo>
                    <a:pt x="17293" y="21488"/>
                  </a:lnTo>
                  <a:lnTo>
                    <a:pt x="18584" y="21857"/>
                  </a:lnTo>
                  <a:lnTo>
                    <a:pt x="19921" y="22226"/>
                  </a:lnTo>
                  <a:lnTo>
                    <a:pt x="21258" y="22549"/>
                  </a:lnTo>
                  <a:lnTo>
                    <a:pt x="22595" y="22825"/>
                  </a:lnTo>
                  <a:lnTo>
                    <a:pt x="23979" y="23056"/>
                  </a:lnTo>
                  <a:lnTo>
                    <a:pt x="25316" y="23240"/>
                  </a:lnTo>
                  <a:lnTo>
                    <a:pt x="26699" y="23425"/>
                  </a:lnTo>
                  <a:lnTo>
                    <a:pt x="28083" y="23563"/>
                  </a:lnTo>
                  <a:lnTo>
                    <a:pt x="29466" y="23702"/>
                  </a:lnTo>
                  <a:lnTo>
                    <a:pt x="30895" y="23794"/>
                  </a:lnTo>
                  <a:lnTo>
                    <a:pt x="32279" y="23840"/>
                  </a:lnTo>
                  <a:lnTo>
                    <a:pt x="33708" y="23840"/>
                  </a:lnTo>
                  <a:lnTo>
                    <a:pt x="36567" y="23840"/>
                  </a:lnTo>
                  <a:lnTo>
                    <a:pt x="39472" y="23702"/>
                  </a:lnTo>
                  <a:lnTo>
                    <a:pt x="42423" y="23471"/>
                  </a:lnTo>
                  <a:lnTo>
                    <a:pt x="45374" y="23148"/>
                  </a:lnTo>
                  <a:lnTo>
                    <a:pt x="48371" y="22733"/>
                  </a:lnTo>
                  <a:lnTo>
                    <a:pt x="51369" y="22226"/>
                  </a:lnTo>
                  <a:lnTo>
                    <a:pt x="54412" y="21627"/>
                  </a:lnTo>
                  <a:lnTo>
                    <a:pt x="57501" y="21027"/>
                  </a:lnTo>
                  <a:lnTo>
                    <a:pt x="60637" y="20289"/>
                  </a:lnTo>
                  <a:lnTo>
                    <a:pt x="63773" y="19552"/>
                  </a:lnTo>
                  <a:lnTo>
                    <a:pt x="66908" y="18722"/>
                  </a:lnTo>
                  <a:lnTo>
                    <a:pt x="70090" y="17892"/>
                  </a:lnTo>
                  <a:lnTo>
                    <a:pt x="73271" y="17015"/>
                  </a:lnTo>
                  <a:lnTo>
                    <a:pt x="79773" y="15125"/>
                  </a:lnTo>
                  <a:lnTo>
                    <a:pt x="92915" y="11205"/>
                  </a:lnTo>
                  <a:lnTo>
                    <a:pt x="99601" y="9223"/>
                  </a:lnTo>
                  <a:lnTo>
                    <a:pt x="106333" y="7332"/>
                  </a:lnTo>
                  <a:lnTo>
                    <a:pt x="109745" y="6410"/>
                  </a:lnTo>
                  <a:lnTo>
                    <a:pt x="113111" y="5534"/>
                  </a:lnTo>
                  <a:lnTo>
                    <a:pt x="116524" y="4704"/>
                  </a:lnTo>
                  <a:lnTo>
                    <a:pt x="119936" y="3920"/>
                  </a:lnTo>
                  <a:lnTo>
                    <a:pt x="123394" y="3182"/>
                  </a:lnTo>
                  <a:lnTo>
                    <a:pt x="126806" y="2537"/>
                  </a:lnTo>
                  <a:lnTo>
                    <a:pt x="130219" y="1937"/>
                  </a:lnTo>
                  <a:lnTo>
                    <a:pt x="133677" y="1384"/>
                  </a:lnTo>
                  <a:lnTo>
                    <a:pt x="137135" y="923"/>
                  </a:lnTo>
                  <a:lnTo>
                    <a:pt x="140547" y="554"/>
                  </a:lnTo>
                  <a:lnTo>
                    <a:pt x="144006" y="277"/>
                  </a:lnTo>
                  <a:lnTo>
                    <a:pt x="147464" y="93"/>
                  </a:lnTo>
                  <a:lnTo>
                    <a:pt x="150922" y="1"/>
                  </a:lnTo>
                  <a:lnTo>
                    <a:pt x="152628" y="1"/>
                  </a:lnTo>
                  <a:lnTo>
                    <a:pt x="154335" y="1"/>
                  </a:lnTo>
                  <a:lnTo>
                    <a:pt x="156087" y="47"/>
                  </a:lnTo>
                  <a:lnTo>
                    <a:pt x="157793" y="139"/>
                  </a:lnTo>
                  <a:lnTo>
                    <a:pt x="159499" y="231"/>
                  </a:lnTo>
                  <a:lnTo>
                    <a:pt x="161251" y="416"/>
                  </a:lnTo>
                  <a:lnTo>
                    <a:pt x="162957" y="554"/>
                  </a:lnTo>
                  <a:lnTo>
                    <a:pt x="164663" y="784"/>
                  </a:lnTo>
                  <a:lnTo>
                    <a:pt x="166370" y="1015"/>
                  </a:lnTo>
                  <a:lnTo>
                    <a:pt x="168122" y="1292"/>
                  </a:lnTo>
                  <a:lnTo>
                    <a:pt x="169828" y="1614"/>
                  </a:lnTo>
                  <a:lnTo>
                    <a:pt x="171534" y="1937"/>
                  </a:lnTo>
                  <a:lnTo>
                    <a:pt x="173240" y="2306"/>
                  </a:lnTo>
                  <a:lnTo>
                    <a:pt x="174946" y="2721"/>
                  </a:lnTo>
                  <a:lnTo>
                    <a:pt x="176652" y="3182"/>
                  </a:lnTo>
                  <a:lnTo>
                    <a:pt x="178358" y="3689"/>
                  </a:lnTo>
                  <a:lnTo>
                    <a:pt x="180065" y="4197"/>
                  </a:lnTo>
                  <a:lnTo>
                    <a:pt x="181725" y="4796"/>
                  </a:lnTo>
                  <a:lnTo>
                    <a:pt x="183431" y="5396"/>
                  </a:lnTo>
                  <a:lnTo>
                    <a:pt x="185137" y="6041"/>
                  </a:lnTo>
                  <a:lnTo>
                    <a:pt x="186843" y="6733"/>
                  </a:lnTo>
                  <a:lnTo>
                    <a:pt x="188503" y="7471"/>
                  </a:lnTo>
                  <a:lnTo>
                    <a:pt x="190209" y="8254"/>
                  </a:lnTo>
                  <a:lnTo>
                    <a:pt x="191869" y="9084"/>
                  </a:lnTo>
                  <a:lnTo>
                    <a:pt x="193529" y="9960"/>
                  </a:lnTo>
                  <a:lnTo>
                    <a:pt x="195235" y="10883"/>
                  </a:lnTo>
                  <a:lnTo>
                    <a:pt x="196895" y="11851"/>
                  </a:lnTo>
                  <a:lnTo>
                    <a:pt x="198555" y="12865"/>
                  </a:lnTo>
                  <a:lnTo>
                    <a:pt x="200215" y="13926"/>
                  </a:lnTo>
                  <a:lnTo>
                    <a:pt x="201875" y="1503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rot="455501">
              <a:off x="-514864" y="4220769"/>
              <a:ext cx="10950294" cy="1281813"/>
            </a:xfrm>
            <a:custGeom>
              <a:rect b="b" l="l" r="r" t="t"/>
              <a:pathLst>
                <a:path extrusionOk="0" fill="none" h="23563" w="201276">
                  <a:moveTo>
                    <a:pt x="1" y="11574"/>
                  </a:moveTo>
                  <a:lnTo>
                    <a:pt x="1" y="11574"/>
                  </a:lnTo>
                  <a:lnTo>
                    <a:pt x="1153" y="12542"/>
                  </a:lnTo>
                  <a:lnTo>
                    <a:pt x="2352" y="13464"/>
                  </a:lnTo>
                  <a:lnTo>
                    <a:pt x="3551" y="14341"/>
                  </a:lnTo>
                  <a:lnTo>
                    <a:pt x="4750" y="15171"/>
                  </a:lnTo>
                  <a:lnTo>
                    <a:pt x="5949" y="15954"/>
                  </a:lnTo>
                  <a:lnTo>
                    <a:pt x="7148" y="16692"/>
                  </a:lnTo>
                  <a:lnTo>
                    <a:pt x="8393" y="17430"/>
                  </a:lnTo>
                  <a:lnTo>
                    <a:pt x="9638" y="18076"/>
                  </a:lnTo>
                  <a:lnTo>
                    <a:pt x="10883" y="18675"/>
                  </a:lnTo>
                  <a:lnTo>
                    <a:pt x="12128" y="19274"/>
                  </a:lnTo>
                  <a:lnTo>
                    <a:pt x="13419" y="19782"/>
                  </a:lnTo>
                  <a:lnTo>
                    <a:pt x="14710" y="20289"/>
                  </a:lnTo>
                  <a:lnTo>
                    <a:pt x="16001" y="20750"/>
                  </a:lnTo>
                  <a:lnTo>
                    <a:pt x="17292" y="21165"/>
                  </a:lnTo>
                  <a:lnTo>
                    <a:pt x="18629" y="21534"/>
                  </a:lnTo>
                  <a:lnTo>
                    <a:pt x="19920" y="21903"/>
                  </a:lnTo>
                  <a:lnTo>
                    <a:pt x="21258" y="22226"/>
                  </a:lnTo>
                  <a:lnTo>
                    <a:pt x="22595" y="22502"/>
                  </a:lnTo>
                  <a:lnTo>
                    <a:pt x="23978" y="22733"/>
                  </a:lnTo>
                  <a:lnTo>
                    <a:pt x="25315" y="22917"/>
                  </a:lnTo>
                  <a:lnTo>
                    <a:pt x="26699" y="23102"/>
                  </a:lnTo>
                  <a:lnTo>
                    <a:pt x="28082" y="23240"/>
                  </a:lnTo>
                  <a:lnTo>
                    <a:pt x="29465" y="23378"/>
                  </a:lnTo>
                  <a:lnTo>
                    <a:pt x="30849" y="23471"/>
                  </a:lnTo>
                  <a:lnTo>
                    <a:pt x="32278" y="23517"/>
                  </a:lnTo>
                  <a:lnTo>
                    <a:pt x="33708" y="23563"/>
                  </a:lnTo>
                  <a:lnTo>
                    <a:pt x="36567" y="23517"/>
                  </a:lnTo>
                  <a:lnTo>
                    <a:pt x="39425" y="23378"/>
                  </a:lnTo>
                  <a:lnTo>
                    <a:pt x="42377" y="23148"/>
                  </a:lnTo>
                  <a:lnTo>
                    <a:pt x="45328" y="22825"/>
                  </a:lnTo>
                  <a:lnTo>
                    <a:pt x="48325" y="22410"/>
                  </a:lnTo>
                  <a:lnTo>
                    <a:pt x="51322" y="21903"/>
                  </a:lnTo>
                  <a:lnTo>
                    <a:pt x="54365" y="21349"/>
                  </a:lnTo>
                  <a:lnTo>
                    <a:pt x="57455" y="20704"/>
                  </a:lnTo>
                  <a:lnTo>
                    <a:pt x="60544" y="20012"/>
                  </a:lnTo>
                  <a:lnTo>
                    <a:pt x="63680" y="19274"/>
                  </a:lnTo>
                  <a:lnTo>
                    <a:pt x="66815" y="18444"/>
                  </a:lnTo>
                  <a:lnTo>
                    <a:pt x="69997" y="17614"/>
                  </a:lnTo>
                  <a:lnTo>
                    <a:pt x="73179" y="16738"/>
                  </a:lnTo>
                  <a:lnTo>
                    <a:pt x="79634" y="14848"/>
                  </a:lnTo>
                  <a:lnTo>
                    <a:pt x="92730" y="10974"/>
                  </a:lnTo>
                  <a:lnTo>
                    <a:pt x="99416" y="9038"/>
                  </a:lnTo>
                  <a:lnTo>
                    <a:pt x="102736" y="8070"/>
                  </a:lnTo>
                  <a:lnTo>
                    <a:pt x="106102" y="7147"/>
                  </a:lnTo>
                  <a:lnTo>
                    <a:pt x="109514" y="6225"/>
                  </a:lnTo>
                  <a:lnTo>
                    <a:pt x="112880" y="5395"/>
                  </a:lnTo>
                  <a:lnTo>
                    <a:pt x="116293" y="4565"/>
                  </a:lnTo>
                  <a:lnTo>
                    <a:pt x="119659" y="3781"/>
                  </a:lnTo>
                  <a:lnTo>
                    <a:pt x="123071" y="3090"/>
                  </a:lnTo>
                  <a:lnTo>
                    <a:pt x="126483" y="2398"/>
                  </a:lnTo>
                  <a:lnTo>
                    <a:pt x="129941" y="1798"/>
                  </a:lnTo>
                  <a:lnTo>
                    <a:pt x="133354" y="1291"/>
                  </a:lnTo>
                  <a:lnTo>
                    <a:pt x="136766" y="876"/>
                  </a:lnTo>
                  <a:lnTo>
                    <a:pt x="140224" y="507"/>
                  </a:lnTo>
                  <a:lnTo>
                    <a:pt x="143636" y="231"/>
                  </a:lnTo>
                  <a:lnTo>
                    <a:pt x="147095" y="46"/>
                  </a:lnTo>
                  <a:lnTo>
                    <a:pt x="150507" y="0"/>
                  </a:lnTo>
                  <a:lnTo>
                    <a:pt x="152213" y="0"/>
                  </a:lnTo>
                  <a:lnTo>
                    <a:pt x="153919" y="46"/>
                  </a:lnTo>
                  <a:lnTo>
                    <a:pt x="155671" y="92"/>
                  </a:lnTo>
                  <a:lnTo>
                    <a:pt x="157377" y="185"/>
                  </a:lnTo>
                  <a:lnTo>
                    <a:pt x="159084" y="323"/>
                  </a:lnTo>
                  <a:lnTo>
                    <a:pt x="160790" y="461"/>
                  </a:lnTo>
                  <a:lnTo>
                    <a:pt x="162496" y="646"/>
                  </a:lnTo>
                  <a:lnTo>
                    <a:pt x="164202" y="876"/>
                  </a:lnTo>
                  <a:lnTo>
                    <a:pt x="165908" y="1107"/>
                  </a:lnTo>
                  <a:lnTo>
                    <a:pt x="167614" y="1430"/>
                  </a:lnTo>
                  <a:lnTo>
                    <a:pt x="169320" y="1752"/>
                  </a:lnTo>
                  <a:lnTo>
                    <a:pt x="171026" y="2075"/>
                  </a:lnTo>
                  <a:lnTo>
                    <a:pt x="172732" y="2490"/>
                  </a:lnTo>
                  <a:lnTo>
                    <a:pt x="174439" y="2905"/>
                  </a:lnTo>
                  <a:lnTo>
                    <a:pt x="176145" y="3366"/>
                  </a:lnTo>
                  <a:lnTo>
                    <a:pt x="177851" y="3873"/>
                  </a:lnTo>
                  <a:lnTo>
                    <a:pt x="179557" y="4427"/>
                  </a:lnTo>
                  <a:lnTo>
                    <a:pt x="181217" y="5026"/>
                  </a:lnTo>
                  <a:lnTo>
                    <a:pt x="182923" y="5626"/>
                  </a:lnTo>
                  <a:lnTo>
                    <a:pt x="184583" y="6317"/>
                  </a:lnTo>
                  <a:lnTo>
                    <a:pt x="186289" y="7009"/>
                  </a:lnTo>
                  <a:lnTo>
                    <a:pt x="187949" y="7793"/>
                  </a:lnTo>
                  <a:lnTo>
                    <a:pt x="189655" y="8577"/>
                  </a:lnTo>
                  <a:lnTo>
                    <a:pt x="191315" y="9407"/>
                  </a:lnTo>
                  <a:lnTo>
                    <a:pt x="192975" y="10329"/>
                  </a:lnTo>
                  <a:lnTo>
                    <a:pt x="194635" y="11251"/>
                  </a:lnTo>
                  <a:lnTo>
                    <a:pt x="196295" y="12219"/>
                  </a:lnTo>
                  <a:lnTo>
                    <a:pt x="197955" y="13280"/>
                  </a:lnTo>
                  <a:lnTo>
                    <a:pt x="199615" y="14341"/>
                  </a:lnTo>
                  <a:lnTo>
                    <a:pt x="201275" y="1544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rot="455501">
              <a:off x="-465956" y="4146389"/>
              <a:ext cx="10915149" cy="1264297"/>
            </a:xfrm>
            <a:custGeom>
              <a:rect b="b" l="l" r="r" t="t"/>
              <a:pathLst>
                <a:path extrusionOk="0" fill="none" h="23241" w="200630">
                  <a:moveTo>
                    <a:pt x="0" y="11252"/>
                  </a:moveTo>
                  <a:lnTo>
                    <a:pt x="0" y="11252"/>
                  </a:lnTo>
                  <a:lnTo>
                    <a:pt x="1153" y="12220"/>
                  </a:lnTo>
                  <a:lnTo>
                    <a:pt x="2306" y="13142"/>
                  </a:lnTo>
                  <a:lnTo>
                    <a:pt x="3505" y="14018"/>
                  </a:lnTo>
                  <a:lnTo>
                    <a:pt x="4704" y="14848"/>
                  </a:lnTo>
                  <a:lnTo>
                    <a:pt x="5902" y="15632"/>
                  </a:lnTo>
                  <a:lnTo>
                    <a:pt x="7147" y="16416"/>
                  </a:lnTo>
                  <a:lnTo>
                    <a:pt x="8346" y="17108"/>
                  </a:lnTo>
                  <a:lnTo>
                    <a:pt x="9591" y="17753"/>
                  </a:lnTo>
                  <a:lnTo>
                    <a:pt x="10836" y="18353"/>
                  </a:lnTo>
                  <a:lnTo>
                    <a:pt x="12127" y="18952"/>
                  </a:lnTo>
                  <a:lnTo>
                    <a:pt x="13372" y="19459"/>
                  </a:lnTo>
                  <a:lnTo>
                    <a:pt x="14664" y="19967"/>
                  </a:lnTo>
                  <a:lnTo>
                    <a:pt x="15955" y="20428"/>
                  </a:lnTo>
                  <a:lnTo>
                    <a:pt x="17246" y="20843"/>
                  </a:lnTo>
                  <a:lnTo>
                    <a:pt x="18583" y="21212"/>
                  </a:lnTo>
                  <a:lnTo>
                    <a:pt x="19920" y="21581"/>
                  </a:lnTo>
                  <a:lnTo>
                    <a:pt x="21211" y="21903"/>
                  </a:lnTo>
                  <a:lnTo>
                    <a:pt x="22595" y="22180"/>
                  </a:lnTo>
                  <a:lnTo>
                    <a:pt x="23932" y="22411"/>
                  </a:lnTo>
                  <a:lnTo>
                    <a:pt x="25269" y="22641"/>
                  </a:lnTo>
                  <a:lnTo>
                    <a:pt x="26652" y="22779"/>
                  </a:lnTo>
                  <a:lnTo>
                    <a:pt x="28036" y="22964"/>
                  </a:lnTo>
                  <a:lnTo>
                    <a:pt x="29419" y="23056"/>
                  </a:lnTo>
                  <a:lnTo>
                    <a:pt x="30802" y="23148"/>
                  </a:lnTo>
                  <a:lnTo>
                    <a:pt x="32232" y="23194"/>
                  </a:lnTo>
                  <a:lnTo>
                    <a:pt x="33615" y="23241"/>
                  </a:lnTo>
                  <a:lnTo>
                    <a:pt x="36474" y="23194"/>
                  </a:lnTo>
                  <a:lnTo>
                    <a:pt x="39379" y="23056"/>
                  </a:lnTo>
                  <a:lnTo>
                    <a:pt x="42284" y="22826"/>
                  </a:lnTo>
                  <a:lnTo>
                    <a:pt x="45235" y="22503"/>
                  </a:lnTo>
                  <a:lnTo>
                    <a:pt x="48232" y="22088"/>
                  </a:lnTo>
                  <a:lnTo>
                    <a:pt x="51230" y="21627"/>
                  </a:lnTo>
                  <a:lnTo>
                    <a:pt x="54273" y="21073"/>
                  </a:lnTo>
                  <a:lnTo>
                    <a:pt x="57316" y="20428"/>
                  </a:lnTo>
                  <a:lnTo>
                    <a:pt x="60406" y="19736"/>
                  </a:lnTo>
                  <a:lnTo>
                    <a:pt x="63541" y="18998"/>
                  </a:lnTo>
                  <a:lnTo>
                    <a:pt x="66677" y="18168"/>
                  </a:lnTo>
                  <a:lnTo>
                    <a:pt x="69812" y="17338"/>
                  </a:lnTo>
                  <a:lnTo>
                    <a:pt x="72994" y="16462"/>
                  </a:lnTo>
                  <a:lnTo>
                    <a:pt x="79449" y="14618"/>
                  </a:lnTo>
                  <a:lnTo>
                    <a:pt x="92499" y="10745"/>
                  </a:lnTo>
                  <a:lnTo>
                    <a:pt x="99139" y="8808"/>
                  </a:lnTo>
                  <a:lnTo>
                    <a:pt x="102505" y="7886"/>
                  </a:lnTo>
                  <a:lnTo>
                    <a:pt x="105825" y="6963"/>
                  </a:lnTo>
                  <a:lnTo>
                    <a:pt x="109191" y="6087"/>
                  </a:lnTo>
                  <a:lnTo>
                    <a:pt x="112557" y="5211"/>
                  </a:lnTo>
                  <a:lnTo>
                    <a:pt x="115969" y="4427"/>
                  </a:lnTo>
                  <a:lnTo>
                    <a:pt x="119336" y="3643"/>
                  </a:lnTo>
                  <a:lnTo>
                    <a:pt x="122748" y="2952"/>
                  </a:lnTo>
                  <a:lnTo>
                    <a:pt x="126160" y="2306"/>
                  </a:lnTo>
                  <a:lnTo>
                    <a:pt x="129572" y="1707"/>
                  </a:lnTo>
                  <a:lnTo>
                    <a:pt x="132984" y="1200"/>
                  </a:lnTo>
                  <a:lnTo>
                    <a:pt x="136397" y="785"/>
                  </a:lnTo>
                  <a:lnTo>
                    <a:pt x="139809" y="462"/>
                  </a:lnTo>
                  <a:lnTo>
                    <a:pt x="143221" y="185"/>
                  </a:lnTo>
                  <a:lnTo>
                    <a:pt x="146633" y="47"/>
                  </a:lnTo>
                  <a:lnTo>
                    <a:pt x="150092" y="1"/>
                  </a:lnTo>
                  <a:lnTo>
                    <a:pt x="151798" y="1"/>
                  </a:lnTo>
                  <a:lnTo>
                    <a:pt x="153504" y="47"/>
                  </a:lnTo>
                  <a:lnTo>
                    <a:pt x="155210" y="139"/>
                  </a:lnTo>
                  <a:lnTo>
                    <a:pt x="156916" y="231"/>
                  </a:lnTo>
                  <a:lnTo>
                    <a:pt x="158622" y="370"/>
                  </a:lnTo>
                  <a:lnTo>
                    <a:pt x="160328" y="554"/>
                  </a:lnTo>
                  <a:lnTo>
                    <a:pt x="162034" y="738"/>
                  </a:lnTo>
                  <a:lnTo>
                    <a:pt x="163740" y="969"/>
                  </a:lnTo>
                  <a:lnTo>
                    <a:pt x="165447" y="1246"/>
                  </a:lnTo>
                  <a:lnTo>
                    <a:pt x="167107" y="1522"/>
                  </a:lnTo>
                  <a:lnTo>
                    <a:pt x="168813" y="1891"/>
                  </a:lnTo>
                  <a:lnTo>
                    <a:pt x="170519" y="2260"/>
                  </a:lnTo>
                  <a:lnTo>
                    <a:pt x="172225" y="2629"/>
                  </a:lnTo>
                  <a:lnTo>
                    <a:pt x="173931" y="3090"/>
                  </a:lnTo>
                  <a:lnTo>
                    <a:pt x="175591" y="3551"/>
                  </a:lnTo>
                  <a:lnTo>
                    <a:pt x="177297" y="4105"/>
                  </a:lnTo>
                  <a:lnTo>
                    <a:pt x="179003" y="4658"/>
                  </a:lnTo>
                  <a:lnTo>
                    <a:pt x="180663" y="5257"/>
                  </a:lnTo>
                  <a:lnTo>
                    <a:pt x="182369" y="5903"/>
                  </a:lnTo>
                  <a:lnTo>
                    <a:pt x="184029" y="6595"/>
                  </a:lnTo>
                  <a:lnTo>
                    <a:pt x="185689" y="7286"/>
                  </a:lnTo>
                  <a:lnTo>
                    <a:pt x="187395" y="8070"/>
                  </a:lnTo>
                  <a:lnTo>
                    <a:pt x="189055" y="8900"/>
                  </a:lnTo>
                  <a:lnTo>
                    <a:pt x="190715" y="9730"/>
                  </a:lnTo>
                  <a:lnTo>
                    <a:pt x="192375" y="10652"/>
                  </a:lnTo>
                  <a:lnTo>
                    <a:pt x="194035" y="11621"/>
                  </a:lnTo>
                  <a:lnTo>
                    <a:pt x="195695" y="12589"/>
                  </a:lnTo>
                  <a:lnTo>
                    <a:pt x="197355" y="13649"/>
                  </a:lnTo>
                  <a:lnTo>
                    <a:pt x="199015" y="14756"/>
                  </a:lnTo>
                  <a:lnTo>
                    <a:pt x="200629" y="1590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rot="455501">
              <a:off x="-419599" y="4071894"/>
              <a:ext cx="10882560" cy="1246726"/>
            </a:xfrm>
            <a:custGeom>
              <a:rect b="b" l="l" r="r" t="t"/>
              <a:pathLst>
                <a:path extrusionOk="0" fill="none" h="22918" w="200031">
                  <a:moveTo>
                    <a:pt x="1" y="10929"/>
                  </a:moveTo>
                  <a:lnTo>
                    <a:pt x="1" y="10929"/>
                  </a:lnTo>
                  <a:lnTo>
                    <a:pt x="1200" y="11897"/>
                  </a:lnTo>
                  <a:lnTo>
                    <a:pt x="2352" y="12819"/>
                  </a:lnTo>
                  <a:lnTo>
                    <a:pt x="3551" y="13695"/>
                  </a:lnTo>
                  <a:lnTo>
                    <a:pt x="4750" y="14525"/>
                  </a:lnTo>
                  <a:lnTo>
                    <a:pt x="5949" y="15309"/>
                  </a:lnTo>
                  <a:lnTo>
                    <a:pt x="7148" y="16093"/>
                  </a:lnTo>
                  <a:lnTo>
                    <a:pt x="8393" y="16785"/>
                  </a:lnTo>
                  <a:lnTo>
                    <a:pt x="9638" y="17430"/>
                  </a:lnTo>
                  <a:lnTo>
                    <a:pt x="10883" y="18030"/>
                  </a:lnTo>
                  <a:lnTo>
                    <a:pt x="12128" y="18629"/>
                  </a:lnTo>
                  <a:lnTo>
                    <a:pt x="13419" y="19136"/>
                  </a:lnTo>
                  <a:lnTo>
                    <a:pt x="14664" y="19643"/>
                  </a:lnTo>
                  <a:lnTo>
                    <a:pt x="15955" y="20105"/>
                  </a:lnTo>
                  <a:lnTo>
                    <a:pt x="17292" y="20520"/>
                  </a:lnTo>
                  <a:lnTo>
                    <a:pt x="18583" y="20935"/>
                  </a:lnTo>
                  <a:lnTo>
                    <a:pt x="19921" y="21257"/>
                  </a:lnTo>
                  <a:lnTo>
                    <a:pt x="21258" y="21580"/>
                  </a:lnTo>
                  <a:lnTo>
                    <a:pt x="22595" y="21857"/>
                  </a:lnTo>
                  <a:lnTo>
                    <a:pt x="23932" y="22087"/>
                  </a:lnTo>
                  <a:lnTo>
                    <a:pt x="25270" y="22318"/>
                  </a:lnTo>
                  <a:lnTo>
                    <a:pt x="26653" y="22502"/>
                  </a:lnTo>
                  <a:lnTo>
                    <a:pt x="28036" y="22641"/>
                  </a:lnTo>
                  <a:lnTo>
                    <a:pt x="29420" y="22733"/>
                  </a:lnTo>
                  <a:lnTo>
                    <a:pt x="30803" y="22825"/>
                  </a:lnTo>
                  <a:lnTo>
                    <a:pt x="32232" y="22871"/>
                  </a:lnTo>
                  <a:lnTo>
                    <a:pt x="33616" y="22917"/>
                  </a:lnTo>
                  <a:lnTo>
                    <a:pt x="36475" y="22871"/>
                  </a:lnTo>
                  <a:lnTo>
                    <a:pt x="39333" y="22779"/>
                  </a:lnTo>
                  <a:lnTo>
                    <a:pt x="42238" y="22548"/>
                  </a:lnTo>
                  <a:lnTo>
                    <a:pt x="45190" y="22226"/>
                  </a:lnTo>
                  <a:lnTo>
                    <a:pt x="48187" y="21811"/>
                  </a:lnTo>
                  <a:lnTo>
                    <a:pt x="51184" y="21303"/>
                  </a:lnTo>
                  <a:lnTo>
                    <a:pt x="54181" y="20750"/>
                  </a:lnTo>
                  <a:lnTo>
                    <a:pt x="57271" y="20105"/>
                  </a:lnTo>
                  <a:lnTo>
                    <a:pt x="60360" y="19413"/>
                  </a:lnTo>
                  <a:lnTo>
                    <a:pt x="63450" y="18675"/>
                  </a:lnTo>
                  <a:lnTo>
                    <a:pt x="66585" y="17891"/>
                  </a:lnTo>
                  <a:lnTo>
                    <a:pt x="69721" y="17061"/>
                  </a:lnTo>
                  <a:lnTo>
                    <a:pt x="72902" y="16185"/>
                  </a:lnTo>
                  <a:lnTo>
                    <a:pt x="79312" y="14341"/>
                  </a:lnTo>
                  <a:lnTo>
                    <a:pt x="92361" y="10514"/>
                  </a:lnTo>
                  <a:lnTo>
                    <a:pt x="98955" y="8577"/>
                  </a:lnTo>
                  <a:lnTo>
                    <a:pt x="102275" y="7655"/>
                  </a:lnTo>
                  <a:lnTo>
                    <a:pt x="105641" y="6779"/>
                  </a:lnTo>
                  <a:lnTo>
                    <a:pt x="108961" y="5902"/>
                  </a:lnTo>
                  <a:lnTo>
                    <a:pt x="112327" y="5026"/>
                  </a:lnTo>
                  <a:lnTo>
                    <a:pt x="115693" y="4242"/>
                  </a:lnTo>
                  <a:lnTo>
                    <a:pt x="119059" y="3505"/>
                  </a:lnTo>
                  <a:lnTo>
                    <a:pt x="122472" y="2813"/>
                  </a:lnTo>
                  <a:lnTo>
                    <a:pt x="125838" y="2167"/>
                  </a:lnTo>
                  <a:lnTo>
                    <a:pt x="129250" y="1614"/>
                  </a:lnTo>
                  <a:lnTo>
                    <a:pt x="132662" y="1153"/>
                  </a:lnTo>
                  <a:lnTo>
                    <a:pt x="136028" y="738"/>
                  </a:lnTo>
                  <a:lnTo>
                    <a:pt x="139440" y="415"/>
                  </a:lnTo>
                  <a:lnTo>
                    <a:pt x="142853" y="185"/>
                  </a:lnTo>
                  <a:lnTo>
                    <a:pt x="146265" y="46"/>
                  </a:lnTo>
                  <a:lnTo>
                    <a:pt x="149677" y="0"/>
                  </a:lnTo>
                  <a:lnTo>
                    <a:pt x="151383" y="46"/>
                  </a:lnTo>
                  <a:lnTo>
                    <a:pt x="153089" y="92"/>
                  </a:lnTo>
                  <a:lnTo>
                    <a:pt x="154795" y="185"/>
                  </a:lnTo>
                  <a:lnTo>
                    <a:pt x="156502" y="277"/>
                  </a:lnTo>
                  <a:lnTo>
                    <a:pt x="158162" y="461"/>
                  </a:lnTo>
                  <a:lnTo>
                    <a:pt x="159868" y="600"/>
                  </a:lnTo>
                  <a:lnTo>
                    <a:pt x="161574" y="830"/>
                  </a:lnTo>
                  <a:lnTo>
                    <a:pt x="163280" y="1061"/>
                  </a:lnTo>
                  <a:lnTo>
                    <a:pt x="164986" y="1337"/>
                  </a:lnTo>
                  <a:lnTo>
                    <a:pt x="166646" y="1660"/>
                  </a:lnTo>
                  <a:lnTo>
                    <a:pt x="168352" y="1983"/>
                  </a:lnTo>
                  <a:lnTo>
                    <a:pt x="170058" y="2398"/>
                  </a:lnTo>
                  <a:lnTo>
                    <a:pt x="171718" y="2813"/>
                  </a:lnTo>
                  <a:lnTo>
                    <a:pt x="173424" y="3274"/>
                  </a:lnTo>
                  <a:lnTo>
                    <a:pt x="175130" y="3735"/>
                  </a:lnTo>
                  <a:lnTo>
                    <a:pt x="176790" y="4289"/>
                  </a:lnTo>
                  <a:lnTo>
                    <a:pt x="178450" y="4888"/>
                  </a:lnTo>
                  <a:lnTo>
                    <a:pt x="180157" y="5487"/>
                  </a:lnTo>
                  <a:lnTo>
                    <a:pt x="181817" y="6133"/>
                  </a:lnTo>
                  <a:lnTo>
                    <a:pt x="183477" y="6825"/>
                  </a:lnTo>
                  <a:lnTo>
                    <a:pt x="185183" y="7562"/>
                  </a:lnTo>
                  <a:lnTo>
                    <a:pt x="186843" y="8346"/>
                  </a:lnTo>
                  <a:lnTo>
                    <a:pt x="188503" y="9176"/>
                  </a:lnTo>
                  <a:lnTo>
                    <a:pt x="190163" y="10052"/>
                  </a:lnTo>
                  <a:lnTo>
                    <a:pt x="191823" y="10975"/>
                  </a:lnTo>
                  <a:lnTo>
                    <a:pt x="193483" y="11943"/>
                  </a:lnTo>
                  <a:lnTo>
                    <a:pt x="195096" y="12957"/>
                  </a:lnTo>
                  <a:lnTo>
                    <a:pt x="196756" y="14018"/>
                  </a:lnTo>
                  <a:lnTo>
                    <a:pt x="198416" y="15125"/>
                  </a:lnTo>
                  <a:lnTo>
                    <a:pt x="200030" y="163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rot="455501">
              <a:off x="-370857" y="4000005"/>
              <a:ext cx="10847415" cy="1226707"/>
            </a:xfrm>
            <a:custGeom>
              <a:rect b="b" l="l" r="r" t="t"/>
              <a:pathLst>
                <a:path extrusionOk="0" fill="none" h="22550" w="199385">
                  <a:moveTo>
                    <a:pt x="0" y="10560"/>
                  </a:moveTo>
                  <a:lnTo>
                    <a:pt x="0" y="10560"/>
                  </a:lnTo>
                  <a:lnTo>
                    <a:pt x="1153" y="11529"/>
                  </a:lnTo>
                  <a:lnTo>
                    <a:pt x="2352" y="12451"/>
                  </a:lnTo>
                  <a:lnTo>
                    <a:pt x="3505" y="13327"/>
                  </a:lnTo>
                  <a:lnTo>
                    <a:pt x="4704" y="14157"/>
                  </a:lnTo>
                  <a:lnTo>
                    <a:pt x="5903" y="14987"/>
                  </a:lnTo>
                  <a:lnTo>
                    <a:pt x="7148" y="15725"/>
                  </a:lnTo>
                  <a:lnTo>
                    <a:pt x="8347" y="16416"/>
                  </a:lnTo>
                  <a:lnTo>
                    <a:pt x="9592" y="17062"/>
                  </a:lnTo>
                  <a:lnTo>
                    <a:pt x="10837" y="17661"/>
                  </a:lnTo>
                  <a:lnTo>
                    <a:pt x="12128" y="18261"/>
                  </a:lnTo>
                  <a:lnTo>
                    <a:pt x="13373" y="18814"/>
                  </a:lnTo>
                  <a:lnTo>
                    <a:pt x="14664" y="19275"/>
                  </a:lnTo>
                  <a:lnTo>
                    <a:pt x="15955" y="19736"/>
                  </a:lnTo>
                  <a:lnTo>
                    <a:pt x="17246" y="20151"/>
                  </a:lnTo>
                  <a:lnTo>
                    <a:pt x="18537" y="20566"/>
                  </a:lnTo>
                  <a:lnTo>
                    <a:pt x="19874" y="20889"/>
                  </a:lnTo>
                  <a:lnTo>
                    <a:pt x="21211" y="21212"/>
                  </a:lnTo>
                  <a:lnTo>
                    <a:pt x="22549" y="21489"/>
                  </a:lnTo>
                  <a:lnTo>
                    <a:pt x="23886" y="21719"/>
                  </a:lnTo>
                  <a:lnTo>
                    <a:pt x="25223" y="21950"/>
                  </a:lnTo>
                  <a:lnTo>
                    <a:pt x="26606" y="22134"/>
                  </a:lnTo>
                  <a:lnTo>
                    <a:pt x="27990" y="22272"/>
                  </a:lnTo>
                  <a:lnTo>
                    <a:pt x="29373" y="22365"/>
                  </a:lnTo>
                  <a:lnTo>
                    <a:pt x="30756" y="22457"/>
                  </a:lnTo>
                  <a:lnTo>
                    <a:pt x="32140" y="22549"/>
                  </a:lnTo>
                  <a:lnTo>
                    <a:pt x="33569" y="22549"/>
                  </a:lnTo>
                  <a:lnTo>
                    <a:pt x="36428" y="22549"/>
                  </a:lnTo>
                  <a:lnTo>
                    <a:pt x="39287" y="22411"/>
                  </a:lnTo>
                  <a:lnTo>
                    <a:pt x="42192" y="22180"/>
                  </a:lnTo>
                  <a:lnTo>
                    <a:pt x="45097" y="21857"/>
                  </a:lnTo>
                  <a:lnTo>
                    <a:pt x="48094" y="21442"/>
                  </a:lnTo>
                  <a:lnTo>
                    <a:pt x="51091" y="20981"/>
                  </a:lnTo>
                  <a:lnTo>
                    <a:pt x="54089" y="20428"/>
                  </a:lnTo>
                  <a:lnTo>
                    <a:pt x="57132" y="19782"/>
                  </a:lnTo>
                  <a:lnTo>
                    <a:pt x="60221" y="19091"/>
                  </a:lnTo>
                  <a:lnTo>
                    <a:pt x="63311" y="18353"/>
                  </a:lnTo>
                  <a:lnTo>
                    <a:pt x="66446" y="17569"/>
                  </a:lnTo>
                  <a:lnTo>
                    <a:pt x="69582" y="16739"/>
                  </a:lnTo>
                  <a:lnTo>
                    <a:pt x="72718" y="15863"/>
                  </a:lnTo>
                  <a:lnTo>
                    <a:pt x="79127" y="14065"/>
                  </a:lnTo>
                  <a:lnTo>
                    <a:pt x="92130" y="10238"/>
                  </a:lnTo>
                  <a:lnTo>
                    <a:pt x="98724" y="8347"/>
                  </a:lnTo>
                  <a:lnTo>
                    <a:pt x="101998" y="7425"/>
                  </a:lnTo>
                  <a:lnTo>
                    <a:pt x="105364" y="6549"/>
                  </a:lnTo>
                  <a:lnTo>
                    <a:pt x="108684" y="5673"/>
                  </a:lnTo>
                  <a:lnTo>
                    <a:pt x="112050" y="4843"/>
                  </a:lnTo>
                  <a:lnTo>
                    <a:pt x="115370" y="4059"/>
                  </a:lnTo>
                  <a:lnTo>
                    <a:pt x="118736" y="3321"/>
                  </a:lnTo>
                  <a:lnTo>
                    <a:pt x="122102" y="2629"/>
                  </a:lnTo>
                  <a:lnTo>
                    <a:pt x="125515" y="2030"/>
                  </a:lnTo>
                  <a:lnTo>
                    <a:pt x="128881" y="1476"/>
                  </a:lnTo>
                  <a:lnTo>
                    <a:pt x="132293" y="1015"/>
                  </a:lnTo>
                  <a:lnTo>
                    <a:pt x="135659" y="600"/>
                  </a:lnTo>
                  <a:lnTo>
                    <a:pt x="139071" y="324"/>
                  </a:lnTo>
                  <a:lnTo>
                    <a:pt x="142437" y="93"/>
                  </a:lnTo>
                  <a:lnTo>
                    <a:pt x="145850" y="1"/>
                  </a:lnTo>
                  <a:lnTo>
                    <a:pt x="149216" y="1"/>
                  </a:lnTo>
                  <a:lnTo>
                    <a:pt x="150922" y="1"/>
                  </a:lnTo>
                  <a:lnTo>
                    <a:pt x="152628" y="93"/>
                  </a:lnTo>
                  <a:lnTo>
                    <a:pt x="154334" y="185"/>
                  </a:lnTo>
                  <a:lnTo>
                    <a:pt x="155994" y="324"/>
                  </a:lnTo>
                  <a:lnTo>
                    <a:pt x="157700" y="462"/>
                  </a:lnTo>
                  <a:lnTo>
                    <a:pt x="159406" y="646"/>
                  </a:lnTo>
                  <a:lnTo>
                    <a:pt x="161112" y="877"/>
                  </a:lnTo>
                  <a:lnTo>
                    <a:pt x="162772" y="1108"/>
                  </a:lnTo>
                  <a:lnTo>
                    <a:pt x="164478" y="1430"/>
                  </a:lnTo>
                  <a:lnTo>
                    <a:pt x="166138" y="1753"/>
                  </a:lnTo>
                  <a:lnTo>
                    <a:pt x="167845" y="2076"/>
                  </a:lnTo>
                  <a:lnTo>
                    <a:pt x="169551" y="2491"/>
                  </a:lnTo>
                  <a:lnTo>
                    <a:pt x="171211" y="2906"/>
                  </a:lnTo>
                  <a:lnTo>
                    <a:pt x="172871" y="3413"/>
                  </a:lnTo>
                  <a:lnTo>
                    <a:pt x="174577" y="3920"/>
                  </a:lnTo>
                  <a:lnTo>
                    <a:pt x="176237" y="4428"/>
                  </a:lnTo>
                  <a:lnTo>
                    <a:pt x="177897" y="5027"/>
                  </a:lnTo>
                  <a:lnTo>
                    <a:pt x="179603" y="5673"/>
                  </a:lnTo>
                  <a:lnTo>
                    <a:pt x="181263" y="6318"/>
                  </a:lnTo>
                  <a:lnTo>
                    <a:pt x="182923" y="7056"/>
                  </a:lnTo>
                  <a:lnTo>
                    <a:pt x="184583" y="7794"/>
                  </a:lnTo>
                  <a:lnTo>
                    <a:pt x="186243" y="8624"/>
                  </a:lnTo>
                  <a:lnTo>
                    <a:pt x="187903" y="9454"/>
                  </a:lnTo>
                  <a:lnTo>
                    <a:pt x="189563" y="10330"/>
                  </a:lnTo>
                  <a:lnTo>
                    <a:pt x="191223" y="11298"/>
                  </a:lnTo>
                  <a:lnTo>
                    <a:pt x="192837" y="12266"/>
                  </a:lnTo>
                  <a:lnTo>
                    <a:pt x="194497" y="13281"/>
                  </a:lnTo>
                  <a:lnTo>
                    <a:pt x="196157" y="14388"/>
                  </a:lnTo>
                  <a:lnTo>
                    <a:pt x="197771" y="15494"/>
                  </a:lnTo>
                  <a:lnTo>
                    <a:pt x="199384" y="1669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rot="455501">
              <a:off x="-324506" y="3925676"/>
              <a:ext cx="10817330" cy="1209081"/>
            </a:xfrm>
            <a:custGeom>
              <a:rect b="b" l="l" r="r" t="t"/>
              <a:pathLst>
                <a:path extrusionOk="0" fill="none" h="22226" w="198832">
                  <a:moveTo>
                    <a:pt x="1" y="10237"/>
                  </a:moveTo>
                  <a:lnTo>
                    <a:pt x="1" y="10237"/>
                  </a:lnTo>
                  <a:lnTo>
                    <a:pt x="1200" y="11252"/>
                  </a:lnTo>
                  <a:lnTo>
                    <a:pt x="2353" y="12174"/>
                  </a:lnTo>
                  <a:lnTo>
                    <a:pt x="3552" y="13050"/>
                  </a:lnTo>
                  <a:lnTo>
                    <a:pt x="4750" y="13880"/>
                  </a:lnTo>
                  <a:lnTo>
                    <a:pt x="5949" y="14664"/>
                  </a:lnTo>
                  <a:lnTo>
                    <a:pt x="7148" y="15402"/>
                  </a:lnTo>
                  <a:lnTo>
                    <a:pt x="8393" y="16093"/>
                  </a:lnTo>
                  <a:lnTo>
                    <a:pt x="9638" y="16739"/>
                  </a:lnTo>
                  <a:lnTo>
                    <a:pt x="10883" y="17384"/>
                  </a:lnTo>
                  <a:lnTo>
                    <a:pt x="12128" y="17938"/>
                  </a:lnTo>
                  <a:lnTo>
                    <a:pt x="13419" y="18491"/>
                  </a:lnTo>
                  <a:lnTo>
                    <a:pt x="14664" y="18952"/>
                  </a:lnTo>
                  <a:lnTo>
                    <a:pt x="15955" y="19413"/>
                  </a:lnTo>
                  <a:lnTo>
                    <a:pt x="17246" y="19828"/>
                  </a:lnTo>
                  <a:lnTo>
                    <a:pt x="18584" y="20243"/>
                  </a:lnTo>
                  <a:lnTo>
                    <a:pt x="19875" y="20566"/>
                  </a:lnTo>
                  <a:lnTo>
                    <a:pt x="21212" y="20889"/>
                  </a:lnTo>
                  <a:lnTo>
                    <a:pt x="22549" y="21165"/>
                  </a:lnTo>
                  <a:lnTo>
                    <a:pt x="23886" y="21396"/>
                  </a:lnTo>
                  <a:lnTo>
                    <a:pt x="25224" y="21626"/>
                  </a:lnTo>
                  <a:lnTo>
                    <a:pt x="26607" y="21811"/>
                  </a:lnTo>
                  <a:lnTo>
                    <a:pt x="27990" y="21949"/>
                  </a:lnTo>
                  <a:lnTo>
                    <a:pt x="29374" y="22088"/>
                  </a:lnTo>
                  <a:lnTo>
                    <a:pt x="30757" y="22134"/>
                  </a:lnTo>
                  <a:lnTo>
                    <a:pt x="32140" y="22226"/>
                  </a:lnTo>
                  <a:lnTo>
                    <a:pt x="33570" y="22226"/>
                  </a:lnTo>
                  <a:lnTo>
                    <a:pt x="36383" y="22226"/>
                  </a:lnTo>
                  <a:lnTo>
                    <a:pt x="39241" y="22088"/>
                  </a:lnTo>
                  <a:lnTo>
                    <a:pt x="42146" y="21857"/>
                  </a:lnTo>
                  <a:lnTo>
                    <a:pt x="45098" y="21534"/>
                  </a:lnTo>
                  <a:lnTo>
                    <a:pt x="48049" y="21165"/>
                  </a:lnTo>
                  <a:lnTo>
                    <a:pt x="51000" y="20658"/>
                  </a:lnTo>
                  <a:lnTo>
                    <a:pt x="54043" y="20105"/>
                  </a:lnTo>
                  <a:lnTo>
                    <a:pt x="57086" y="19505"/>
                  </a:lnTo>
                  <a:lnTo>
                    <a:pt x="60130" y="18814"/>
                  </a:lnTo>
                  <a:lnTo>
                    <a:pt x="63219" y="18076"/>
                  </a:lnTo>
                  <a:lnTo>
                    <a:pt x="66355" y="17292"/>
                  </a:lnTo>
                  <a:lnTo>
                    <a:pt x="69444" y="16462"/>
                  </a:lnTo>
                  <a:lnTo>
                    <a:pt x="72626" y="15586"/>
                  </a:lnTo>
                  <a:lnTo>
                    <a:pt x="78989" y="13788"/>
                  </a:lnTo>
                  <a:lnTo>
                    <a:pt x="91946" y="10007"/>
                  </a:lnTo>
                  <a:lnTo>
                    <a:pt x="98494" y="8116"/>
                  </a:lnTo>
                  <a:lnTo>
                    <a:pt x="101814" y="7240"/>
                  </a:lnTo>
                  <a:lnTo>
                    <a:pt x="105134" y="6318"/>
                  </a:lnTo>
                  <a:lnTo>
                    <a:pt x="108454" y="5488"/>
                  </a:lnTo>
                  <a:lnTo>
                    <a:pt x="111774" y="4658"/>
                  </a:lnTo>
                  <a:lnTo>
                    <a:pt x="115140" y="3920"/>
                  </a:lnTo>
                  <a:lnTo>
                    <a:pt x="118460" y="3182"/>
                  </a:lnTo>
                  <a:lnTo>
                    <a:pt x="121826" y="2537"/>
                  </a:lnTo>
                  <a:lnTo>
                    <a:pt x="125192" y="1937"/>
                  </a:lnTo>
                  <a:lnTo>
                    <a:pt x="128559" y="1384"/>
                  </a:lnTo>
                  <a:lnTo>
                    <a:pt x="131925" y="923"/>
                  </a:lnTo>
                  <a:lnTo>
                    <a:pt x="135337" y="554"/>
                  </a:lnTo>
                  <a:lnTo>
                    <a:pt x="138703" y="277"/>
                  </a:lnTo>
                  <a:lnTo>
                    <a:pt x="142069" y="93"/>
                  </a:lnTo>
                  <a:lnTo>
                    <a:pt x="145481" y="0"/>
                  </a:lnTo>
                  <a:lnTo>
                    <a:pt x="148847" y="0"/>
                  </a:lnTo>
                  <a:lnTo>
                    <a:pt x="150507" y="47"/>
                  </a:lnTo>
                  <a:lnTo>
                    <a:pt x="152213" y="139"/>
                  </a:lnTo>
                  <a:lnTo>
                    <a:pt x="153920" y="231"/>
                  </a:lnTo>
                  <a:lnTo>
                    <a:pt x="155580" y="369"/>
                  </a:lnTo>
                  <a:lnTo>
                    <a:pt x="157286" y="508"/>
                  </a:lnTo>
                  <a:lnTo>
                    <a:pt x="158946" y="738"/>
                  </a:lnTo>
                  <a:lnTo>
                    <a:pt x="160652" y="969"/>
                  </a:lnTo>
                  <a:lnTo>
                    <a:pt x="162312" y="1245"/>
                  </a:lnTo>
                  <a:lnTo>
                    <a:pt x="164018" y="1522"/>
                  </a:lnTo>
                  <a:lnTo>
                    <a:pt x="165678" y="1845"/>
                  </a:lnTo>
                  <a:lnTo>
                    <a:pt x="167384" y="2214"/>
                  </a:lnTo>
                  <a:lnTo>
                    <a:pt x="169044" y="2629"/>
                  </a:lnTo>
                  <a:lnTo>
                    <a:pt x="170750" y="3090"/>
                  </a:lnTo>
                  <a:lnTo>
                    <a:pt x="172410" y="3551"/>
                  </a:lnTo>
                  <a:lnTo>
                    <a:pt x="174070" y="4104"/>
                  </a:lnTo>
                  <a:lnTo>
                    <a:pt x="175730" y="4658"/>
                  </a:lnTo>
                  <a:lnTo>
                    <a:pt x="177390" y="5257"/>
                  </a:lnTo>
                  <a:lnTo>
                    <a:pt x="179050" y="5903"/>
                  </a:lnTo>
                  <a:lnTo>
                    <a:pt x="180756" y="6594"/>
                  </a:lnTo>
                  <a:lnTo>
                    <a:pt x="182370" y="7332"/>
                  </a:lnTo>
                  <a:lnTo>
                    <a:pt x="184030" y="8070"/>
                  </a:lnTo>
                  <a:lnTo>
                    <a:pt x="185690" y="8900"/>
                  </a:lnTo>
                  <a:lnTo>
                    <a:pt x="187350" y="9776"/>
                  </a:lnTo>
                  <a:lnTo>
                    <a:pt x="189010" y="10652"/>
                  </a:lnTo>
                  <a:lnTo>
                    <a:pt x="190624" y="11620"/>
                  </a:lnTo>
                  <a:lnTo>
                    <a:pt x="192284" y="12635"/>
                  </a:lnTo>
                  <a:lnTo>
                    <a:pt x="193898" y="13649"/>
                  </a:lnTo>
                  <a:lnTo>
                    <a:pt x="195558" y="14756"/>
                  </a:lnTo>
                  <a:lnTo>
                    <a:pt x="197172" y="15909"/>
                  </a:lnTo>
                  <a:lnTo>
                    <a:pt x="198832" y="1710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1114" name="Shape 1114"/>
        <p:cNvGrpSpPr/>
        <p:nvPr/>
      </p:nvGrpSpPr>
      <p:grpSpPr>
        <a:xfrm>
          <a:off x="0" y="0"/>
          <a:ext cx="0" cy="0"/>
          <a:chOff x="0" y="0"/>
          <a:chExt cx="0" cy="0"/>
        </a:xfrm>
      </p:grpSpPr>
      <p:pic>
        <p:nvPicPr>
          <p:cNvPr id="1115" name="Google Shape;1115;p34"/>
          <p:cNvPicPr preferRelativeResize="0"/>
          <p:nvPr/>
        </p:nvPicPr>
        <p:blipFill>
          <a:blip r:embed="rId2">
            <a:alphaModFix amt="50000"/>
          </a:blip>
          <a:stretch>
            <a:fillRect/>
          </a:stretch>
        </p:blipFill>
        <p:spPr>
          <a:xfrm>
            <a:off x="0" y="0"/>
            <a:ext cx="9144003" cy="5143501"/>
          </a:xfrm>
          <a:prstGeom prst="rect">
            <a:avLst/>
          </a:prstGeom>
          <a:noFill/>
          <a:ln>
            <a:noFill/>
          </a:ln>
        </p:spPr>
      </p:pic>
      <p:grpSp>
        <p:nvGrpSpPr>
          <p:cNvPr id="1116" name="Google Shape;1116;p34"/>
          <p:cNvGrpSpPr/>
          <p:nvPr/>
        </p:nvGrpSpPr>
        <p:grpSpPr>
          <a:xfrm rot="976944">
            <a:off x="-1446130" y="4544673"/>
            <a:ext cx="8275477" cy="2937870"/>
            <a:chOff x="2275775" y="3037925"/>
            <a:chExt cx="5106100" cy="2382600"/>
          </a:xfrm>
        </p:grpSpPr>
        <p:sp>
          <p:nvSpPr>
            <p:cNvPr id="1117" name="Google Shape;1117;p34"/>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9" name="Google Shape;1139;p34"/>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0" name="Google Shape;1140;p34"/>
          <p:cNvSpPr txBox="1"/>
          <p:nvPr>
            <p:ph idx="1" type="body"/>
          </p:nvPr>
        </p:nvSpPr>
        <p:spPr>
          <a:xfrm>
            <a:off x="720000" y="1215750"/>
            <a:ext cx="7704000" cy="1307700"/>
          </a:xfrm>
          <a:prstGeom prst="rect">
            <a:avLst/>
          </a:prstGeom>
        </p:spPr>
        <p:txBody>
          <a:bodyPr anchorCtr="0" anchor="t" bIns="91425" lIns="91425" spcFirstLastPara="1" rIns="91425" wrap="square" tIns="91425">
            <a:normAutofit/>
          </a:bodyPr>
          <a:lstStyle>
            <a:lvl1pPr indent="-311150" lvl="0" marL="457200" rtl="0">
              <a:lnSpc>
                <a:spcPct val="100000"/>
              </a:lnSpc>
              <a:spcBef>
                <a:spcPts val="0"/>
              </a:spcBef>
              <a:spcAft>
                <a:spcPts val="0"/>
              </a:spcAft>
              <a:buSzPts val="1300"/>
              <a:buChar char="●"/>
              <a:defRPr>
                <a:solidFill>
                  <a:srgbClr val="434343"/>
                </a:solidFill>
              </a:defRPr>
            </a:lvl1pPr>
            <a:lvl2pPr indent="-298450" lvl="1" marL="914400" rtl="0">
              <a:lnSpc>
                <a:spcPct val="115000"/>
              </a:lnSpc>
              <a:spcBef>
                <a:spcPts val="0"/>
              </a:spcBef>
              <a:spcAft>
                <a:spcPts val="0"/>
              </a:spcAft>
              <a:buSzPts val="1100"/>
              <a:buChar char="○"/>
              <a:defRPr>
                <a:solidFill>
                  <a:srgbClr val="434343"/>
                </a:solidFill>
              </a:defRPr>
            </a:lvl2pPr>
            <a:lvl3pPr indent="-298450" lvl="2" marL="1371600" rtl="0">
              <a:lnSpc>
                <a:spcPct val="115000"/>
              </a:lnSpc>
              <a:spcBef>
                <a:spcPts val="1600"/>
              </a:spcBef>
              <a:spcAft>
                <a:spcPts val="0"/>
              </a:spcAft>
              <a:buSzPts val="1100"/>
              <a:buChar char="■"/>
              <a:defRPr>
                <a:solidFill>
                  <a:srgbClr val="434343"/>
                </a:solidFill>
              </a:defRPr>
            </a:lvl3pPr>
            <a:lvl4pPr indent="-298450" lvl="3" marL="1828800" rtl="0">
              <a:lnSpc>
                <a:spcPct val="115000"/>
              </a:lnSpc>
              <a:spcBef>
                <a:spcPts val="1600"/>
              </a:spcBef>
              <a:spcAft>
                <a:spcPts val="0"/>
              </a:spcAft>
              <a:buSzPts val="1100"/>
              <a:buChar char="●"/>
              <a:defRPr>
                <a:solidFill>
                  <a:srgbClr val="434343"/>
                </a:solidFill>
              </a:defRPr>
            </a:lvl4pPr>
            <a:lvl5pPr indent="-298450" lvl="4" marL="2286000" rtl="0">
              <a:lnSpc>
                <a:spcPct val="115000"/>
              </a:lnSpc>
              <a:spcBef>
                <a:spcPts val="1600"/>
              </a:spcBef>
              <a:spcAft>
                <a:spcPts val="0"/>
              </a:spcAft>
              <a:buSzPts val="1100"/>
              <a:buChar char="○"/>
              <a:defRPr>
                <a:solidFill>
                  <a:srgbClr val="434343"/>
                </a:solidFill>
              </a:defRPr>
            </a:lvl5pPr>
            <a:lvl6pPr indent="-298450" lvl="5" marL="2743200" rtl="0">
              <a:lnSpc>
                <a:spcPct val="115000"/>
              </a:lnSpc>
              <a:spcBef>
                <a:spcPts val="1600"/>
              </a:spcBef>
              <a:spcAft>
                <a:spcPts val="0"/>
              </a:spcAft>
              <a:buSzPts val="1100"/>
              <a:buChar char="■"/>
              <a:defRPr>
                <a:solidFill>
                  <a:srgbClr val="434343"/>
                </a:solidFill>
              </a:defRPr>
            </a:lvl6pPr>
            <a:lvl7pPr indent="-298450" lvl="6" marL="3200400" rtl="0">
              <a:lnSpc>
                <a:spcPct val="115000"/>
              </a:lnSpc>
              <a:spcBef>
                <a:spcPts val="1600"/>
              </a:spcBef>
              <a:spcAft>
                <a:spcPts val="0"/>
              </a:spcAft>
              <a:buSzPts val="1100"/>
              <a:buChar char="●"/>
              <a:defRPr>
                <a:solidFill>
                  <a:srgbClr val="434343"/>
                </a:solidFill>
              </a:defRPr>
            </a:lvl7pPr>
            <a:lvl8pPr indent="-298450" lvl="7" marL="3657600" rtl="0">
              <a:lnSpc>
                <a:spcPct val="115000"/>
              </a:lnSpc>
              <a:spcBef>
                <a:spcPts val="1600"/>
              </a:spcBef>
              <a:spcAft>
                <a:spcPts val="0"/>
              </a:spcAft>
              <a:buSzPts val="1100"/>
              <a:buChar char="○"/>
              <a:defRPr>
                <a:solidFill>
                  <a:srgbClr val="434343"/>
                </a:solidFill>
              </a:defRPr>
            </a:lvl8pPr>
            <a:lvl9pPr indent="-298450" lvl="8" marL="4114800" rtl="0">
              <a:lnSpc>
                <a:spcPct val="115000"/>
              </a:lnSpc>
              <a:spcBef>
                <a:spcPts val="1600"/>
              </a:spcBef>
              <a:spcAft>
                <a:spcPts val="1600"/>
              </a:spcAft>
              <a:buSzPts val="1100"/>
              <a:buChar char="■"/>
              <a:defRPr>
                <a:solidFill>
                  <a:srgbClr val="434343"/>
                </a:solidFill>
              </a:defRPr>
            </a:lvl9pPr>
          </a:lstStyle>
          <a:p/>
        </p:txBody>
      </p:sp>
      <p:sp>
        <p:nvSpPr>
          <p:cNvPr id="1141" name="Google Shape;1141;p34"/>
          <p:cNvSpPr/>
          <p:nvPr/>
        </p:nvSpPr>
        <p:spPr>
          <a:xfrm flipH="1">
            <a:off x="7948181" y="451365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_2">
    <p:spTree>
      <p:nvGrpSpPr>
        <p:cNvPr id="1142" name="Shape 1142"/>
        <p:cNvGrpSpPr/>
        <p:nvPr/>
      </p:nvGrpSpPr>
      <p:grpSpPr>
        <a:xfrm>
          <a:off x="0" y="0"/>
          <a:ext cx="0" cy="0"/>
          <a:chOff x="0" y="0"/>
          <a:chExt cx="0" cy="0"/>
        </a:xfrm>
      </p:grpSpPr>
      <p:pic>
        <p:nvPicPr>
          <p:cNvPr id="1143" name="Google Shape;1143;p35"/>
          <p:cNvPicPr preferRelativeResize="0"/>
          <p:nvPr/>
        </p:nvPicPr>
        <p:blipFill>
          <a:blip r:embed="rId2">
            <a:alphaModFix amt="50000"/>
          </a:blip>
          <a:stretch>
            <a:fillRect/>
          </a:stretch>
        </p:blipFill>
        <p:spPr>
          <a:xfrm flipH="1">
            <a:off x="0" y="0"/>
            <a:ext cx="9144003" cy="5143501"/>
          </a:xfrm>
          <a:prstGeom prst="rect">
            <a:avLst/>
          </a:prstGeom>
          <a:noFill/>
          <a:ln>
            <a:noFill/>
          </a:ln>
        </p:spPr>
      </p:pic>
      <p:grpSp>
        <p:nvGrpSpPr>
          <p:cNvPr id="1144" name="Google Shape;1144;p35"/>
          <p:cNvGrpSpPr/>
          <p:nvPr/>
        </p:nvGrpSpPr>
        <p:grpSpPr>
          <a:xfrm flipH="1" rot="-976944">
            <a:off x="2314654" y="4544673"/>
            <a:ext cx="8275477" cy="2937870"/>
            <a:chOff x="2275775" y="3037925"/>
            <a:chExt cx="5106100" cy="2382600"/>
          </a:xfrm>
        </p:grpSpPr>
        <p:sp>
          <p:nvSpPr>
            <p:cNvPr id="1145" name="Google Shape;1145;p35"/>
            <p:cNvSpPr/>
            <p:nvPr/>
          </p:nvSpPr>
          <p:spPr>
            <a:xfrm>
              <a:off x="2275775" y="3037925"/>
              <a:ext cx="4842925" cy="1333875"/>
            </a:xfrm>
            <a:custGeom>
              <a:rect b="b" l="l" r="r" t="t"/>
              <a:pathLst>
                <a:path extrusionOk="0" fill="none" h="53355" w="193717">
                  <a:moveTo>
                    <a:pt x="0" y="53354"/>
                  </a:moveTo>
                  <a:lnTo>
                    <a:pt x="0" y="53354"/>
                  </a:lnTo>
                  <a:lnTo>
                    <a:pt x="1595" y="52796"/>
                  </a:lnTo>
                  <a:lnTo>
                    <a:pt x="3270" y="52078"/>
                  </a:lnTo>
                  <a:lnTo>
                    <a:pt x="5024" y="51360"/>
                  </a:lnTo>
                  <a:lnTo>
                    <a:pt x="6779" y="50483"/>
                  </a:lnTo>
                  <a:lnTo>
                    <a:pt x="10448" y="48569"/>
                  </a:lnTo>
                  <a:lnTo>
                    <a:pt x="14276" y="46416"/>
                  </a:lnTo>
                  <a:lnTo>
                    <a:pt x="18343" y="44103"/>
                  </a:lnTo>
                  <a:lnTo>
                    <a:pt x="22650" y="41471"/>
                  </a:lnTo>
                  <a:lnTo>
                    <a:pt x="31662" y="35889"/>
                  </a:lnTo>
                  <a:lnTo>
                    <a:pt x="36447" y="32938"/>
                  </a:lnTo>
                  <a:lnTo>
                    <a:pt x="41471" y="29987"/>
                  </a:lnTo>
                  <a:lnTo>
                    <a:pt x="46655" y="26877"/>
                  </a:lnTo>
                  <a:lnTo>
                    <a:pt x="51998" y="23846"/>
                  </a:lnTo>
                  <a:lnTo>
                    <a:pt x="57501" y="20895"/>
                  </a:lnTo>
                  <a:lnTo>
                    <a:pt x="63163" y="17945"/>
                  </a:lnTo>
                  <a:lnTo>
                    <a:pt x="69065" y="15153"/>
                  </a:lnTo>
                  <a:lnTo>
                    <a:pt x="72096" y="13797"/>
                  </a:lnTo>
                  <a:lnTo>
                    <a:pt x="75126" y="12442"/>
                  </a:lnTo>
                  <a:lnTo>
                    <a:pt x="78157" y="11166"/>
                  </a:lnTo>
                  <a:lnTo>
                    <a:pt x="81347" y="9969"/>
                  </a:lnTo>
                  <a:lnTo>
                    <a:pt x="84457" y="8773"/>
                  </a:lnTo>
                  <a:lnTo>
                    <a:pt x="87727" y="7657"/>
                  </a:lnTo>
                  <a:lnTo>
                    <a:pt x="90917" y="6620"/>
                  </a:lnTo>
                  <a:lnTo>
                    <a:pt x="94267" y="5583"/>
                  </a:lnTo>
                  <a:lnTo>
                    <a:pt x="97536" y="4706"/>
                  </a:lnTo>
                  <a:lnTo>
                    <a:pt x="100966" y="3829"/>
                  </a:lnTo>
                  <a:lnTo>
                    <a:pt x="104395" y="3031"/>
                  </a:lnTo>
                  <a:lnTo>
                    <a:pt x="107824" y="2313"/>
                  </a:lnTo>
                  <a:lnTo>
                    <a:pt x="111333" y="1755"/>
                  </a:lnTo>
                  <a:lnTo>
                    <a:pt x="114842" y="1197"/>
                  </a:lnTo>
                  <a:lnTo>
                    <a:pt x="118431" y="798"/>
                  </a:lnTo>
                  <a:lnTo>
                    <a:pt x="122020" y="399"/>
                  </a:lnTo>
                  <a:lnTo>
                    <a:pt x="125689" y="160"/>
                  </a:lnTo>
                  <a:lnTo>
                    <a:pt x="129357" y="80"/>
                  </a:lnTo>
                  <a:lnTo>
                    <a:pt x="133106" y="0"/>
                  </a:lnTo>
                  <a:lnTo>
                    <a:pt x="136934" y="80"/>
                  </a:lnTo>
                  <a:lnTo>
                    <a:pt x="140682" y="319"/>
                  </a:lnTo>
                  <a:lnTo>
                    <a:pt x="144590" y="639"/>
                  </a:lnTo>
                  <a:lnTo>
                    <a:pt x="148418" y="1117"/>
                  </a:lnTo>
                  <a:lnTo>
                    <a:pt x="152405" y="1675"/>
                  </a:lnTo>
                  <a:lnTo>
                    <a:pt x="156313" y="2393"/>
                  </a:lnTo>
                  <a:lnTo>
                    <a:pt x="160381" y="3270"/>
                  </a:lnTo>
                  <a:lnTo>
                    <a:pt x="164368" y="4307"/>
                  </a:lnTo>
                  <a:lnTo>
                    <a:pt x="168436" y="5424"/>
                  </a:lnTo>
                  <a:lnTo>
                    <a:pt x="172583" y="6700"/>
                  </a:lnTo>
                  <a:lnTo>
                    <a:pt x="176730" y="8215"/>
                  </a:lnTo>
                  <a:lnTo>
                    <a:pt x="180877" y="9810"/>
                  </a:lnTo>
                  <a:lnTo>
                    <a:pt x="185104" y="11564"/>
                  </a:lnTo>
                  <a:lnTo>
                    <a:pt x="189410" y="13478"/>
                  </a:lnTo>
                  <a:lnTo>
                    <a:pt x="193717" y="1563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2277750" y="3127650"/>
              <a:ext cx="4852925" cy="1260100"/>
            </a:xfrm>
            <a:custGeom>
              <a:rect b="b" l="l" r="r" t="t"/>
              <a:pathLst>
                <a:path extrusionOk="0" fill="none" h="50404" w="194117">
                  <a:moveTo>
                    <a:pt x="1" y="50403"/>
                  </a:moveTo>
                  <a:lnTo>
                    <a:pt x="1" y="50403"/>
                  </a:lnTo>
                  <a:lnTo>
                    <a:pt x="1676" y="49845"/>
                  </a:lnTo>
                  <a:lnTo>
                    <a:pt x="3430" y="49287"/>
                  </a:lnTo>
                  <a:lnTo>
                    <a:pt x="5185" y="48569"/>
                  </a:lnTo>
                  <a:lnTo>
                    <a:pt x="6939" y="47771"/>
                  </a:lnTo>
                  <a:lnTo>
                    <a:pt x="10688" y="46017"/>
                  </a:lnTo>
                  <a:lnTo>
                    <a:pt x="14675" y="44023"/>
                  </a:lnTo>
                  <a:lnTo>
                    <a:pt x="18743" y="41790"/>
                  </a:lnTo>
                  <a:lnTo>
                    <a:pt x="23049" y="39397"/>
                  </a:lnTo>
                  <a:lnTo>
                    <a:pt x="32221" y="34054"/>
                  </a:lnTo>
                  <a:lnTo>
                    <a:pt x="42030" y="28392"/>
                  </a:lnTo>
                  <a:lnTo>
                    <a:pt x="47214" y="25441"/>
                  </a:lnTo>
                  <a:lnTo>
                    <a:pt x="52557" y="22570"/>
                  </a:lnTo>
                  <a:lnTo>
                    <a:pt x="58060" y="19699"/>
                  </a:lnTo>
                  <a:lnTo>
                    <a:pt x="63802" y="16908"/>
                  </a:lnTo>
                  <a:lnTo>
                    <a:pt x="69624" y="14196"/>
                  </a:lnTo>
                  <a:lnTo>
                    <a:pt x="72655" y="12920"/>
                  </a:lnTo>
                  <a:lnTo>
                    <a:pt x="75685" y="11644"/>
                  </a:lnTo>
                  <a:lnTo>
                    <a:pt x="78795" y="10448"/>
                  </a:lnTo>
                  <a:lnTo>
                    <a:pt x="81906" y="9251"/>
                  </a:lnTo>
                  <a:lnTo>
                    <a:pt x="85096" y="8135"/>
                  </a:lnTo>
                  <a:lnTo>
                    <a:pt x="88286" y="7098"/>
                  </a:lnTo>
                  <a:lnTo>
                    <a:pt x="91476" y="6061"/>
                  </a:lnTo>
                  <a:lnTo>
                    <a:pt x="94826" y="5104"/>
                  </a:lnTo>
                  <a:lnTo>
                    <a:pt x="98095" y="4227"/>
                  </a:lnTo>
                  <a:lnTo>
                    <a:pt x="101525" y="3430"/>
                  </a:lnTo>
                  <a:lnTo>
                    <a:pt x="104874" y="2712"/>
                  </a:lnTo>
                  <a:lnTo>
                    <a:pt x="108383" y="1994"/>
                  </a:lnTo>
                  <a:lnTo>
                    <a:pt x="111813" y="1436"/>
                  </a:lnTo>
                  <a:lnTo>
                    <a:pt x="115401" y="957"/>
                  </a:lnTo>
                  <a:lnTo>
                    <a:pt x="118911" y="559"/>
                  </a:lnTo>
                  <a:lnTo>
                    <a:pt x="122579" y="240"/>
                  </a:lnTo>
                  <a:lnTo>
                    <a:pt x="126168" y="80"/>
                  </a:lnTo>
                  <a:lnTo>
                    <a:pt x="129916" y="0"/>
                  </a:lnTo>
                  <a:lnTo>
                    <a:pt x="133585" y="0"/>
                  </a:lnTo>
                  <a:lnTo>
                    <a:pt x="137413" y="80"/>
                  </a:lnTo>
                  <a:lnTo>
                    <a:pt x="141161" y="319"/>
                  </a:lnTo>
                  <a:lnTo>
                    <a:pt x="145069" y="718"/>
                  </a:lnTo>
                  <a:lnTo>
                    <a:pt x="148897" y="1197"/>
                  </a:lnTo>
                  <a:lnTo>
                    <a:pt x="152805" y="1755"/>
                  </a:lnTo>
                  <a:lnTo>
                    <a:pt x="156793" y="2552"/>
                  </a:lnTo>
                  <a:lnTo>
                    <a:pt x="160780" y="3430"/>
                  </a:lnTo>
                  <a:lnTo>
                    <a:pt x="164847" y="4466"/>
                  </a:lnTo>
                  <a:lnTo>
                    <a:pt x="168915" y="5583"/>
                  </a:lnTo>
                  <a:lnTo>
                    <a:pt x="172982" y="6939"/>
                  </a:lnTo>
                  <a:lnTo>
                    <a:pt x="177129" y="8374"/>
                  </a:lnTo>
                  <a:lnTo>
                    <a:pt x="181356" y="9969"/>
                  </a:lnTo>
                  <a:lnTo>
                    <a:pt x="185583" y="11803"/>
                  </a:lnTo>
                  <a:lnTo>
                    <a:pt x="189810" y="13718"/>
                  </a:lnTo>
                  <a:lnTo>
                    <a:pt x="194116" y="1587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2281750" y="3215375"/>
              <a:ext cx="4860875" cy="1186325"/>
            </a:xfrm>
            <a:custGeom>
              <a:rect b="b" l="l" r="r" t="t"/>
              <a:pathLst>
                <a:path extrusionOk="0" fill="none" h="47453" w="194435">
                  <a:moveTo>
                    <a:pt x="0" y="47452"/>
                  </a:moveTo>
                  <a:lnTo>
                    <a:pt x="0" y="47452"/>
                  </a:lnTo>
                  <a:lnTo>
                    <a:pt x="1675" y="47054"/>
                  </a:lnTo>
                  <a:lnTo>
                    <a:pt x="3430" y="46495"/>
                  </a:lnTo>
                  <a:lnTo>
                    <a:pt x="5264" y="45857"/>
                  </a:lnTo>
                  <a:lnTo>
                    <a:pt x="7098" y="45140"/>
                  </a:lnTo>
                  <a:lnTo>
                    <a:pt x="10926" y="43545"/>
                  </a:lnTo>
                  <a:lnTo>
                    <a:pt x="14914" y="41710"/>
                  </a:lnTo>
                  <a:lnTo>
                    <a:pt x="19061" y="39637"/>
                  </a:lnTo>
                  <a:lnTo>
                    <a:pt x="23447" y="37324"/>
                  </a:lnTo>
                  <a:lnTo>
                    <a:pt x="32619" y="32300"/>
                  </a:lnTo>
                  <a:lnTo>
                    <a:pt x="42508" y="26877"/>
                  </a:lnTo>
                  <a:lnTo>
                    <a:pt x="47692" y="24085"/>
                  </a:lnTo>
                  <a:lnTo>
                    <a:pt x="53035" y="21294"/>
                  </a:lnTo>
                  <a:lnTo>
                    <a:pt x="58618" y="18582"/>
                  </a:lnTo>
                  <a:lnTo>
                    <a:pt x="64280" y="15951"/>
                  </a:lnTo>
                  <a:lnTo>
                    <a:pt x="70182" y="13319"/>
                  </a:lnTo>
                  <a:lnTo>
                    <a:pt x="73212" y="12123"/>
                  </a:lnTo>
                  <a:lnTo>
                    <a:pt x="76243" y="10926"/>
                  </a:lnTo>
                  <a:lnTo>
                    <a:pt x="79273" y="9730"/>
                  </a:lnTo>
                  <a:lnTo>
                    <a:pt x="82384" y="8613"/>
                  </a:lnTo>
                  <a:lnTo>
                    <a:pt x="85574" y="7577"/>
                  </a:lnTo>
                  <a:lnTo>
                    <a:pt x="88764" y="6540"/>
                  </a:lnTo>
                  <a:lnTo>
                    <a:pt x="92034" y="5583"/>
                  </a:lnTo>
                  <a:lnTo>
                    <a:pt x="95304" y="4706"/>
                  </a:lnTo>
                  <a:lnTo>
                    <a:pt x="98653" y="3828"/>
                  </a:lnTo>
                  <a:lnTo>
                    <a:pt x="102003" y="3111"/>
                  </a:lnTo>
                  <a:lnTo>
                    <a:pt x="105352" y="2393"/>
                  </a:lnTo>
                  <a:lnTo>
                    <a:pt x="108782" y="1755"/>
                  </a:lnTo>
                  <a:lnTo>
                    <a:pt x="112291" y="1276"/>
                  </a:lnTo>
                  <a:lnTo>
                    <a:pt x="115800" y="798"/>
                  </a:lnTo>
                  <a:lnTo>
                    <a:pt x="119389" y="479"/>
                  </a:lnTo>
                  <a:lnTo>
                    <a:pt x="122977" y="160"/>
                  </a:lnTo>
                  <a:lnTo>
                    <a:pt x="126646" y="0"/>
                  </a:lnTo>
                  <a:lnTo>
                    <a:pt x="130315" y="0"/>
                  </a:lnTo>
                  <a:lnTo>
                    <a:pt x="134063" y="0"/>
                  </a:lnTo>
                  <a:lnTo>
                    <a:pt x="137811" y="160"/>
                  </a:lnTo>
                  <a:lnTo>
                    <a:pt x="141560" y="399"/>
                  </a:lnTo>
                  <a:lnTo>
                    <a:pt x="145388" y="798"/>
                  </a:lnTo>
                  <a:lnTo>
                    <a:pt x="149295" y="1356"/>
                  </a:lnTo>
                  <a:lnTo>
                    <a:pt x="153203" y="1994"/>
                  </a:lnTo>
                  <a:lnTo>
                    <a:pt x="157191" y="2712"/>
                  </a:lnTo>
                  <a:lnTo>
                    <a:pt x="161178" y="3589"/>
                  </a:lnTo>
                  <a:lnTo>
                    <a:pt x="165166" y="4626"/>
                  </a:lnTo>
                  <a:lnTo>
                    <a:pt x="169233" y="5822"/>
                  </a:lnTo>
                  <a:lnTo>
                    <a:pt x="173380" y="7178"/>
                  </a:lnTo>
                  <a:lnTo>
                    <a:pt x="177527" y="8613"/>
                  </a:lnTo>
                  <a:lnTo>
                    <a:pt x="181675" y="10288"/>
                  </a:lnTo>
                  <a:lnTo>
                    <a:pt x="185901" y="12043"/>
                  </a:lnTo>
                  <a:lnTo>
                    <a:pt x="190128" y="14037"/>
                  </a:lnTo>
                  <a:lnTo>
                    <a:pt x="194435" y="1611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2283750" y="3303100"/>
              <a:ext cx="4872850" cy="1114550"/>
            </a:xfrm>
            <a:custGeom>
              <a:rect b="b" l="l" r="r" t="t"/>
              <a:pathLst>
                <a:path extrusionOk="0" fill="none" h="44582" w="194914">
                  <a:moveTo>
                    <a:pt x="0" y="44581"/>
                  </a:moveTo>
                  <a:lnTo>
                    <a:pt x="0" y="44581"/>
                  </a:lnTo>
                  <a:lnTo>
                    <a:pt x="1755" y="44183"/>
                  </a:lnTo>
                  <a:lnTo>
                    <a:pt x="3589" y="43704"/>
                  </a:lnTo>
                  <a:lnTo>
                    <a:pt x="5423" y="43146"/>
                  </a:lnTo>
                  <a:lnTo>
                    <a:pt x="7258" y="42508"/>
                  </a:lnTo>
                  <a:lnTo>
                    <a:pt x="9251" y="41870"/>
                  </a:lnTo>
                  <a:lnTo>
                    <a:pt x="11165" y="41072"/>
                  </a:lnTo>
                  <a:lnTo>
                    <a:pt x="15233" y="39318"/>
                  </a:lnTo>
                  <a:lnTo>
                    <a:pt x="19460" y="37404"/>
                  </a:lnTo>
                  <a:lnTo>
                    <a:pt x="23846" y="35250"/>
                  </a:lnTo>
                  <a:lnTo>
                    <a:pt x="28392" y="32938"/>
                  </a:lnTo>
                  <a:lnTo>
                    <a:pt x="33097" y="30465"/>
                  </a:lnTo>
                  <a:lnTo>
                    <a:pt x="43066" y="25361"/>
                  </a:lnTo>
                  <a:lnTo>
                    <a:pt x="48250" y="22730"/>
                  </a:lnTo>
                  <a:lnTo>
                    <a:pt x="53673" y="20098"/>
                  </a:lnTo>
                  <a:lnTo>
                    <a:pt x="59176" y="17466"/>
                  </a:lnTo>
                  <a:lnTo>
                    <a:pt x="64918" y="14914"/>
                  </a:lnTo>
                  <a:lnTo>
                    <a:pt x="70740" y="12442"/>
                  </a:lnTo>
                  <a:lnTo>
                    <a:pt x="73770" y="11325"/>
                  </a:lnTo>
                  <a:lnTo>
                    <a:pt x="76801" y="10129"/>
                  </a:lnTo>
                  <a:lnTo>
                    <a:pt x="79911" y="9012"/>
                  </a:lnTo>
                  <a:lnTo>
                    <a:pt x="83022" y="7976"/>
                  </a:lnTo>
                  <a:lnTo>
                    <a:pt x="86132" y="6939"/>
                  </a:lnTo>
                  <a:lnTo>
                    <a:pt x="89322" y="5982"/>
                  </a:lnTo>
                  <a:lnTo>
                    <a:pt x="92592" y="5104"/>
                  </a:lnTo>
                  <a:lnTo>
                    <a:pt x="95862" y="4227"/>
                  </a:lnTo>
                  <a:lnTo>
                    <a:pt x="99211" y="3509"/>
                  </a:lnTo>
                  <a:lnTo>
                    <a:pt x="102561" y="2792"/>
                  </a:lnTo>
                  <a:lnTo>
                    <a:pt x="105910" y="2074"/>
                  </a:lnTo>
                  <a:lnTo>
                    <a:pt x="109340" y="1516"/>
                  </a:lnTo>
                  <a:lnTo>
                    <a:pt x="112849" y="1037"/>
                  </a:lnTo>
                  <a:lnTo>
                    <a:pt x="116358" y="638"/>
                  </a:lnTo>
                  <a:lnTo>
                    <a:pt x="119947" y="319"/>
                  </a:lnTo>
                  <a:lnTo>
                    <a:pt x="123535" y="80"/>
                  </a:lnTo>
                  <a:lnTo>
                    <a:pt x="127124" y="0"/>
                  </a:lnTo>
                  <a:lnTo>
                    <a:pt x="130793" y="0"/>
                  </a:lnTo>
                  <a:lnTo>
                    <a:pt x="134541" y="0"/>
                  </a:lnTo>
                  <a:lnTo>
                    <a:pt x="138289" y="240"/>
                  </a:lnTo>
                  <a:lnTo>
                    <a:pt x="142038" y="559"/>
                  </a:lnTo>
                  <a:lnTo>
                    <a:pt x="145866" y="957"/>
                  </a:lnTo>
                  <a:lnTo>
                    <a:pt x="149774" y="1436"/>
                  </a:lnTo>
                  <a:lnTo>
                    <a:pt x="153681" y="2154"/>
                  </a:lnTo>
                  <a:lnTo>
                    <a:pt x="157589" y="2871"/>
                  </a:lnTo>
                  <a:lnTo>
                    <a:pt x="161577" y="3828"/>
                  </a:lnTo>
                  <a:lnTo>
                    <a:pt x="165644" y="4865"/>
                  </a:lnTo>
                  <a:lnTo>
                    <a:pt x="169712" y="6062"/>
                  </a:lnTo>
                  <a:lnTo>
                    <a:pt x="173779" y="7417"/>
                  </a:lnTo>
                  <a:lnTo>
                    <a:pt x="177926" y="8933"/>
                  </a:lnTo>
                  <a:lnTo>
                    <a:pt x="182073" y="10528"/>
                  </a:lnTo>
                  <a:lnTo>
                    <a:pt x="186300" y="12362"/>
                  </a:lnTo>
                  <a:lnTo>
                    <a:pt x="190606" y="14276"/>
                  </a:lnTo>
                  <a:lnTo>
                    <a:pt x="194913" y="1642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2287725" y="3388825"/>
              <a:ext cx="4880825" cy="1042775"/>
            </a:xfrm>
            <a:custGeom>
              <a:rect b="b" l="l" r="r" t="t"/>
              <a:pathLst>
                <a:path extrusionOk="0" fill="none" h="41711" w="195233">
                  <a:moveTo>
                    <a:pt x="1" y="41711"/>
                  </a:moveTo>
                  <a:lnTo>
                    <a:pt x="1" y="41711"/>
                  </a:lnTo>
                  <a:lnTo>
                    <a:pt x="1755" y="41392"/>
                  </a:lnTo>
                  <a:lnTo>
                    <a:pt x="3589" y="41073"/>
                  </a:lnTo>
                  <a:lnTo>
                    <a:pt x="5504" y="40594"/>
                  </a:lnTo>
                  <a:lnTo>
                    <a:pt x="7418" y="40036"/>
                  </a:lnTo>
                  <a:lnTo>
                    <a:pt x="9411" y="39398"/>
                  </a:lnTo>
                  <a:lnTo>
                    <a:pt x="11405" y="38680"/>
                  </a:lnTo>
                  <a:lnTo>
                    <a:pt x="15472" y="37085"/>
                  </a:lnTo>
                  <a:lnTo>
                    <a:pt x="19779" y="35251"/>
                  </a:lnTo>
                  <a:lnTo>
                    <a:pt x="24245" y="33257"/>
                  </a:lnTo>
                  <a:lnTo>
                    <a:pt x="28791" y="31104"/>
                  </a:lnTo>
                  <a:lnTo>
                    <a:pt x="33576" y="28791"/>
                  </a:lnTo>
                  <a:lnTo>
                    <a:pt x="43545" y="23926"/>
                  </a:lnTo>
                  <a:lnTo>
                    <a:pt x="48809" y="21454"/>
                  </a:lnTo>
                  <a:lnTo>
                    <a:pt x="54152" y="18902"/>
                  </a:lnTo>
                  <a:lnTo>
                    <a:pt x="59735" y="16429"/>
                  </a:lnTo>
                  <a:lnTo>
                    <a:pt x="65397" y="14037"/>
                  </a:lnTo>
                  <a:lnTo>
                    <a:pt x="71299" y="11724"/>
                  </a:lnTo>
                  <a:lnTo>
                    <a:pt x="77360" y="9491"/>
                  </a:lnTo>
                  <a:lnTo>
                    <a:pt x="80390" y="8454"/>
                  </a:lnTo>
                  <a:lnTo>
                    <a:pt x="83501" y="7418"/>
                  </a:lnTo>
                  <a:lnTo>
                    <a:pt x="86691" y="6461"/>
                  </a:lnTo>
                  <a:lnTo>
                    <a:pt x="89881" y="5583"/>
                  </a:lnTo>
                  <a:lnTo>
                    <a:pt x="93071" y="4706"/>
                  </a:lnTo>
                  <a:lnTo>
                    <a:pt x="96341" y="3909"/>
                  </a:lnTo>
                  <a:lnTo>
                    <a:pt x="99690" y="3191"/>
                  </a:lnTo>
                  <a:lnTo>
                    <a:pt x="103040" y="2473"/>
                  </a:lnTo>
                  <a:lnTo>
                    <a:pt x="106389" y="1915"/>
                  </a:lnTo>
                  <a:lnTo>
                    <a:pt x="109819" y="1356"/>
                  </a:lnTo>
                  <a:lnTo>
                    <a:pt x="113328" y="958"/>
                  </a:lnTo>
                  <a:lnTo>
                    <a:pt x="116837" y="559"/>
                  </a:lnTo>
                  <a:lnTo>
                    <a:pt x="120346" y="320"/>
                  </a:lnTo>
                  <a:lnTo>
                    <a:pt x="123935" y="160"/>
                  </a:lnTo>
                  <a:lnTo>
                    <a:pt x="127603" y="1"/>
                  </a:lnTo>
                  <a:lnTo>
                    <a:pt x="131192" y="1"/>
                  </a:lnTo>
                  <a:lnTo>
                    <a:pt x="134940" y="160"/>
                  </a:lnTo>
                  <a:lnTo>
                    <a:pt x="138689" y="399"/>
                  </a:lnTo>
                  <a:lnTo>
                    <a:pt x="142437" y="718"/>
                  </a:lnTo>
                  <a:lnTo>
                    <a:pt x="146265" y="1117"/>
                  </a:lnTo>
                  <a:lnTo>
                    <a:pt x="150173" y="1675"/>
                  </a:lnTo>
                  <a:lnTo>
                    <a:pt x="154081" y="2393"/>
                  </a:lnTo>
                  <a:lnTo>
                    <a:pt x="157989" y="3191"/>
                  </a:lnTo>
                  <a:lnTo>
                    <a:pt x="161976" y="4148"/>
                  </a:lnTo>
                  <a:lnTo>
                    <a:pt x="165964" y="5185"/>
                  </a:lnTo>
                  <a:lnTo>
                    <a:pt x="170031" y="6381"/>
                  </a:lnTo>
                  <a:lnTo>
                    <a:pt x="174178" y="7737"/>
                  </a:lnTo>
                  <a:lnTo>
                    <a:pt x="178246" y="9252"/>
                  </a:lnTo>
                  <a:lnTo>
                    <a:pt x="182472" y="10927"/>
                  </a:lnTo>
                  <a:lnTo>
                    <a:pt x="186699" y="12681"/>
                  </a:lnTo>
                  <a:lnTo>
                    <a:pt x="190926" y="14675"/>
                  </a:lnTo>
                  <a:lnTo>
                    <a:pt x="195233" y="1674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2289725" y="3476550"/>
              <a:ext cx="4890800" cy="971000"/>
            </a:xfrm>
            <a:custGeom>
              <a:rect b="b" l="l" r="r" t="t"/>
              <a:pathLst>
                <a:path extrusionOk="0" fill="none" h="38840" w="195632">
                  <a:moveTo>
                    <a:pt x="0" y="38840"/>
                  </a:moveTo>
                  <a:lnTo>
                    <a:pt x="0" y="38840"/>
                  </a:lnTo>
                  <a:lnTo>
                    <a:pt x="1835" y="38600"/>
                  </a:lnTo>
                  <a:lnTo>
                    <a:pt x="3749" y="38281"/>
                  </a:lnTo>
                  <a:lnTo>
                    <a:pt x="5663" y="37883"/>
                  </a:lnTo>
                  <a:lnTo>
                    <a:pt x="7657" y="37404"/>
                  </a:lnTo>
                  <a:lnTo>
                    <a:pt x="9650" y="36846"/>
                  </a:lnTo>
                  <a:lnTo>
                    <a:pt x="11644" y="36208"/>
                  </a:lnTo>
                  <a:lnTo>
                    <a:pt x="15871" y="34772"/>
                  </a:lnTo>
                  <a:lnTo>
                    <a:pt x="20178" y="33098"/>
                  </a:lnTo>
                  <a:lnTo>
                    <a:pt x="24644" y="31184"/>
                  </a:lnTo>
                  <a:lnTo>
                    <a:pt x="29269" y="29190"/>
                  </a:lnTo>
                  <a:lnTo>
                    <a:pt x="34054" y="27036"/>
                  </a:lnTo>
                  <a:lnTo>
                    <a:pt x="44103" y="22411"/>
                  </a:lnTo>
                  <a:lnTo>
                    <a:pt x="49367" y="20098"/>
                  </a:lnTo>
                  <a:lnTo>
                    <a:pt x="54790" y="17706"/>
                  </a:lnTo>
                  <a:lnTo>
                    <a:pt x="60293" y="15313"/>
                  </a:lnTo>
                  <a:lnTo>
                    <a:pt x="66035" y="13000"/>
                  </a:lnTo>
                  <a:lnTo>
                    <a:pt x="71936" y="10847"/>
                  </a:lnTo>
                  <a:lnTo>
                    <a:pt x="77918" y="8694"/>
                  </a:lnTo>
                  <a:lnTo>
                    <a:pt x="81028" y="7737"/>
                  </a:lnTo>
                  <a:lnTo>
                    <a:pt x="84059" y="6780"/>
                  </a:lnTo>
                  <a:lnTo>
                    <a:pt x="87249" y="5902"/>
                  </a:lnTo>
                  <a:lnTo>
                    <a:pt x="90439" y="5025"/>
                  </a:lnTo>
                  <a:lnTo>
                    <a:pt x="93629" y="4228"/>
                  </a:lnTo>
                  <a:lnTo>
                    <a:pt x="96899" y="3510"/>
                  </a:lnTo>
                  <a:lnTo>
                    <a:pt x="100248" y="2792"/>
                  </a:lnTo>
                  <a:lnTo>
                    <a:pt x="103598" y="2154"/>
                  </a:lnTo>
                  <a:lnTo>
                    <a:pt x="106947" y="1596"/>
                  </a:lnTo>
                  <a:lnTo>
                    <a:pt x="110377" y="1117"/>
                  </a:lnTo>
                  <a:lnTo>
                    <a:pt x="113806" y="719"/>
                  </a:lnTo>
                  <a:lnTo>
                    <a:pt x="117315" y="400"/>
                  </a:lnTo>
                  <a:lnTo>
                    <a:pt x="120904" y="160"/>
                  </a:lnTo>
                  <a:lnTo>
                    <a:pt x="124413" y="81"/>
                  </a:lnTo>
                  <a:lnTo>
                    <a:pt x="128081" y="1"/>
                  </a:lnTo>
                  <a:lnTo>
                    <a:pt x="131750" y="1"/>
                  </a:lnTo>
                  <a:lnTo>
                    <a:pt x="135419" y="160"/>
                  </a:lnTo>
                  <a:lnTo>
                    <a:pt x="139167" y="400"/>
                  </a:lnTo>
                  <a:lnTo>
                    <a:pt x="142915" y="798"/>
                  </a:lnTo>
                  <a:lnTo>
                    <a:pt x="146743" y="1277"/>
                  </a:lnTo>
                  <a:lnTo>
                    <a:pt x="150571" y="1835"/>
                  </a:lnTo>
                  <a:lnTo>
                    <a:pt x="154479" y="2553"/>
                  </a:lnTo>
                  <a:lnTo>
                    <a:pt x="158467" y="3350"/>
                  </a:lnTo>
                  <a:lnTo>
                    <a:pt x="162375" y="4307"/>
                  </a:lnTo>
                  <a:lnTo>
                    <a:pt x="166442" y="5424"/>
                  </a:lnTo>
                  <a:lnTo>
                    <a:pt x="170509" y="6620"/>
                  </a:lnTo>
                  <a:lnTo>
                    <a:pt x="174577" y="7976"/>
                  </a:lnTo>
                  <a:lnTo>
                    <a:pt x="178724" y="9491"/>
                  </a:lnTo>
                  <a:lnTo>
                    <a:pt x="182871" y="11166"/>
                  </a:lnTo>
                  <a:lnTo>
                    <a:pt x="187098" y="13000"/>
                  </a:lnTo>
                  <a:lnTo>
                    <a:pt x="191325" y="14914"/>
                  </a:lnTo>
                  <a:lnTo>
                    <a:pt x="195631" y="1706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2293700" y="3562300"/>
              <a:ext cx="4898775" cy="901200"/>
            </a:xfrm>
            <a:custGeom>
              <a:rect b="b" l="l" r="r" t="t"/>
              <a:pathLst>
                <a:path extrusionOk="0" fill="none" h="36048" w="195951">
                  <a:moveTo>
                    <a:pt x="1" y="36048"/>
                  </a:moveTo>
                  <a:lnTo>
                    <a:pt x="1" y="36048"/>
                  </a:lnTo>
                  <a:lnTo>
                    <a:pt x="1915" y="35808"/>
                  </a:lnTo>
                  <a:lnTo>
                    <a:pt x="3829" y="35569"/>
                  </a:lnTo>
                  <a:lnTo>
                    <a:pt x="5743" y="35250"/>
                  </a:lnTo>
                  <a:lnTo>
                    <a:pt x="7737" y="34851"/>
                  </a:lnTo>
                  <a:lnTo>
                    <a:pt x="9810" y="34373"/>
                  </a:lnTo>
                  <a:lnTo>
                    <a:pt x="11884" y="33815"/>
                  </a:lnTo>
                  <a:lnTo>
                    <a:pt x="13957" y="33177"/>
                  </a:lnTo>
                  <a:lnTo>
                    <a:pt x="16111" y="32459"/>
                  </a:lnTo>
                  <a:lnTo>
                    <a:pt x="20497" y="30944"/>
                  </a:lnTo>
                  <a:lnTo>
                    <a:pt x="24963" y="29269"/>
                  </a:lnTo>
                  <a:lnTo>
                    <a:pt x="29669" y="27355"/>
                  </a:lnTo>
                  <a:lnTo>
                    <a:pt x="34533" y="25361"/>
                  </a:lnTo>
                  <a:lnTo>
                    <a:pt x="44582" y="20975"/>
                  </a:lnTo>
                  <a:lnTo>
                    <a:pt x="49846" y="18742"/>
                  </a:lnTo>
                  <a:lnTo>
                    <a:pt x="55269" y="16509"/>
                  </a:lnTo>
                  <a:lnTo>
                    <a:pt x="60851" y="14276"/>
                  </a:lnTo>
                  <a:lnTo>
                    <a:pt x="66514" y="12122"/>
                  </a:lnTo>
                  <a:lnTo>
                    <a:pt x="72415" y="10049"/>
                  </a:lnTo>
                  <a:lnTo>
                    <a:pt x="78397" y="8055"/>
                  </a:lnTo>
                  <a:lnTo>
                    <a:pt x="81507" y="7098"/>
                  </a:lnTo>
                  <a:lnTo>
                    <a:pt x="84617" y="6221"/>
                  </a:lnTo>
                  <a:lnTo>
                    <a:pt x="87728" y="5343"/>
                  </a:lnTo>
                  <a:lnTo>
                    <a:pt x="90918" y="4546"/>
                  </a:lnTo>
                  <a:lnTo>
                    <a:pt x="94188" y="3828"/>
                  </a:lnTo>
                  <a:lnTo>
                    <a:pt x="97378" y="3110"/>
                  </a:lnTo>
                  <a:lnTo>
                    <a:pt x="100727" y="2472"/>
                  </a:lnTo>
                  <a:lnTo>
                    <a:pt x="104077" y="1914"/>
                  </a:lnTo>
                  <a:lnTo>
                    <a:pt x="107426" y="1436"/>
                  </a:lnTo>
                  <a:lnTo>
                    <a:pt x="110856" y="957"/>
                  </a:lnTo>
                  <a:lnTo>
                    <a:pt x="114285" y="638"/>
                  </a:lnTo>
                  <a:lnTo>
                    <a:pt x="117794" y="319"/>
                  </a:lnTo>
                  <a:lnTo>
                    <a:pt x="121303" y="160"/>
                  </a:lnTo>
                  <a:lnTo>
                    <a:pt x="124892" y="80"/>
                  </a:lnTo>
                  <a:lnTo>
                    <a:pt x="128481" y="0"/>
                  </a:lnTo>
                  <a:lnTo>
                    <a:pt x="132149" y="80"/>
                  </a:lnTo>
                  <a:lnTo>
                    <a:pt x="135818" y="319"/>
                  </a:lnTo>
                  <a:lnTo>
                    <a:pt x="139566" y="558"/>
                  </a:lnTo>
                  <a:lnTo>
                    <a:pt x="143315" y="957"/>
                  </a:lnTo>
                  <a:lnTo>
                    <a:pt x="147143" y="1436"/>
                  </a:lnTo>
                  <a:lnTo>
                    <a:pt x="150971" y="2074"/>
                  </a:lnTo>
                  <a:lnTo>
                    <a:pt x="154879" y="2791"/>
                  </a:lnTo>
                  <a:lnTo>
                    <a:pt x="158786" y="3669"/>
                  </a:lnTo>
                  <a:lnTo>
                    <a:pt x="162774" y="4626"/>
                  </a:lnTo>
                  <a:lnTo>
                    <a:pt x="166762" y="5742"/>
                  </a:lnTo>
                  <a:lnTo>
                    <a:pt x="170829" y="6938"/>
                  </a:lnTo>
                  <a:lnTo>
                    <a:pt x="174896" y="8374"/>
                  </a:lnTo>
                  <a:lnTo>
                    <a:pt x="179043" y="9889"/>
                  </a:lnTo>
                  <a:lnTo>
                    <a:pt x="183270" y="11484"/>
                  </a:lnTo>
                  <a:lnTo>
                    <a:pt x="187417" y="13319"/>
                  </a:lnTo>
                  <a:lnTo>
                    <a:pt x="191724" y="15312"/>
                  </a:lnTo>
                  <a:lnTo>
                    <a:pt x="195951" y="1738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2295700" y="3650025"/>
              <a:ext cx="4910725" cy="827425"/>
            </a:xfrm>
            <a:custGeom>
              <a:rect b="b" l="l" r="r" t="t"/>
              <a:pathLst>
                <a:path extrusionOk="0" fill="none" h="33097" w="196429">
                  <a:moveTo>
                    <a:pt x="1" y="33097"/>
                  </a:moveTo>
                  <a:lnTo>
                    <a:pt x="1" y="33097"/>
                  </a:lnTo>
                  <a:lnTo>
                    <a:pt x="1994" y="33017"/>
                  </a:lnTo>
                  <a:lnTo>
                    <a:pt x="3908" y="32778"/>
                  </a:lnTo>
                  <a:lnTo>
                    <a:pt x="5902" y="32539"/>
                  </a:lnTo>
                  <a:lnTo>
                    <a:pt x="7976" y="32220"/>
                  </a:lnTo>
                  <a:lnTo>
                    <a:pt x="10049" y="31821"/>
                  </a:lnTo>
                  <a:lnTo>
                    <a:pt x="12123" y="31342"/>
                  </a:lnTo>
                  <a:lnTo>
                    <a:pt x="14276" y="30784"/>
                  </a:lnTo>
                  <a:lnTo>
                    <a:pt x="16429" y="30146"/>
                  </a:lnTo>
                  <a:lnTo>
                    <a:pt x="20896" y="28790"/>
                  </a:lnTo>
                  <a:lnTo>
                    <a:pt x="25441" y="27195"/>
                  </a:lnTo>
                  <a:lnTo>
                    <a:pt x="30147" y="25441"/>
                  </a:lnTo>
                  <a:lnTo>
                    <a:pt x="35012" y="23527"/>
                  </a:lnTo>
                  <a:lnTo>
                    <a:pt x="45140" y="19539"/>
                  </a:lnTo>
                  <a:lnTo>
                    <a:pt x="50404" y="17386"/>
                  </a:lnTo>
                  <a:lnTo>
                    <a:pt x="55827" y="15312"/>
                  </a:lnTo>
                  <a:lnTo>
                    <a:pt x="61409" y="13159"/>
                  </a:lnTo>
                  <a:lnTo>
                    <a:pt x="67152" y="11165"/>
                  </a:lnTo>
                  <a:lnTo>
                    <a:pt x="73053" y="9172"/>
                  </a:lnTo>
                  <a:lnTo>
                    <a:pt x="79035" y="7337"/>
                  </a:lnTo>
                  <a:lnTo>
                    <a:pt x="82065" y="6460"/>
                  </a:lnTo>
                  <a:lnTo>
                    <a:pt x="85175" y="5583"/>
                  </a:lnTo>
                  <a:lnTo>
                    <a:pt x="88365" y="4785"/>
                  </a:lnTo>
                  <a:lnTo>
                    <a:pt x="91476" y="4067"/>
                  </a:lnTo>
                  <a:lnTo>
                    <a:pt x="94746" y="3350"/>
                  </a:lnTo>
                  <a:lnTo>
                    <a:pt x="98015" y="2712"/>
                  </a:lnTo>
                  <a:lnTo>
                    <a:pt x="101285" y="2153"/>
                  </a:lnTo>
                  <a:lnTo>
                    <a:pt x="104635" y="1595"/>
                  </a:lnTo>
                  <a:lnTo>
                    <a:pt x="107984" y="1117"/>
                  </a:lnTo>
                  <a:lnTo>
                    <a:pt x="111414" y="718"/>
                  </a:lnTo>
                  <a:lnTo>
                    <a:pt x="114843" y="399"/>
                  </a:lnTo>
                  <a:lnTo>
                    <a:pt x="118352" y="239"/>
                  </a:lnTo>
                  <a:lnTo>
                    <a:pt x="121861" y="80"/>
                  </a:lnTo>
                  <a:lnTo>
                    <a:pt x="125370" y="0"/>
                  </a:lnTo>
                  <a:lnTo>
                    <a:pt x="129039" y="0"/>
                  </a:lnTo>
                  <a:lnTo>
                    <a:pt x="132628" y="80"/>
                  </a:lnTo>
                  <a:lnTo>
                    <a:pt x="136296" y="319"/>
                  </a:lnTo>
                  <a:lnTo>
                    <a:pt x="140044" y="638"/>
                  </a:lnTo>
                  <a:lnTo>
                    <a:pt x="143793" y="1037"/>
                  </a:lnTo>
                  <a:lnTo>
                    <a:pt x="147621" y="1595"/>
                  </a:lnTo>
                  <a:lnTo>
                    <a:pt x="151449" y="2233"/>
                  </a:lnTo>
                  <a:lnTo>
                    <a:pt x="155357" y="2951"/>
                  </a:lnTo>
                  <a:lnTo>
                    <a:pt x="159265" y="3828"/>
                  </a:lnTo>
                  <a:lnTo>
                    <a:pt x="163252" y="4785"/>
                  </a:lnTo>
                  <a:lnTo>
                    <a:pt x="167240" y="5981"/>
                  </a:lnTo>
                  <a:lnTo>
                    <a:pt x="171307" y="7178"/>
                  </a:lnTo>
                  <a:lnTo>
                    <a:pt x="175374" y="8613"/>
                  </a:lnTo>
                  <a:lnTo>
                    <a:pt x="179522" y="10129"/>
                  </a:lnTo>
                  <a:lnTo>
                    <a:pt x="183669" y="11803"/>
                  </a:lnTo>
                  <a:lnTo>
                    <a:pt x="187895" y="13638"/>
                  </a:lnTo>
                  <a:lnTo>
                    <a:pt x="192122" y="15552"/>
                  </a:lnTo>
                  <a:lnTo>
                    <a:pt x="196429" y="1770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2299700" y="3735750"/>
              <a:ext cx="4918700" cy="757650"/>
            </a:xfrm>
            <a:custGeom>
              <a:rect b="b" l="l" r="r" t="t"/>
              <a:pathLst>
                <a:path extrusionOk="0" fill="none" h="30306" w="196748">
                  <a:moveTo>
                    <a:pt x="0" y="30306"/>
                  </a:moveTo>
                  <a:lnTo>
                    <a:pt x="0" y="30306"/>
                  </a:lnTo>
                  <a:lnTo>
                    <a:pt x="1994" y="30226"/>
                  </a:lnTo>
                  <a:lnTo>
                    <a:pt x="3988" y="30146"/>
                  </a:lnTo>
                  <a:lnTo>
                    <a:pt x="5982" y="29907"/>
                  </a:lnTo>
                  <a:lnTo>
                    <a:pt x="8055" y="29668"/>
                  </a:lnTo>
                  <a:lnTo>
                    <a:pt x="10208" y="29349"/>
                  </a:lnTo>
                  <a:lnTo>
                    <a:pt x="12282" y="28870"/>
                  </a:lnTo>
                  <a:lnTo>
                    <a:pt x="14515" y="28392"/>
                  </a:lnTo>
                  <a:lnTo>
                    <a:pt x="16668" y="27913"/>
                  </a:lnTo>
                  <a:lnTo>
                    <a:pt x="21134" y="26637"/>
                  </a:lnTo>
                  <a:lnTo>
                    <a:pt x="25760" y="25202"/>
                  </a:lnTo>
                  <a:lnTo>
                    <a:pt x="30545" y="23607"/>
                  </a:lnTo>
                  <a:lnTo>
                    <a:pt x="35410" y="21852"/>
                  </a:lnTo>
                  <a:lnTo>
                    <a:pt x="45618" y="18104"/>
                  </a:lnTo>
                  <a:lnTo>
                    <a:pt x="56385" y="14116"/>
                  </a:lnTo>
                  <a:lnTo>
                    <a:pt x="61967" y="12123"/>
                  </a:lnTo>
                  <a:lnTo>
                    <a:pt x="67630" y="10209"/>
                  </a:lnTo>
                  <a:lnTo>
                    <a:pt x="73531" y="8374"/>
                  </a:lnTo>
                  <a:lnTo>
                    <a:pt x="79513" y="6620"/>
                  </a:lnTo>
                  <a:lnTo>
                    <a:pt x="85733" y="5025"/>
                  </a:lnTo>
                  <a:lnTo>
                    <a:pt x="88843" y="4307"/>
                  </a:lnTo>
                  <a:lnTo>
                    <a:pt x="92034" y="3589"/>
                  </a:lnTo>
                  <a:lnTo>
                    <a:pt x="95224" y="2951"/>
                  </a:lnTo>
                  <a:lnTo>
                    <a:pt x="98493" y="2393"/>
                  </a:lnTo>
                  <a:lnTo>
                    <a:pt x="101763" y="1835"/>
                  </a:lnTo>
                  <a:lnTo>
                    <a:pt x="105113" y="1356"/>
                  </a:lnTo>
                  <a:lnTo>
                    <a:pt x="108462" y="957"/>
                  </a:lnTo>
                  <a:lnTo>
                    <a:pt x="111812" y="559"/>
                  </a:lnTo>
                  <a:lnTo>
                    <a:pt x="115321" y="319"/>
                  </a:lnTo>
                  <a:lnTo>
                    <a:pt x="118750" y="160"/>
                  </a:lnTo>
                  <a:lnTo>
                    <a:pt x="122259" y="0"/>
                  </a:lnTo>
                  <a:lnTo>
                    <a:pt x="125848" y="0"/>
                  </a:lnTo>
                  <a:lnTo>
                    <a:pt x="129437" y="0"/>
                  </a:lnTo>
                  <a:lnTo>
                    <a:pt x="133106" y="160"/>
                  </a:lnTo>
                  <a:lnTo>
                    <a:pt x="136774" y="399"/>
                  </a:lnTo>
                  <a:lnTo>
                    <a:pt x="140443" y="798"/>
                  </a:lnTo>
                  <a:lnTo>
                    <a:pt x="144191" y="1197"/>
                  </a:lnTo>
                  <a:lnTo>
                    <a:pt x="148019" y="1755"/>
                  </a:lnTo>
                  <a:lnTo>
                    <a:pt x="151847" y="2393"/>
                  </a:lnTo>
                  <a:lnTo>
                    <a:pt x="155755" y="3190"/>
                  </a:lnTo>
                  <a:lnTo>
                    <a:pt x="159663" y="4068"/>
                  </a:lnTo>
                  <a:lnTo>
                    <a:pt x="163571" y="5105"/>
                  </a:lnTo>
                  <a:lnTo>
                    <a:pt x="167558" y="6221"/>
                  </a:lnTo>
                  <a:lnTo>
                    <a:pt x="171626" y="7497"/>
                  </a:lnTo>
                  <a:lnTo>
                    <a:pt x="175693" y="8933"/>
                  </a:lnTo>
                  <a:lnTo>
                    <a:pt x="179840" y="10448"/>
                  </a:lnTo>
                  <a:lnTo>
                    <a:pt x="183987" y="12123"/>
                  </a:lnTo>
                  <a:lnTo>
                    <a:pt x="188214" y="13957"/>
                  </a:lnTo>
                  <a:lnTo>
                    <a:pt x="192441" y="15951"/>
                  </a:lnTo>
                  <a:lnTo>
                    <a:pt x="196747" y="1810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2301675" y="3821475"/>
              <a:ext cx="4928675" cy="687875"/>
            </a:xfrm>
            <a:custGeom>
              <a:rect b="b" l="l" r="r" t="t"/>
              <a:pathLst>
                <a:path extrusionOk="0" fill="none" h="27515" w="197147">
                  <a:moveTo>
                    <a:pt x="1" y="27435"/>
                  </a:moveTo>
                  <a:lnTo>
                    <a:pt x="1" y="27435"/>
                  </a:lnTo>
                  <a:lnTo>
                    <a:pt x="2074" y="27515"/>
                  </a:lnTo>
                  <a:lnTo>
                    <a:pt x="4068" y="27435"/>
                  </a:lnTo>
                  <a:lnTo>
                    <a:pt x="6142" y="27355"/>
                  </a:lnTo>
                  <a:lnTo>
                    <a:pt x="8295" y="27116"/>
                  </a:lnTo>
                  <a:lnTo>
                    <a:pt x="10448" y="26877"/>
                  </a:lnTo>
                  <a:lnTo>
                    <a:pt x="12602" y="26478"/>
                  </a:lnTo>
                  <a:lnTo>
                    <a:pt x="14755" y="26079"/>
                  </a:lnTo>
                  <a:lnTo>
                    <a:pt x="16988" y="25601"/>
                  </a:lnTo>
                  <a:lnTo>
                    <a:pt x="21534" y="24564"/>
                  </a:lnTo>
                  <a:lnTo>
                    <a:pt x="26239" y="23208"/>
                  </a:lnTo>
                  <a:lnTo>
                    <a:pt x="31024" y="21773"/>
                  </a:lnTo>
                  <a:lnTo>
                    <a:pt x="35969" y="20178"/>
                  </a:lnTo>
                  <a:lnTo>
                    <a:pt x="46177" y="16669"/>
                  </a:lnTo>
                  <a:lnTo>
                    <a:pt x="56944" y="13000"/>
                  </a:lnTo>
                  <a:lnTo>
                    <a:pt x="62526" y="11166"/>
                  </a:lnTo>
                  <a:lnTo>
                    <a:pt x="68268" y="9332"/>
                  </a:lnTo>
                  <a:lnTo>
                    <a:pt x="74170" y="7577"/>
                  </a:lnTo>
                  <a:lnTo>
                    <a:pt x="80151" y="5982"/>
                  </a:lnTo>
                  <a:lnTo>
                    <a:pt x="86292" y="4467"/>
                  </a:lnTo>
                  <a:lnTo>
                    <a:pt x="89402" y="3829"/>
                  </a:lnTo>
                  <a:lnTo>
                    <a:pt x="92593" y="3111"/>
                  </a:lnTo>
                  <a:lnTo>
                    <a:pt x="95783" y="2553"/>
                  </a:lnTo>
                  <a:lnTo>
                    <a:pt x="99052" y="1995"/>
                  </a:lnTo>
                  <a:lnTo>
                    <a:pt x="102322" y="1516"/>
                  </a:lnTo>
                  <a:lnTo>
                    <a:pt x="105672" y="1117"/>
                  </a:lnTo>
                  <a:lnTo>
                    <a:pt x="109021" y="719"/>
                  </a:lnTo>
                  <a:lnTo>
                    <a:pt x="112371" y="399"/>
                  </a:lnTo>
                  <a:lnTo>
                    <a:pt x="115800" y="240"/>
                  </a:lnTo>
                  <a:lnTo>
                    <a:pt x="119309" y="80"/>
                  </a:lnTo>
                  <a:lnTo>
                    <a:pt x="122818" y="1"/>
                  </a:lnTo>
                  <a:lnTo>
                    <a:pt x="126327" y="1"/>
                  </a:lnTo>
                  <a:lnTo>
                    <a:pt x="129916" y="80"/>
                  </a:lnTo>
                  <a:lnTo>
                    <a:pt x="133585" y="240"/>
                  </a:lnTo>
                  <a:lnTo>
                    <a:pt x="137253" y="559"/>
                  </a:lnTo>
                  <a:lnTo>
                    <a:pt x="140922" y="878"/>
                  </a:lnTo>
                  <a:lnTo>
                    <a:pt x="144670" y="1357"/>
                  </a:lnTo>
                  <a:lnTo>
                    <a:pt x="148498" y="1995"/>
                  </a:lnTo>
                  <a:lnTo>
                    <a:pt x="152326" y="2633"/>
                  </a:lnTo>
                  <a:lnTo>
                    <a:pt x="156155" y="3430"/>
                  </a:lnTo>
                  <a:lnTo>
                    <a:pt x="160062" y="4387"/>
                  </a:lnTo>
                  <a:lnTo>
                    <a:pt x="164050" y="5424"/>
                  </a:lnTo>
                  <a:lnTo>
                    <a:pt x="168038" y="6540"/>
                  </a:lnTo>
                  <a:lnTo>
                    <a:pt x="172105" y="7816"/>
                  </a:lnTo>
                  <a:lnTo>
                    <a:pt x="176172" y="9252"/>
                  </a:lnTo>
                  <a:lnTo>
                    <a:pt x="180240" y="10847"/>
                  </a:lnTo>
                  <a:lnTo>
                    <a:pt x="184466" y="12522"/>
                  </a:lnTo>
                  <a:lnTo>
                    <a:pt x="188613" y="14356"/>
                  </a:lnTo>
                  <a:lnTo>
                    <a:pt x="192920" y="16270"/>
                  </a:lnTo>
                  <a:lnTo>
                    <a:pt x="197147" y="1842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a:off x="2305675" y="3905225"/>
              <a:ext cx="4938650" cy="620075"/>
            </a:xfrm>
            <a:custGeom>
              <a:rect b="b" l="l" r="r" t="t"/>
              <a:pathLst>
                <a:path extrusionOk="0" fill="none" h="24803" w="197546">
                  <a:moveTo>
                    <a:pt x="0" y="24723"/>
                  </a:moveTo>
                  <a:lnTo>
                    <a:pt x="0" y="24723"/>
                  </a:lnTo>
                  <a:lnTo>
                    <a:pt x="2074" y="24803"/>
                  </a:lnTo>
                  <a:lnTo>
                    <a:pt x="4148" y="24803"/>
                  </a:lnTo>
                  <a:lnTo>
                    <a:pt x="6301" y="24803"/>
                  </a:lnTo>
                  <a:lnTo>
                    <a:pt x="8374" y="24643"/>
                  </a:lnTo>
                  <a:lnTo>
                    <a:pt x="10607" y="24484"/>
                  </a:lnTo>
                  <a:lnTo>
                    <a:pt x="12761" y="24165"/>
                  </a:lnTo>
                  <a:lnTo>
                    <a:pt x="14994" y="23846"/>
                  </a:lnTo>
                  <a:lnTo>
                    <a:pt x="17307" y="23447"/>
                  </a:lnTo>
                  <a:lnTo>
                    <a:pt x="21852" y="22490"/>
                  </a:lnTo>
                  <a:lnTo>
                    <a:pt x="26558" y="21374"/>
                  </a:lnTo>
                  <a:lnTo>
                    <a:pt x="31423" y="20018"/>
                  </a:lnTo>
                  <a:lnTo>
                    <a:pt x="36367" y="18582"/>
                  </a:lnTo>
                  <a:lnTo>
                    <a:pt x="41471" y="16987"/>
                  </a:lnTo>
                  <a:lnTo>
                    <a:pt x="46655" y="15313"/>
                  </a:lnTo>
                  <a:lnTo>
                    <a:pt x="57422" y="11883"/>
                  </a:lnTo>
                  <a:lnTo>
                    <a:pt x="63084" y="10208"/>
                  </a:lnTo>
                  <a:lnTo>
                    <a:pt x="68746" y="8534"/>
                  </a:lnTo>
                  <a:lnTo>
                    <a:pt x="74648" y="6859"/>
                  </a:lnTo>
                  <a:lnTo>
                    <a:pt x="80629" y="5344"/>
                  </a:lnTo>
                  <a:lnTo>
                    <a:pt x="86770" y="3988"/>
                  </a:lnTo>
                  <a:lnTo>
                    <a:pt x="89960" y="3350"/>
                  </a:lnTo>
                  <a:lnTo>
                    <a:pt x="93071" y="2792"/>
                  </a:lnTo>
                  <a:lnTo>
                    <a:pt x="96261" y="2233"/>
                  </a:lnTo>
                  <a:lnTo>
                    <a:pt x="99530" y="1755"/>
                  </a:lnTo>
                  <a:lnTo>
                    <a:pt x="102800" y="1276"/>
                  </a:lnTo>
                  <a:lnTo>
                    <a:pt x="106150" y="957"/>
                  </a:lnTo>
                  <a:lnTo>
                    <a:pt x="109499" y="638"/>
                  </a:lnTo>
                  <a:lnTo>
                    <a:pt x="112849" y="319"/>
                  </a:lnTo>
                  <a:lnTo>
                    <a:pt x="116278" y="160"/>
                  </a:lnTo>
                  <a:lnTo>
                    <a:pt x="119708" y="80"/>
                  </a:lnTo>
                  <a:lnTo>
                    <a:pt x="123217" y="0"/>
                  </a:lnTo>
                  <a:lnTo>
                    <a:pt x="126805" y="80"/>
                  </a:lnTo>
                  <a:lnTo>
                    <a:pt x="130394" y="240"/>
                  </a:lnTo>
                  <a:lnTo>
                    <a:pt x="133983" y="399"/>
                  </a:lnTo>
                  <a:lnTo>
                    <a:pt x="137652" y="718"/>
                  </a:lnTo>
                  <a:lnTo>
                    <a:pt x="141320" y="1117"/>
                  </a:lnTo>
                  <a:lnTo>
                    <a:pt x="145069" y="1675"/>
                  </a:lnTo>
                  <a:lnTo>
                    <a:pt x="148897" y="2233"/>
                  </a:lnTo>
                  <a:lnTo>
                    <a:pt x="152725" y="2951"/>
                  </a:lnTo>
                  <a:lnTo>
                    <a:pt x="156553" y="3749"/>
                  </a:lnTo>
                  <a:lnTo>
                    <a:pt x="160461" y="4706"/>
                  </a:lnTo>
                  <a:lnTo>
                    <a:pt x="164368" y="5742"/>
                  </a:lnTo>
                  <a:lnTo>
                    <a:pt x="168356" y="6939"/>
                  </a:lnTo>
                  <a:lnTo>
                    <a:pt x="172423" y="8215"/>
                  </a:lnTo>
                  <a:lnTo>
                    <a:pt x="176491" y="9650"/>
                  </a:lnTo>
                  <a:lnTo>
                    <a:pt x="180638" y="11245"/>
                  </a:lnTo>
                  <a:lnTo>
                    <a:pt x="184785" y="12920"/>
                  </a:lnTo>
                  <a:lnTo>
                    <a:pt x="189012" y="14754"/>
                  </a:lnTo>
                  <a:lnTo>
                    <a:pt x="193239" y="16748"/>
                  </a:lnTo>
                  <a:lnTo>
                    <a:pt x="197545" y="189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a:off x="2307675" y="3990950"/>
              <a:ext cx="4948600" cy="554300"/>
            </a:xfrm>
            <a:custGeom>
              <a:rect b="b" l="l" r="r" t="t"/>
              <a:pathLst>
                <a:path extrusionOk="0" fill="none" h="22172" w="197944">
                  <a:moveTo>
                    <a:pt x="0" y="21852"/>
                  </a:moveTo>
                  <a:lnTo>
                    <a:pt x="0" y="21852"/>
                  </a:lnTo>
                  <a:lnTo>
                    <a:pt x="2153" y="22012"/>
                  </a:lnTo>
                  <a:lnTo>
                    <a:pt x="4307" y="22171"/>
                  </a:lnTo>
                  <a:lnTo>
                    <a:pt x="6460" y="22171"/>
                  </a:lnTo>
                  <a:lnTo>
                    <a:pt x="8613" y="22092"/>
                  </a:lnTo>
                  <a:lnTo>
                    <a:pt x="10846" y="22012"/>
                  </a:lnTo>
                  <a:lnTo>
                    <a:pt x="13079" y="21773"/>
                  </a:lnTo>
                  <a:lnTo>
                    <a:pt x="15312" y="21533"/>
                  </a:lnTo>
                  <a:lnTo>
                    <a:pt x="17625" y="21214"/>
                  </a:lnTo>
                  <a:lnTo>
                    <a:pt x="19938" y="20816"/>
                  </a:lnTo>
                  <a:lnTo>
                    <a:pt x="22251" y="20337"/>
                  </a:lnTo>
                  <a:lnTo>
                    <a:pt x="27036" y="19380"/>
                  </a:lnTo>
                  <a:lnTo>
                    <a:pt x="31901" y="18184"/>
                  </a:lnTo>
                  <a:lnTo>
                    <a:pt x="36925" y="16828"/>
                  </a:lnTo>
                  <a:lnTo>
                    <a:pt x="42029" y="15393"/>
                  </a:lnTo>
                  <a:lnTo>
                    <a:pt x="47213" y="13877"/>
                  </a:lnTo>
                  <a:lnTo>
                    <a:pt x="58059" y="10767"/>
                  </a:lnTo>
                  <a:lnTo>
                    <a:pt x="63642" y="9172"/>
                  </a:lnTo>
                  <a:lnTo>
                    <a:pt x="69384" y="7577"/>
                  </a:lnTo>
                  <a:lnTo>
                    <a:pt x="75286" y="6141"/>
                  </a:lnTo>
                  <a:lnTo>
                    <a:pt x="81267" y="4706"/>
                  </a:lnTo>
                  <a:lnTo>
                    <a:pt x="87408" y="3430"/>
                  </a:lnTo>
                  <a:lnTo>
                    <a:pt x="90518" y="2872"/>
                  </a:lnTo>
                  <a:lnTo>
                    <a:pt x="93708" y="2313"/>
                  </a:lnTo>
                  <a:lnTo>
                    <a:pt x="96898" y="1835"/>
                  </a:lnTo>
                  <a:lnTo>
                    <a:pt x="100088" y="1436"/>
                  </a:lnTo>
                  <a:lnTo>
                    <a:pt x="103358" y="1037"/>
                  </a:lnTo>
                  <a:lnTo>
                    <a:pt x="106708" y="639"/>
                  </a:lnTo>
                  <a:lnTo>
                    <a:pt x="109978" y="399"/>
                  </a:lnTo>
                  <a:lnTo>
                    <a:pt x="113407" y="160"/>
                  </a:lnTo>
                  <a:lnTo>
                    <a:pt x="116836" y="80"/>
                  </a:lnTo>
                  <a:lnTo>
                    <a:pt x="120266" y="1"/>
                  </a:lnTo>
                  <a:lnTo>
                    <a:pt x="123775" y="1"/>
                  </a:lnTo>
                  <a:lnTo>
                    <a:pt x="127284" y="80"/>
                  </a:lnTo>
                  <a:lnTo>
                    <a:pt x="130873" y="240"/>
                  </a:lnTo>
                  <a:lnTo>
                    <a:pt x="134461" y="479"/>
                  </a:lnTo>
                  <a:lnTo>
                    <a:pt x="138130" y="878"/>
                  </a:lnTo>
                  <a:lnTo>
                    <a:pt x="141799" y="1277"/>
                  </a:lnTo>
                  <a:lnTo>
                    <a:pt x="145547" y="1835"/>
                  </a:lnTo>
                  <a:lnTo>
                    <a:pt x="149375" y="2473"/>
                  </a:lnTo>
                  <a:lnTo>
                    <a:pt x="153123" y="3191"/>
                  </a:lnTo>
                  <a:lnTo>
                    <a:pt x="157031" y="4068"/>
                  </a:lnTo>
                  <a:lnTo>
                    <a:pt x="160939" y="5025"/>
                  </a:lnTo>
                  <a:lnTo>
                    <a:pt x="164847" y="6062"/>
                  </a:lnTo>
                  <a:lnTo>
                    <a:pt x="168834" y="7258"/>
                  </a:lnTo>
                  <a:lnTo>
                    <a:pt x="172822" y="8534"/>
                  </a:lnTo>
                  <a:lnTo>
                    <a:pt x="176889" y="10049"/>
                  </a:lnTo>
                  <a:lnTo>
                    <a:pt x="181036" y="11565"/>
                  </a:lnTo>
                  <a:lnTo>
                    <a:pt x="185183" y="13319"/>
                  </a:lnTo>
                  <a:lnTo>
                    <a:pt x="189410" y="15153"/>
                  </a:lnTo>
                  <a:lnTo>
                    <a:pt x="193637" y="17147"/>
                  </a:lnTo>
                  <a:lnTo>
                    <a:pt x="197944" y="1922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a:off x="2311650" y="4074700"/>
              <a:ext cx="4956600" cy="492475"/>
            </a:xfrm>
            <a:custGeom>
              <a:rect b="b" l="l" r="r" t="t"/>
              <a:pathLst>
                <a:path extrusionOk="0" fill="none" h="19699" w="198264">
                  <a:moveTo>
                    <a:pt x="1" y="19140"/>
                  </a:moveTo>
                  <a:lnTo>
                    <a:pt x="1" y="19140"/>
                  </a:lnTo>
                  <a:lnTo>
                    <a:pt x="2154" y="19380"/>
                  </a:lnTo>
                  <a:lnTo>
                    <a:pt x="4307" y="19539"/>
                  </a:lnTo>
                  <a:lnTo>
                    <a:pt x="6540" y="19619"/>
                  </a:lnTo>
                  <a:lnTo>
                    <a:pt x="8773" y="19619"/>
                  </a:lnTo>
                  <a:lnTo>
                    <a:pt x="11006" y="19619"/>
                  </a:lnTo>
                  <a:lnTo>
                    <a:pt x="13239" y="19459"/>
                  </a:lnTo>
                  <a:lnTo>
                    <a:pt x="15552" y="19300"/>
                  </a:lnTo>
                  <a:lnTo>
                    <a:pt x="17865" y="18981"/>
                  </a:lnTo>
                  <a:lnTo>
                    <a:pt x="20178" y="18662"/>
                  </a:lnTo>
                  <a:lnTo>
                    <a:pt x="22570" y="18343"/>
                  </a:lnTo>
                  <a:lnTo>
                    <a:pt x="27355" y="17466"/>
                  </a:lnTo>
                  <a:lnTo>
                    <a:pt x="32300" y="16429"/>
                  </a:lnTo>
                  <a:lnTo>
                    <a:pt x="37324" y="15233"/>
                  </a:lnTo>
                  <a:lnTo>
                    <a:pt x="42429" y="13957"/>
                  </a:lnTo>
                  <a:lnTo>
                    <a:pt x="47692" y="12521"/>
                  </a:lnTo>
                  <a:lnTo>
                    <a:pt x="58538" y="9650"/>
                  </a:lnTo>
                  <a:lnTo>
                    <a:pt x="64201" y="8215"/>
                  </a:lnTo>
                  <a:lnTo>
                    <a:pt x="69943" y="6779"/>
                  </a:lnTo>
                  <a:lnTo>
                    <a:pt x="75765" y="5423"/>
                  </a:lnTo>
                  <a:lnTo>
                    <a:pt x="81746" y="4147"/>
                  </a:lnTo>
                  <a:lnTo>
                    <a:pt x="87887" y="2951"/>
                  </a:lnTo>
                  <a:lnTo>
                    <a:pt x="94187" y="1994"/>
                  </a:lnTo>
                  <a:lnTo>
                    <a:pt x="97377" y="1515"/>
                  </a:lnTo>
                  <a:lnTo>
                    <a:pt x="100567" y="1117"/>
                  </a:lnTo>
                  <a:lnTo>
                    <a:pt x="103837" y="798"/>
                  </a:lnTo>
                  <a:lnTo>
                    <a:pt x="107187" y="479"/>
                  </a:lnTo>
                  <a:lnTo>
                    <a:pt x="110457" y="239"/>
                  </a:lnTo>
                  <a:lnTo>
                    <a:pt x="113886" y="80"/>
                  </a:lnTo>
                  <a:lnTo>
                    <a:pt x="117236" y="0"/>
                  </a:lnTo>
                  <a:lnTo>
                    <a:pt x="120745" y="0"/>
                  </a:lnTo>
                  <a:lnTo>
                    <a:pt x="124174" y="0"/>
                  </a:lnTo>
                  <a:lnTo>
                    <a:pt x="127763" y="160"/>
                  </a:lnTo>
                  <a:lnTo>
                    <a:pt x="131272" y="399"/>
                  </a:lnTo>
                  <a:lnTo>
                    <a:pt x="134940" y="638"/>
                  </a:lnTo>
                  <a:lnTo>
                    <a:pt x="138529" y="1037"/>
                  </a:lnTo>
                  <a:lnTo>
                    <a:pt x="142198" y="1515"/>
                  </a:lnTo>
                  <a:lnTo>
                    <a:pt x="145946" y="2074"/>
                  </a:lnTo>
                  <a:lnTo>
                    <a:pt x="149694" y="2712"/>
                  </a:lnTo>
                  <a:lnTo>
                    <a:pt x="153523" y="3509"/>
                  </a:lnTo>
                  <a:lnTo>
                    <a:pt x="157351" y="4386"/>
                  </a:lnTo>
                  <a:lnTo>
                    <a:pt x="161258" y="5343"/>
                  </a:lnTo>
                  <a:lnTo>
                    <a:pt x="165246" y="6460"/>
                  </a:lnTo>
                  <a:lnTo>
                    <a:pt x="169154" y="7656"/>
                  </a:lnTo>
                  <a:lnTo>
                    <a:pt x="173221" y="8932"/>
                  </a:lnTo>
                  <a:lnTo>
                    <a:pt x="177289" y="10448"/>
                  </a:lnTo>
                  <a:lnTo>
                    <a:pt x="181356" y="12043"/>
                  </a:lnTo>
                  <a:lnTo>
                    <a:pt x="185583" y="13717"/>
                  </a:lnTo>
                  <a:lnTo>
                    <a:pt x="189730" y="15552"/>
                  </a:lnTo>
                  <a:lnTo>
                    <a:pt x="193957" y="17545"/>
                  </a:lnTo>
                  <a:lnTo>
                    <a:pt x="198263" y="1969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a:off x="2313650" y="4158425"/>
              <a:ext cx="4968550" cy="502475"/>
            </a:xfrm>
            <a:custGeom>
              <a:rect b="b" l="l" r="r" t="t"/>
              <a:pathLst>
                <a:path extrusionOk="0" fill="none" h="20099" w="198742">
                  <a:moveTo>
                    <a:pt x="0" y="16350"/>
                  </a:moveTo>
                  <a:lnTo>
                    <a:pt x="0" y="16350"/>
                  </a:lnTo>
                  <a:lnTo>
                    <a:pt x="2233" y="16669"/>
                  </a:lnTo>
                  <a:lnTo>
                    <a:pt x="4467" y="16908"/>
                  </a:lnTo>
                  <a:lnTo>
                    <a:pt x="6700" y="17067"/>
                  </a:lnTo>
                  <a:lnTo>
                    <a:pt x="8933" y="17147"/>
                  </a:lnTo>
                  <a:lnTo>
                    <a:pt x="11245" y="17227"/>
                  </a:lnTo>
                  <a:lnTo>
                    <a:pt x="13558" y="17147"/>
                  </a:lnTo>
                  <a:lnTo>
                    <a:pt x="15871" y="16988"/>
                  </a:lnTo>
                  <a:lnTo>
                    <a:pt x="18184" y="16828"/>
                  </a:lnTo>
                  <a:lnTo>
                    <a:pt x="20576" y="16589"/>
                  </a:lnTo>
                  <a:lnTo>
                    <a:pt x="22969" y="16270"/>
                  </a:lnTo>
                  <a:lnTo>
                    <a:pt x="27834" y="15552"/>
                  </a:lnTo>
                  <a:lnTo>
                    <a:pt x="32778" y="14675"/>
                  </a:lnTo>
                  <a:lnTo>
                    <a:pt x="37803" y="13638"/>
                  </a:lnTo>
                  <a:lnTo>
                    <a:pt x="42987" y="12442"/>
                  </a:lnTo>
                  <a:lnTo>
                    <a:pt x="48250" y="11246"/>
                  </a:lnTo>
                  <a:lnTo>
                    <a:pt x="59176" y="8534"/>
                  </a:lnTo>
                  <a:lnTo>
                    <a:pt x="64759" y="7258"/>
                  </a:lnTo>
                  <a:lnTo>
                    <a:pt x="70501" y="5902"/>
                  </a:lnTo>
                  <a:lnTo>
                    <a:pt x="76402" y="4706"/>
                  </a:lnTo>
                  <a:lnTo>
                    <a:pt x="82384" y="3510"/>
                  </a:lnTo>
                  <a:lnTo>
                    <a:pt x="88525" y="2473"/>
                  </a:lnTo>
                  <a:lnTo>
                    <a:pt x="94745" y="1596"/>
                  </a:lnTo>
                  <a:lnTo>
                    <a:pt x="97935" y="1197"/>
                  </a:lnTo>
                  <a:lnTo>
                    <a:pt x="101125" y="878"/>
                  </a:lnTo>
                  <a:lnTo>
                    <a:pt x="104395" y="559"/>
                  </a:lnTo>
                  <a:lnTo>
                    <a:pt x="107745" y="320"/>
                  </a:lnTo>
                  <a:lnTo>
                    <a:pt x="111015" y="160"/>
                  </a:lnTo>
                  <a:lnTo>
                    <a:pt x="114444" y="1"/>
                  </a:lnTo>
                  <a:lnTo>
                    <a:pt x="117794" y="1"/>
                  </a:lnTo>
                  <a:lnTo>
                    <a:pt x="121223" y="1"/>
                  </a:lnTo>
                  <a:lnTo>
                    <a:pt x="124732" y="80"/>
                  </a:lnTo>
                  <a:lnTo>
                    <a:pt x="128241" y="240"/>
                  </a:lnTo>
                  <a:lnTo>
                    <a:pt x="131830" y="479"/>
                  </a:lnTo>
                  <a:lnTo>
                    <a:pt x="135419" y="798"/>
                  </a:lnTo>
                  <a:lnTo>
                    <a:pt x="139007" y="1197"/>
                  </a:lnTo>
                  <a:lnTo>
                    <a:pt x="142756" y="1755"/>
                  </a:lnTo>
                  <a:lnTo>
                    <a:pt x="146424" y="2313"/>
                  </a:lnTo>
                  <a:lnTo>
                    <a:pt x="150173" y="3031"/>
                  </a:lnTo>
                  <a:lnTo>
                    <a:pt x="154001" y="3829"/>
                  </a:lnTo>
                  <a:lnTo>
                    <a:pt x="157829" y="4706"/>
                  </a:lnTo>
                  <a:lnTo>
                    <a:pt x="161737" y="5663"/>
                  </a:lnTo>
                  <a:lnTo>
                    <a:pt x="165645" y="6780"/>
                  </a:lnTo>
                  <a:lnTo>
                    <a:pt x="169632" y="8056"/>
                  </a:lnTo>
                  <a:lnTo>
                    <a:pt x="173620" y="9411"/>
                  </a:lnTo>
                  <a:lnTo>
                    <a:pt x="177687" y="10847"/>
                  </a:lnTo>
                  <a:lnTo>
                    <a:pt x="181834" y="12442"/>
                  </a:lnTo>
                  <a:lnTo>
                    <a:pt x="185981" y="14117"/>
                  </a:lnTo>
                  <a:lnTo>
                    <a:pt x="190208" y="16031"/>
                  </a:lnTo>
                  <a:lnTo>
                    <a:pt x="194435" y="18024"/>
                  </a:lnTo>
                  <a:lnTo>
                    <a:pt x="198741" y="2009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a:off x="2317625" y="4240175"/>
              <a:ext cx="4976525" cy="516425"/>
            </a:xfrm>
            <a:custGeom>
              <a:rect b="b" l="l" r="r" t="t"/>
              <a:pathLst>
                <a:path extrusionOk="0" fill="none" h="20657" w="199061">
                  <a:moveTo>
                    <a:pt x="1" y="13718"/>
                  </a:moveTo>
                  <a:lnTo>
                    <a:pt x="1" y="13718"/>
                  </a:lnTo>
                  <a:lnTo>
                    <a:pt x="2234" y="14116"/>
                  </a:lnTo>
                  <a:lnTo>
                    <a:pt x="4467" y="14435"/>
                  </a:lnTo>
                  <a:lnTo>
                    <a:pt x="6780" y="14675"/>
                  </a:lnTo>
                  <a:lnTo>
                    <a:pt x="9093" y="14754"/>
                  </a:lnTo>
                  <a:lnTo>
                    <a:pt x="11405" y="14834"/>
                  </a:lnTo>
                  <a:lnTo>
                    <a:pt x="13718" y="14914"/>
                  </a:lnTo>
                  <a:lnTo>
                    <a:pt x="16111" y="14834"/>
                  </a:lnTo>
                  <a:lnTo>
                    <a:pt x="18424" y="14754"/>
                  </a:lnTo>
                  <a:lnTo>
                    <a:pt x="20816" y="14595"/>
                  </a:lnTo>
                  <a:lnTo>
                    <a:pt x="23288" y="14356"/>
                  </a:lnTo>
                  <a:lnTo>
                    <a:pt x="28153" y="13718"/>
                  </a:lnTo>
                  <a:lnTo>
                    <a:pt x="33178" y="13000"/>
                  </a:lnTo>
                  <a:lnTo>
                    <a:pt x="38282" y="12043"/>
                  </a:lnTo>
                  <a:lnTo>
                    <a:pt x="43466" y="11086"/>
                  </a:lnTo>
                  <a:lnTo>
                    <a:pt x="48729" y="9969"/>
                  </a:lnTo>
                  <a:lnTo>
                    <a:pt x="59655" y="7577"/>
                  </a:lnTo>
                  <a:lnTo>
                    <a:pt x="65317" y="6381"/>
                  </a:lnTo>
                  <a:lnTo>
                    <a:pt x="71060" y="5184"/>
                  </a:lnTo>
                  <a:lnTo>
                    <a:pt x="76881" y="4068"/>
                  </a:lnTo>
                  <a:lnTo>
                    <a:pt x="82863" y="3031"/>
                  </a:lnTo>
                  <a:lnTo>
                    <a:pt x="89004" y="2074"/>
                  </a:lnTo>
                  <a:lnTo>
                    <a:pt x="95224" y="1277"/>
                  </a:lnTo>
                  <a:lnTo>
                    <a:pt x="98414" y="958"/>
                  </a:lnTo>
                  <a:lnTo>
                    <a:pt x="101684" y="639"/>
                  </a:lnTo>
                  <a:lnTo>
                    <a:pt x="104874" y="399"/>
                  </a:lnTo>
                  <a:lnTo>
                    <a:pt x="108224" y="240"/>
                  </a:lnTo>
                  <a:lnTo>
                    <a:pt x="111494" y="80"/>
                  </a:lnTo>
                  <a:lnTo>
                    <a:pt x="114843" y="1"/>
                  </a:lnTo>
                  <a:lnTo>
                    <a:pt x="118273" y="1"/>
                  </a:lnTo>
                  <a:lnTo>
                    <a:pt x="121702" y="80"/>
                  </a:lnTo>
                  <a:lnTo>
                    <a:pt x="125211" y="240"/>
                  </a:lnTo>
                  <a:lnTo>
                    <a:pt x="128720" y="399"/>
                  </a:lnTo>
                  <a:lnTo>
                    <a:pt x="132229" y="718"/>
                  </a:lnTo>
                  <a:lnTo>
                    <a:pt x="135818" y="1037"/>
                  </a:lnTo>
                  <a:lnTo>
                    <a:pt x="139486" y="1516"/>
                  </a:lnTo>
                  <a:lnTo>
                    <a:pt x="143155" y="1994"/>
                  </a:lnTo>
                  <a:lnTo>
                    <a:pt x="146824" y="2632"/>
                  </a:lnTo>
                  <a:lnTo>
                    <a:pt x="150572" y="3350"/>
                  </a:lnTo>
                  <a:lnTo>
                    <a:pt x="154400" y="4148"/>
                  </a:lnTo>
                  <a:lnTo>
                    <a:pt x="158228" y="5105"/>
                  </a:lnTo>
                  <a:lnTo>
                    <a:pt x="162136" y="6141"/>
                  </a:lnTo>
                  <a:lnTo>
                    <a:pt x="166044" y="7258"/>
                  </a:lnTo>
                  <a:lnTo>
                    <a:pt x="170031" y="8454"/>
                  </a:lnTo>
                  <a:lnTo>
                    <a:pt x="174019" y="9890"/>
                  </a:lnTo>
                  <a:lnTo>
                    <a:pt x="178086" y="11325"/>
                  </a:lnTo>
                  <a:lnTo>
                    <a:pt x="182154" y="12920"/>
                  </a:lnTo>
                  <a:lnTo>
                    <a:pt x="186301" y="14675"/>
                  </a:lnTo>
                  <a:lnTo>
                    <a:pt x="190528" y="16509"/>
                  </a:lnTo>
                  <a:lnTo>
                    <a:pt x="194754" y="18503"/>
                  </a:lnTo>
                  <a:lnTo>
                    <a:pt x="199061" y="2065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a:off x="2319625" y="4321925"/>
              <a:ext cx="4986500" cy="530375"/>
            </a:xfrm>
            <a:custGeom>
              <a:rect b="b" l="l" r="r" t="t"/>
              <a:pathLst>
                <a:path extrusionOk="0" fill="none" h="21215" w="199460">
                  <a:moveTo>
                    <a:pt x="1" y="11006"/>
                  </a:moveTo>
                  <a:lnTo>
                    <a:pt x="1" y="11006"/>
                  </a:lnTo>
                  <a:lnTo>
                    <a:pt x="2313" y="11484"/>
                  </a:lnTo>
                  <a:lnTo>
                    <a:pt x="4626" y="11883"/>
                  </a:lnTo>
                  <a:lnTo>
                    <a:pt x="6939" y="12202"/>
                  </a:lnTo>
                  <a:lnTo>
                    <a:pt x="9252" y="12442"/>
                  </a:lnTo>
                  <a:lnTo>
                    <a:pt x="11644" y="12521"/>
                  </a:lnTo>
                  <a:lnTo>
                    <a:pt x="13957" y="12681"/>
                  </a:lnTo>
                  <a:lnTo>
                    <a:pt x="16350" y="12681"/>
                  </a:lnTo>
                  <a:lnTo>
                    <a:pt x="18822" y="12601"/>
                  </a:lnTo>
                  <a:lnTo>
                    <a:pt x="21215" y="12521"/>
                  </a:lnTo>
                  <a:lnTo>
                    <a:pt x="23687" y="12362"/>
                  </a:lnTo>
                  <a:lnTo>
                    <a:pt x="28632" y="11963"/>
                  </a:lnTo>
                  <a:lnTo>
                    <a:pt x="33656" y="11325"/>
                  </a:lnTo>
                  <a:lnTo>
                    <a:pt x="38760" y="10527"/>
                  </a:lnTo>
                  <a:lnTo>
                    <a:pt x="44024" y="9650"/>
                  </a:lnTo>
                  <a:lnTo>
                    <a:pt x="49287" y="8693"/>
                  </a:lnTo>
                  <a:lnTo>
                    <a:pt x="60213" y="6540"/>
                  </a:lnTo>
                  <a:lnTo>
                    <a:pt x="65876" y="5503"/>
                  </a:lnTo>
                  <a:lnTo>
                    <a:pt x="71618" y="4466"/>
                  </a:lnTo>
                  <a:lnTo>
                    <a:pt x="77519" y="3430"/>
                  </a:lnTo>
                  <a:lnTo>
                    <a:pt x="83501" y="2552"/>
                  </a:lnTo>
                  <a:lnTo>
                    <a:pt x="89562" y="1675"/>
                  </a:lnTo>
                  <a:lnTo>
                    <a:pt x="95862" y="1037"/>
                  </a:lnTo>
                  <a:lnTo>
                    <a:pt x="99052" y="718"/>
                  </a:lnTo>
                  <a:lnTo>
                    <a:pt x="102242" y="479"/>
                  </a:lnTo>
                  <a:lnTo>
                    <a:pt x="105432" y="319"/>
                  </a:lnTo>
                  <a:lnTo>
                    <a:pt x="108782" y="160"/>
                  </a:lnTo>
                  <a:lnTo>
                    <a:pt x="112052" y="80"/>
                  </a:lnTo>
                  <a:lnTo>
                    <a:pt x="115401" y="0"/>
                  </a:lnTo>
                  <a:lnTo>
                    <a:pt x="118831" y="80"/>
                  </a:lnTo>
                  <a:lnTo>
                    <a:pt x="122260" y="160"/>
                  </a:lnTo>
                  <a:lnTo>
                    <a:pt x="125689" y="319"/>
                  </a:lnTo>
                  <a:lnTo>
                    <a:pt x="129198" y="559"/>
                  </a:lnTo>
                  <a:lnTo>
                    <a:pt x="132707" y="878"/>
                  </a:lnTo>
                  <a:lnTo>
                    <a:pt x="136296" y="1276"/>
                  </a:lnTo>
                  <a:lnTo>
                    <a:pt x="139965" y="1755"/>
                  </a:lnTo>
                  <a:lnTo>
                    <a:pt x="143633" y="2313"/>
                  </a:lnTo>
                  <a:lnTo>
                    <a:pt x="147302" y="2951"/>
                  </a:lnTo>
                  <a:lnTo>
                    <a:pt x="151050" y="3749"/>
                  </a:lnTo>
                  <a:lnTo>
                    <a:pt x="154878" y="4546"/>
                  </a:lnTo>
                  <a:lnTo>
                    <a:pt x="158706" y="5503"/>
                  </a:lnTo>
                  <a:lnTo>
                    <a:pt x="162534" y="6540"/>
                  </a:lnTo>
                  <a:lnTo>
                    <a:pt x="166442" y="7656"/>
                  </a:lnTo>
                  <a:lnTo>
                    <a:pt x="170430" y="8932"/>
                  </a:lnTo>
                  <a:lnTo>
                    <a:pt x="174417" y="10368"/>
                  </a:lnTo>
                  <a:lnTo>
                    <a:pt x="178485" y="11803"/>
                  </a:lnTo>
                  <a:lnTo>
                    <a:pt x="182632" y="13478"/>
                  </a:lnTo>
                  <a:lnTo>
                    <a:pt x="186779" y="15153"/>
                  </a:lnTo>
                  <a:lnTo>
                    <a:pt x="190926" y="17067"/>
                  </a:lnTo>
                  <a:lnTo>
                    <a:pt x="195153" y="19061"/>
                  </a:lnTo>
                  <a:lnTo>
                    <a:pt x="199459" y="212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a:off x="2323625" y="4403675"/>
              <a:ext cx="4994450" cy="542325"/>
            </a:xfrm>
            <a:custGeom>
              <a:rect b="b" l="l" r="r" t="t"/>
              <a:pathLst>
                <a:path extrusionOk="0" fill="none" h="21693" w="199778">
                  <a:moveTo>
                    <a:pt x="0" y="8374"/>
                  </a:moveTo>
                  <a:lnTo>
                    <a:pt x="0" y="8374"/>
                  </a:lnTo>
                  <a:lnTo>
                    <a:pt x="2313" y="8932"/>
                  </a:lnTo>
                  <a:lnTo>
                    <a:pt x="4706" y="9331"/>
                  </a:lnTo>
                  <a:lnTo>
                    <a:pt x="7018" y="9730"/>
                  </a:lnTo>
                  <a:lnTo>
                    <a:pt x="9411" y="10049"/>
                  </a:lnTo>
                  <a:lnTo>
                    <a:pt x="11803" y="10208"/>
                  </a:lnTo>
                  <a:lnTo>
                    <a:pt x="14196" y="10368"/>
                  </a:lnTo>
                  <a:lnTo>
                    <a:pt x="16589" y="10527"/>
                  </a:lnTo>
                  <a:lnTo>
                    <a:pt x="19061" y="10527"/>
                  </a:lnTo>
                  <a:lnTo>
                    <a:pt x="21533" y="10527"/>
                  </a:lnTo>
                  <a:lnTo>
                    <a:pt x="24005" y="10448"/>
                  </a:lnTo>
                  <a:lnTo>
                    <a:pt x="28950" y="10129"/>
                  </a:lnTo>
                  <a:lnTo>
                    <a:pt x="34054" y="9650"/>
                  </a:lnTo>
                  <a:lnTo>
                    <a:pt x="39238" y="9012"/>
                  </a:lnTo>
                  <a:lnTo>
                    <a:pt x="44422" y="8294"/>
                  </a:lnTo>
                  <a:lnTo>
                    <a:pt x="49765" y="7417"/>
                  </a:lnTo>
                  <a:lnTo>
                    <a:pt x="60771" y="5583"/>
                  </a:lnTo>
                  <a:lnTo>
                    <a:pt x="72175" y="3669"/>
                  </a:lnTo>
                  <a:lnTo>
                    <a:pt x="77997" y="2791"/>
                  </a:lnTo>
                  <a:lnTo>
                    <a:pt x="83979" y="1994"/>
                  </a:lnTo>
                  <a:lnTo>
                    <a:pt x="90119" y="1276"/>
                  </a:lnTo>
                  <a:lnTo>
                    <a:pt x="96340" y="718"/>
                  </a:lnTo>
                  <a:lnTo>
                    <a:pt x="102720" y="319"/>
                  </a:lnTo>
                  <a:lnTo>
                    <a:pt x="105990" y="160"/>
                  </a:lnTo>
                  <a:lnTo>
                    <a:pt x="109260" y="80"/>
                  </a:lnTo>
                  <a:lnTo>
                    <a:pt x="112530" y="0"/>
                  </a:lnTo>
                  <a:lnTo>
                    <a:pt x="115879" y="0"/>
                  </a:lnTo>
                  <a:lnTo>
                    <a:pt x="119229" y="80"/>
                  </a:lnTo>
                  <a:lnTo>
                    <a:pt x="122658" y="239"/>
                  </a:lnTo>
                  <a:lnTo>
                    <a:pt x="126167" y="479"/>
                  </a:lnTo>
                  <a:lnTo>
                    <a:pt x="129597" y="718"/>
                  </a:lnTo>
                  <a:lnTo>
                    <a:pt x="133185" y="1117"/>
                  </a:lnTo>
                  <a:lnTo>
                    <a:pt x="136774" y="1515"/>
                  </a:lnTo>
                  <a:lnTo>
                    <a:pt x="140363" y="1994"/>
                  </a:lnTo>
                  <a:lnTo>
                    <a:pt x="144032" y="2632"/>
                  </a:lnTo>
                  <a:lnTo>
                    <a:pt x="147700" y="3270"/>
                  </a:lnTo>
                  <a:lnTo>
                    <a:pt x="151448" y="4067"/>
                  </a:lnTo>
                  <a:lnTo>
                    <a:pt x="155197" y="4945"/>
                  </a:lnTo>
                  <a:lnTo>
                    <a:pt x="159025" y="5902"/>
                  </a:lnTo>
                  <a:lnTo>
                    <a:pt x="162933" y="6938"/>
                  </a:lnTo>
                  <a:lnTo>
                    <a:pt x="166841" y="8135"/>
                  </a:lnTo>
                  <a:lnTo>
                    <a:pt x="170828" y="9411"/>
                  </a:lnTo>
                  <a:lnTo>
                    <a:pt x="174816" y="10846"/>
                  </a:lnTo>
                  <a:lnTo>
                    <a:pt x="178883" y="12362"/>
                  </a:lnTo>
                  <a:lnTo>
                    <a:pt x="182950" y="13957"/>
                  </a:lnTo>
                  <a:lnTo>
                    <a:pt x="187097" y="15711"/>
                  </a:lnTo>
                  <a:lnTo>
                    <a:pt x="191245" y="17545"/>
                  </a:lnTo>
                  <a:lnTo>
                    <a:pt x="195551" y="19539"/>
                  </a:lnTo>
                  <a:lnTo>
                    <a:pt x="199778" y="2169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a:off x="2325600" y="4485400"/>
              <a:ext cx="5006450" cy="556300"/>
            </a:xfrm>
            <a:custGeom>
              <a:rect b="b" l="l" r="r" t="t"/>
              <a:pathLst>
                <a:path extrusionOk="0" fill="none" h="22252" w="200258">
                  <a:moveTo>
                    <a:pt x="1" y="5663"/>
                  </a:moveTo>
                  <a:lnTo>
                    <a:pt x="1" y="5663"/>
                  </a:lnTo>
                  <a:lnTo>
                    <a:pt x="2393" y="6301"/>
                  </a:lnTo>
                  <a:lnTo>
                    <a:pt x="4786" y="6860"/>
                  </a:lnTo>
                  <a:lnTo>
                    <a:pt x="7179" y="7258"/>
                  </a:lnTo>
                  <a:lnTo>
                    <a:pt x="9571" y="7657"/>
                  </a:lnTo>
                  <a:lnTo>
                    <a:pt x="12043" y="7896"/>
                  </a:lnTo>
                  <a:lnTo>
                    <a:pt x="14436" y="8136"/>
                  </a:lnTo>
                  <a:lnTo>
                    <a:pt x="16908" y="8295"/>
                  </a:lnTo>
                  <a:lnTo>
                    <a:pt x="19381" y="8455"/>
                  </a:lnTo>
                  <a:lnTo>
                    <a:pt x="21853" y="8455"/>
                  </a:lnTo>
                  <a:lnTo>
                    <a:pt x="24325" y="8455"/>
                  </a:lnTo>
                  <a:lnTo>
                    <a:pt x="26877" y="8375"/>
                  </a:lnTo>
                  <a:lnTo>
                    <a:pt x="29429" y="8295"/>
                  </a:lnTo>
                  <a:lnTo>
                    <a:pt x="34533" y="7976"/>
                  </a:lnTo>
                  <a:lnTo>
                    <a:pt x="39717" y="7498"/>
                  </a:lnTo>
                  <a:lnTo>
                    <a:pt x="44981" y="6860"/>
                  </a:lnTo>
                  <a:lnTo>
                    <a:pt x="50324" y="6142"/>
                  </a:lnTo>
                  <a:lnTo>
                    <a:pt x="61330" y="4547"/>
                  </a:lnTo>
                  <a:lnTo>
                    <a:pt x="72734" y="2952"/>
                  </a:lnTo>
                  <a:lnTo>
                    <a:pt x="78636" y="2154"/>
                  </a:lnTo>
                  <a:lnTo>
                    <a:pt x="84617" y="1516"/>
                  </a:lnTo>
                  <a:lnTo>
                    <a:pt x="90679" y="878"/>
                  </a:lnTo>
                  <a:lnTo>
                    <a:pt x="96899" y="400"/>
                  </a:lnTo>
                  <a:lnTo>
                    <a:pt x="103279" y="81"/>
                  </a:lnTo>
                  <a:lnTo>
                    <a:pt x="106549" y="1"/>
                  </a:lnTo>
                  <a:lnTo>
                    <a:pt x="109819" y="1"/>
                  </a:lnTo>
                  <a:lnTo>
                    <a:pt x="113089" y="1"/>
                  </a:lnTo>
                  <a:lnTo>
                    <a:pt x="116438" y="1"/>
                  </a:lnTo>
                  <a:lnTo>
                    <a:pt x="119788" y="160"/>
                  </a:lnTo>
                  <a:lnTo>
                    <a:pt x="123217" y="320"/>
                  </a:lnTo>
                  <a:lnTo>
                    <a:pt x="126646" y="559"/>
                  </a:lnTo>
                  <a:lnTo>
                    <a:pt x="130156" y="878"/>
                  </a:lnTo>
                  <a:lnTo>
                    <a:pt x="133665" y="1277"/>
                  </a:lnTo>
                  <a:lnTo>
                    <a:pt x="137253" y="1755"/>
                  </a:lnTo>
                  <a:lnTo>
                    <a:pt x="140842" y="2314"/>
                  </a:lnTo>
                  <a:lnTo>
                    <a:pt x="144511" y="2952"/>
                  </a:lnTo>
                  <a:lnTo>
                    <a:pt x="148179" y="3669"/>
                  </a:lnTo>
                  <a:lnTo>
                    <a:pt x="151928" y="4467"/>
                  </a:lnTo>
                  <a:lnTo>
                    <a:pt x="155676" y="5344"/>
                  </a:lnTo>
                  <a:lnTo>
                    <a:pt x="159504" y="6301"/>
                  </a:lnTo>
                  <a:lnTo>
                    <a:pt x="163412" y="7418"/>
                  </a:lnTo>
                  <a:lnTo>
                    <a:pt x="167320" y="8614"/>
                  </a:lnTo>
                  <a:lnTo>
                    <a:pt x="171228" y="9890"/>
                  </a:lnTo>
                  <a:lnTo>
                    <a:pt x="175215" y="11326"/>
                  </a:lnTo>
                  <a:lnTo>
                    <a:pt x="179283" y="12841"/>
                  </a:lnTo>
                  <a:lnTo>
                    <a:pt x="183350" y="14436"/>
                  </a:lnTo>
                  <a:lnTo>
                    <a:pt x="187497" y="16190"/>
                  </a:lnTo>
                  <a:lnTo>
                    <a:pt x="191724" y="18104"/>
                  </a:lnTo>
                  <a:lnTo>
                    <a:pt x="195951" y="20098"/>
                  </a:lnTo>
                  <a:lnTo>
                    <a:pt x="200257" y="2225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2329600" y="4563175"/>
              <a:ext cx="5014400" cy="572225"/>
            </a:xfrm>
            <a:custGeom>
              <a:rect b="b" l="l" r="r" t="t"/>
              <a:pathLst>
                <a:path extrusionOk="0" fill="none" h="22889" w="200576">
                  <a:moveTo>
                    <a:pt x="0" y="3190"/>
                  </a:moveTo>
                  <a:lnTo>
                    <a:pt x="0" y="3190"/>
                  </a:lnTo>
                  <a:lnTo>
                    <a:pt x="2393" y="3828"/>
                  </a:lnTo>
                  <a:lnTo>
                    <a:pt x="4865" y="4466"/>
                  </a:lnTo>
                  <a:lnTo>
                    <a:pt x="7258" y="4945"/>
                  </a:lnTo>
                  <a:lnTo>
                    <a:pt x="9730" y="5423"/>
                  </a:lnTo>
                  <a:lnTo>
                    <a:pt x="12202" y="5742"/>
                  </a:lnTo>
                  <a:lnTo>
                    <a:pt x="14675" y="6061"/>
                  </a:lnTo>
                  <a:lnTo>
                    <a:pt x="17147" y="6301"/>
                  </a:lnTo>
                  <a:lnTo>
                    <a:pt x="19619" y="6460"/>
                  </a:lnTo>
                  <a:lnTo>
                    <a:pt x="22171" y="6620"/>
                  </a:lnTo>
                  <a:lnTo>
                    <a:pt x="24644" y="6699"/>
                  </a:lnTo>
                  <a:lnTo>
                    <a:pt x="27196" y="6699"/>
                  </a:lnTo>
                  <a:lnTo>
                    <a:pt x="29748" y="6620"/>
                  </a:lnTo>
                  <a:lnTo>
                    <a:pt x="34932" y="6460"/>
                  </a:lnTo>
                  <a:lnTo>
                    <a:pt x="40115" y="6061"/>
                  </a:lnTo>
                  <a:lnTo>
                    <a:pt x="45459" y="5583"/>
                  </a:lnTo>
                  <a:lnTo>
                    <a:pt x="50802" y="5025"/>
                  </a:lnTo>
                  <a:lnTo>
                    <a:pt x="61808" y="3749"/>
                  </a:lnTo>
                  <a:lnTo>
                    <a:pt x="73292" y="2393"/>
                  </a:lnTo>
                  <a:lnTo>
                    <a:pt x="79114" y="1755"/>
                  </a:lnTo>
                  <a:lnTo>
                    <a:pt x="85095" y="1117"/>
                  </a:lnTo>
                  <a:lnTo>
                    <a:pt x="91236" y="638"/>
                  </a:lnTo>
                  <a:lnTo>
                    <a:pt x="97457" y="319"/>
                  </a:lnTo>
                  <a:lnTo>
                    <a:pt x="103757" y="80"/>
                  </a:lnTo>
                  <a:lnTo>
                    <a:pt x="107027" y="0"/>
                  </a:lnTo>
                  <a:lnTo>
                    <a:pt x="110297" y="80"/>
                  </a:lnTo>
                  <a:lnTo>
                    <a:pt x="113567" y="80"/>
                  </a:lnTo>
                  <a:lnTo>
                    <a:pt x="116916" y="239"/>
                  </a:lnTo>
                  <a:lnTo>
                    <a:pt x="120266" y="399"/>
                  </a:lnTo>
                  <a:lnTo>
                    <a:pt x="123695" y="558"/>
                  </a:lnTo>
                  <a:lnTo>
                    <a:pt x="127124" y="877"/>
                  </a:lnTo>
                  <a:lnTo>
                    <a:pt x="130554" y="1196"/>
                  </a:lnTo>
                  <a:lnTo>
                    <a:pt x="134063" y="1675"/>
                  </a:lnTo>
                  <a:lnTo>
                    <a:pt x="137652" y="2153"/>
                  </a:lnTo>
                  <a:lnTo>
                    <a:pt x="141241" y="2712"/>
                  </a:lnTo>
                  <a:lnTo>
                    <a:pt x="144909" y="3350"/>
                  </a:lnTo>
                  <a:lnTo>
                    <a:pt x="148578" y="4147"/>
                  </a:lnTo>
                  <a:lnTo>
                    <a:pt x="152326" y="4945"/>
                  </a:lnTo>
                  <a:lnTo>
                    <a:pt x="156074" y="5902"/>
                  </a:lnTo>
                  <a:lnTo>
                    <a:pt x="159902" y="6859"/>
                  </a:lnTo>
                  <a:lnTo>
                    <a:pt x="163730" y="7975"/>
                  </a:lnTo>
                  <a:lnTo>
                    <a:pt x="167638" y="9172"/>
                  </a:lnTo>
                  <a:lnTo>
                    <a:pt x="171626" y="10527"/>
                  </a:lnTo>
                  <a:lnTo>
                    <a:pt x="175613" y="11963"/>
                  </a:lnTo>
                  <a:lnTo>
                    <a:pt x="179601" y="13478"/>
                  </a:lnTo>
                  <a:lnTo>
                    <a:pt x="183748" y="15153"/>
                  </a:lnTo>
                  <a:lnTo>
                    <a:pt x="187895" y="16907"/>
                  </a:lnTo>
                  <a:lnTo>
                    <a:pt x="192042" y="18742"/>
                  </a:lnTo>
                  <a:lnTo>
                    <a:pt x="196269" y="20815"/>
                  </a:lnTo>
                  <a:lnTo>
                    <a:pt x="200576" y="2288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2331600" y="4642925"/>
              <a:ext cx="5024375" cy="588175"/>
            </a:xfrm>
            <a:custGeom>
              <a:rect b="b" l="l" r="r" t="t"/>
              <a:pathLst>
                <a:path extrusionOk="0" fill="none" h="23527" w="200975">
                  <a:moveTo>
                    <a:pt x="0" y="638"/>
                  </a:moveTo>
                  <a:lnTo>
                    <a:pt x="0" y="638"/>
                  </a:lnTo>
                  <a:lnTo>
                    <a:pt x="2472" y="1356"/>
                  </a:lnTo>
                  <a:lnTo>
                    <a:pt x="4945" y="1994"/>
                  </a:lnTo>
                  <a:lnTo>
                    <a:pt x="7417" y="2632"/>
                  </a:lnTo>
                  <a:lnTo>
                    <a:pt x="9969" y="3111"/>
                  </a:lnTo>
                  <a:lnTo>
                    <a:pt x="12441" y="3509"/>
                  </a:lnTo>
                  <a:lnTo>
                    <a:pt x="14914" y="3908"/>
                  </a:lnTo>
                  <a:lnTo>
                    <a:pt x="17466" y="4227"/>
                  </a:lnTo>
                  <a:lnTo>
                    <a:pt x="19938" y="4466"/>
                  </a:lnTo>
                  <a:lnTo>
                    <a:pt x="22490" y="4626"/>
                  </a:lnTo>
                  <a:lnTo>
                    <a:pt x="25042" y="4785"/>
                  </a:lnTo>
                  <a:lnTo>
                    <a:pt x="27594" y="4865"/>
                  </a:lnTo>
                  <a:lnTo>
                    <a:pt x="30226" y="4865"/>
                  </a:lnTo>
                  <a:lnTo>
                    <a:pt x="35410" y="4865"/>
                  </a:lnTo>
                  <a:lnTo>
                    <a:pt x="40674" y="4626"/>
                  </a:lnTo>
                  <a:lnTo>
                    <a:pt x="45937" y="4307"/>
                  </a:lnTo>
                  <a:lnTo>
                    <a:pt x="51360" y="3828"/>
                  </a:lnTo>
                  <a:lnTo>
                    <a:pt x="62446" y="2792"/>
                  </a:lnTo>
                  <a:lnTo>
                    <a:pt x="73850" y="1675"/>
                  </a:lnTo>
                  <a:lnTo>
                    <a:pt x="79752" y="1197"/>
                  </a:lnTo>
                  <a:lnTo>
                    <a:pt x="85733" y="718"/>
                  </a:lnTo>
                  <a:lnTo>
                    <a:pt x="91794" y="319"/>
                  </a:lnTo>
                  <a:lnTo>
                    <a:pt x="98015" y="80"/>
                  </a:lnTo>
                  <a:lnTo>
                    <a:pt x="104315" y="0"/>
                  </a:lnTo>
                  <a:lnTo>
                    <a:pt x="110855" y="0"/>
                  </a:lnTo>
                  <a:lnTo>
                    <a:pt x="114125" y="160"/>
                  </a:lnTo>
                  <a:lnTo>
                    <a:pt x="117395" y="319"/>
                  </a:lnTo>
                  <a:lnTo>
                    <a:pt x="120824" y="479"/>
                  </a:lnTo>
                  <a:lnTo>
                    <a:pt x="124173" y="718"/>
                  </a:lnTo>
                  <a:lnTo>
                    <a:pt x="127603" y="1117"/>
                  </a:lnTo>
                  <a:lnTo>
                    <a:pt x="131112" y="1436"/>
                  </a:lnTo>
                  <a:lnTo>
                    <a:pt x="134621" y="1914"/>
                  </a:lnTo>
                  <a:lnTo>
                    <a:pt x="138130" y="2473"/>
                  </a:lnTo>
                  <a:lnTo>
                    <a:pt x="141719" y="3111"/>
                  </a:lnTo>
                  <a:lnTo>
                    <a:pt x="145387" y="3749"/>
                  </a:lnTo>
                  <a:lnTo>
                    <a:pt x="149056" y="4546"/>
                  </a:lnTo>
                  <a:lnTo>
                    <a:pt x="152804" y="5423"/>
                  </a:lnTo>
                  <a:lnTo>
                    <a:pt x="156553" y="6301"/>
                  </a:lnTo>
                  <a:lnTo>
                    <a:pt x="160381" y="7337"/>
                  </a:lnTo>
                  <a:lnTo>
                    <a:pt x="164209" y="8534"/>
                  </a:lnTo>
                  <a:lnTo>
                    <a:pt x="168117" y="9730"/>
                  </a:lnTo>
                  <a:lnTo>
                    <a:pt x="172024" y="11086"/>
                  </a:lnTo>
                  <a:lnTo>
                    <a:pt x="176012" y="12521"/>
                  </a:lnTo>
                  <a:lnTo>
                    <a:pt x="180079" y="14036"/>
                  </a:lnTo>
                  <a:lnTo>
                    <a:pt x="184147" y="15711"/>
                  </a:lnTo>
                  <a:lnTo>
                    <a:pt x="188294" y="17466"/>
                  </a:lnTo>
                  <a:lnTo>
                    <a:pt x="192441" y="19380"/>
                  </a:lnTo>
                  <a:lnTo>
                    <a:pt x="196747" y="21374"/>
                  </a:lnTo>
                  <a:lnTo>
                    <a:pt x="200974" y="23527"/>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a:off x="2335575" y="4672825"/>
              <a:ext cx="5034350" cy="652000"/>
            </a:xfrm>
            <a:custGeom>
              <a:rect b="b" l="l" r="r" t="t"/>
              <a:pathLst>
                <a:path extrusionOk="0" fill="none" h="26080" w="201374">
                  <a:moveTo>
                    <a:pt x="1" y="1"/>
                  </a:moveTo>
                  <a:lnTo>
                    <a:pt x="1" y="1"/>
                  </a:lnTo>
                  <a:lnTo>
                    <a:pt x="2473" y="798"/>
                  </a:lnTo>
                  <a:lnTo>
                    <a:pt x="5025" y="1516"/>
                  </a:lnTo>
                  <a:lnTo>
                    <a:pt x="7497" y="2234"/>
                  </a:lnTo>
                  <a:lnTo>
                    <a:pt x="10049" y="2792"/>
                  </a:lnTo>
                  <a:lnTo>
                    <a:pt x="12601" y="3270"/>
                  </a:lnTo>
                  <a:lnTo>
                    <a:pt x="15153" y="3749"/>
                  </a:lnTo>
                  <a:lnTo>
                    <a:pt x="17706" y="4148"/>
                  </a:lnTo>
                  <a:lnTo>
                    <a:pt x="20258" y="4467"/>
                  </a:lnTo>
                  <a:lnTo>
                    <a:pt x="22810" y="4706"/>
                  </a:lnTo>
                  <a:lnTo>
                    <a:pt x="25362" y="4865"/>
                  </a:lnTo>
                  <a:lnTo>
                    <a:pt x="27914" y="5025"/>
                  </a:lnTo>
                  <a:lnTo>
                    <a:pt x="30546" y="5184"/>
                  </a:lnTo>
                  <a:lnTo>
                    <a:pt x="35809" y="5264"/>
                  </a:lnTo>
                  <a:lnTo>
                    <a:pt x="41073" y="5184"/>
                  </a:lnTo>
                  <a:lnTo>
                    <a:pt x="46416" y="4945"/>
                  </a:lnTo>
                  <a:lnTo>
                    <a:pt x="51839" y="4706"/>
                  </a:lnTo>
                  <a:lnTo>
                    <a:pt x="57342" y="4307"/>
                  </a:lnTo>
                  <a:lnTo>
                    <a:pt x="62925" y="3908"/>
                  </a:lnTo>
                  <a:lnTo>
                    <a:pt x="74409" y="3031"/>
                  </a:lnTo>
                  <a:lnTo>
                    <a:pt x="80231" y="2632"/>
                  </a:lnTo>
                  <a:lnTo>
                    <a:pt x="86212" y="2313"/>
                  </a:lnTo>
                  <a:lnTo>
                    <a:pt x="92273" y="1994"/>
                  </a:lnTo>
                  <a:lnTo>
                    <a:pt x="98494" y="1835"/>
                  </a:lnTo>
                  <a:lnTo>
                    <a:pt x="104874" y="1835"/>
                  </a:lnTo>
                  <a:lnTo>
                    <a:pt x="111334" y="1994"/>
                  </a:lnTo>
                  <a:lnTo>
                    <a:pt x="114604" y="2154"/>
                  </a:lnTo>
                  <a:lnTo>
                    <a:pt x="117874" y="2393"/>
                  </a:lnTo>
                  <a:lnTo>
                    <a:pt x="121223" y="2632"/>
                  </a:lnTo>
                  <a:lnTo>
                    <a:pt x="124652" y="2951"/>
                  </a:lnTo>
                  <a:lnTo>
                    <a:pt x="128082" y="3270"/>
                  </a:lnTo>
                  <a:lnTo>
                    <a:pt x="131511" y="3749"/>
                  </a:lnTo>
                  <a:lnTo>
                    <a:pt x="135020" y="4227"/>
                  </a:lnTo>
                  <a:lnTo>
                    <a:pt x="138609" y="4786"/>
                  </a:lnTo>
                  <a:lnTo>
                    <a:pt x="142198" y="5424"/>
                  </a:lnTo>
                  <a:lnTo>
                    <a:pt x="145787" y="6141"/>
                  </a:lnTo>
                  <a:lnTo>
                    <a:pt x="149455" y="6939"/>
                  </a:lnTo>
                  <a:lnTo>
                    <a:pt x="153204" y="7816"/>
                  </a:lnTo>
                  <a:lnTo>
                    <a:pt x="156952" y="8773"/>
                  </a:lnTo>
                  <a:lnTo>
                    <a:pt x="160700" y="9890"/>
                  </a:lnTo>
                  <a:lnTo>
                    <a:pt x="164608" y="11006"/>
                  </a:lnTo>
                  <a:lnTo>
                    <a:pt x="168436" y="12282"/>
                  </a:lnTo>
                  <a:lnTo>
                    <a:pt x="172424" y="13638"/>
                  </a:lnTo>
                  <a:lnTo>
                    <a:pt x="176411" y="15074"/>
                  </a:lnTo>
                  <a:lnTo>
                    <a:pt x="180399" y="16589"/>
                  </a:lnTo>
                  <a:lnTo>
                    <a:pt x="184466" y="18264"/>
                  </a:lnTo>
                  <a:lnTo>
                    <a:pt x="188613" y="20098"/>
                  </a:lnTo>
                  <a:lnTo>
                    <a:pt x="192840" y="21932"/>
                  </a:lnTo>
                  <a:lnTo>
                    <a:pt x="197067" y="24006"/>
                  </a:lnTo>
                  <a:lnTo>
                    <a:pt x="201374" y="260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a:off x="2337575" y="4688775"/>
              <a:ext cx="5044300" cy="731750"/>
            </a:xfrm>
            <a:custGeom>
              <a:rect b="b" l="l" r="r" t="t"/>
              <a:pathLst>
                <a:path extrusionOk="0" fill="none" h="29270" w="201772">
                  <a:moveTo>
                    <a:pt x="0" y="1"/>
                  </a:moveTo>
                  <a:lnTo>
                    <a:pt x="0" y="1"/>
                  </a:lnTo>
                  <a:lnTo>
                    <a:pt x="2552" y="878"/>
                  </a:lnTo>
                  <a:lnTo>
                    <a:pt x="5105" y="1675"/>
                  </a:lnTo>
                  <a:lnTo>
                    <a:pt x="7736" y="2393"/>
                  </a:lnTo>
                  <a:lnTo>
                    <a:pt x="10288" y="3031"/>
                  </a:lnTo>
                  <a:lnTo>
                    <a:pt x="12840" y="3589"/>
                  </a:lnTo>
                  <a:lnTo>
                    <a:pt x="15393" y="4148"/>
                  </a:lnTo>
                  <a:lnTo>
                    <a:pt x="17945" y="4546"/>
                  </a:lnTo>
                  <a:lnTo>
                    <a:pt x="20576" y="4945"/>
                  </a:lnTo>
                  <a:lnTo>
                    <a:pt x="23128" y="5264"/>
                  </a:lnTo>
                  <a:lnTo>
                    <a:pt x="25760" y="5583"/>
                  </a:lnTo>
                  <a:lnTo>
                    <a:pt x="28392" y="5822"/>
                  </a:lnTo>
                  <a:lnTo>
                    <a:pt x="31024" y="5982"/>
                  </a:lnTo>
                  <a:lnTo>
                    <a:pt x="36287" y="6221"/>
                  </a:lnTo>
                  <a:lnTo>
                    <a:pt x="41551" y="6301"/>
                  </a:lnTo>
                  <a:lnTo>
                    <a:pt x="46974" y="6221"/>
                  </a:lnTo>
                  <a:lnTo>
                    <a:pt x="52397" y="6062"/>
                  </a:lnTo>
                  <a:lnTo>
                    <a:pt x="57900" y="5822"/>
                  </a:lnTo>
                  <a:lnTo>
                    <a:pt x="63562" y="5503"/>
                  </a:lnTo>
                  <a:lnTo>
                    <a:pt x="74967" y="4865"/>
                  </a:lnTo>
                  <a:lnTo>
                    <a:pt x="80869" y="4626"/>
                  </a:lnTo>
                  <a:lnTo>
                    <a:pt x="86850" y="4387"/>
                  </a:lnTo>
                  <a:lnTo>
                    <a:pt x="92911" y="4227"/>
                  </a:lnTo>
                  <a:lnTo>
                    <a:pt x="99052" y="4227"/>
                  </a:lnTo>
                  <a:lnTo>
                    <a:pt x="105432" y="4307"/>
                  </a:lnTo>
                  <a:lnTo>
                    <a:pt x="111892" y="4546"/>
                  </a:lnTo>
                  <a:lnTo>
                    <a:pt x="118432" y="5025"/>
                  </a:lnTo>
                  <a:lnTo>
                    <a:pt x="121781" y="5264"/>
                  </a:lnTo>
                  <a:lnTo>
                    <a:pt x="125131" y="5663"/>
                  </a:lnTo>
                  <a:lnTo>
                    <a:pt x="128560" y="6062"/>
                  </a:lnTo>
                  <a:lnTo>
                    <a:pt x="132069" y="6540"/>
                  </a:lnTo>
                  <a:lnTo>
                    <a:pt x="135578" y="7019"/>
                  </a:lnTo>
                  <a:lnTo>
                    <a:pt x="139087" y="7657"/>
                  </a:lnTo>
                  <a:lnTo>
                    <a:pt x="142676" y="8295"/>
                  </a:lnTo>
                  <a:lnTo>
                    <a:pt x="146265" y="9092"/>
                  </a:lnTo>
                  <a:lnTo>
                    <a:pt x="149933" y="9890"/>
                  </a:lnTo>
                  <a:lnTo>
                    <a:pt x="153602" y="10847"/>
                  </a:lnTo>
                  <a:lnTo>
                    <a:pt x="157350" y="11804"/>
                  </a:lnTo>
                  <a:lnTo>
                    <a:pt x="161178" y="12920"/>
                  </a:lnTo>
                  <a:lnTo>
                    <a:pt x="165007" y="14037"/>
                  </a:lnTo>
                  <a:lnTo>
                    <a:pt x="168914" y="15313"/>
                  </a:lnTo>
                  <a:lnTo>
                    <a:pt x="172822" y="16669"/>
                  </a:lnTo>
                  <a:lnTo>
                    <a:pt x="176810" y="18184"/>
                  </a:lnTo>
                  <a:lnTo>
                    <a:pt x="180877" y="19779"/>
                  </a:lnTo>
                  <a:lnTo>
                    <a:pt x="184944" y="21454"/>
                  </a:lnTo>
                  <a:lnTo>
                    <a:pt x="189092" y="23208"/>
                  </a:lnTo>
                  <a:lnTo>
                    <a:pt x="193239" y="25122"/>
                  </a:lnTo>
                  <a:lnTo>
                    <a:pt x="197465" y="27116"/>
                  </a:lnTo>
                  <a:lnTo>
                    <a:pt x="201772" y="2926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35"/>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8" name="Google Shape;1168;p35"/>
          <p:cNvSpPr txBox="1"/>
          <p:nvPr>
            <p:ph idx="1" type="body"/>
          </p:nvPr>
        </p:nvSpPr>
        <p:spPr>
          <a:xfrm>
            <a:off x="720000" y="1215750"/>
            <a:ext cx="7704000" cy="3297900"/>
          </a:xfrm>
          <a:prstGeom prst="rect">
            <a:avLst/>
          </a:prstGeom>
        </p:spPr>
        <p:txBody>
          <a:bodyPr anchorCtr="0" anchor="t" bIns="91425" lIns="91425" spcFirstLastPara="1" rIns="91425" wrap="square" tIns="91425">
            <a:normAutofit/>
          </a:bodyPr>
          <a:lstStyle>
            <a:lvl1pPr indent="-311150" lvl="0" marL="457200" rtl="0">
              <a:lnSpc>
                <a:spcPct val="100000"/>
              </a:lnSpc>
              <a:spcBef>
                <a:spcPts val="0"/>
              </a:spcBef>
              <a:spcAft>
                <a:spcPts val="0"/>
              </a:spcAft>
              <a:buSzPts val="1300"/>
              <a:buChar char="●"/>
              <a:defRPr>
                <a:solidFill>
                  <a:srgbClr val="434343"/>
                </a:solidFill>
              </a:defRPr>
            </a:lvl1pPr>
            <a:lvl2pPr indent="-298450" lvl="1" marL="914400" rtl="0">
              <a:lnSpc>
                <a:spcPct val="115000"/>
              </a:lnSpc>
              <a:spcBef>
                <a:spcPts val="0"/>
              </a:spcBef>
              <a:spcAft>
                <a:spcPts val="0"/>
              </a:spcAft>
              <a:buSzPts val="1100"/>
              <a:buChar char="○"/>
              <a:defRPr>
                <a:solidFill>
                  <a:srgbClr val="434343"/>
                </a:solidFill>
              </a:defRPr>
            </a:lvl2pPr>
            <a:lvl3pPr indent="-298450" lvl="2" marL="1371600" rtl="0">
              <a:lnSpc>
                <a:spcPct val="115000"/>
              </a:lnSpc>
              <a:spcBef>
                <a:spcPts val="1600"/>
              </a:spcBef>
              <a:spcAft>
                <a:spcPts val="0"/>
              </a:spcAft>
              <a:buSzPts val="1100"/>
              <a:buChar char="■"/>
              <a:defRPr>
                <a:solidFill>
                  <a:srgbClr val="434343"/>
                </a:solidFill>
              </a:defRPr>
            </a:lvl3pPr>
            <a:lvl4pPr indent="-298450" lvl="3" marL="1828800" rtl="0">
              <a:lnSpc>
                <a:spcPct val="115000"/>
              </a:lnSpc>
              <a:spcBef>
                <a:spcPts val="1600"/>
              </a:spcBef>
              <a:spcAft>
                <a:spcPts val="0"/>
              </a:spcAft>
              <a:buSzPts val="1100"/>
              <a:buChar char="●"/>
              <a:defRPr>
                <a:solidFill>
                  <a:srgbClr val="434343"/>
                </a:solidFill>
              </a:defRPr>
            </a:lvl4pPr>
            <a:lvl5pPr indent="-298450" lvl="4" marL="2286000" rtl="0">
              <a:lnSpc>
                <a:spcPct val="115000"/>
              </a:lnSpc>
              <a:spcBef>
                <a:spcPts val="1600"/>
              </a:spcBef>
              <a:spcAft>
                <a:spcPts val="0"/>
              </a:spcAft>
              <a:buSzPts val="1100"/>
              <a:buChar char="○"/>
              <a:defRPr>
                <a:solidFill>
                  <a:srgbClr val="434343"/>
                </a:solidFill>
              </a:defRPr>
            </a:lvl5pPr>
            <a:lvl6pPr indent="-298450" lvl="5" marL="2743200" rtl="0">
              <a:lnSpc>
                <a:spcPct val="115000"/>
              </a:lnSpc>
              <a:spcBef>
                <a:spcPts val="1600"/>
              </a:spcBef>
              <a:spcAft>
                <a:spcPts val="0"/>
              </a:spcAft>
              <a:buSzPts val="1100"/>
              <a:buChar char="■"/>
              <a:defRPr>
                <a:solidFill>
                  <a:srgbClr val="434343"/>
                </a:solidFill>
              </a:defRPr>
            </a:lvl6pPr>
            <a:lvl7pPr indent="-298450" lvl="6" marL="3200400" rtl="0">
              <a:lnSpc>
                <a:spcPct val="115000"/>
              </a:lnSpc>
              <a:spcBef>
                <a:spcPts val="1600"/>
              </a:spcBef>
              <a:spcAft>
                <a:spcPts val="0"/>
              </a:spcAft>
              <a:buSzPts val="1100"/>
              <a:buChar char="●"/>
              <a:defRPr>
                <a:solidFill>
                  <a:srgbClr val="434343"/>
                </a:solidFill>
              </a:defRPr>
            </a:lvl7pPr>
            <a:lvl8pPr indent="-298450" lvl="7" marL="3657600" rtl="0">
              <a:lnSpc>
                <a:spcPct val="115000"/>
              </a:lnSpc>
              <a:spcBef>
                <a:spcPts val="1600"/>
              </a:spcBef>
              <a:spcAft>
                <a:spcPts val="0"/>
              </a:spcAft>
              <a:buSzPts val="1100"/>
              <a:buChar char="○"/>
              <a:defRPr>
                <a:solidFill>
                  <a:srgbClr val="434343"/>
                </a:solidFill>
              </a:defRPr>
            </a:lvl8pPr>
            <a:lvl9pPr indent="-298450" lvl="8" marL="4114800" rtl="0">
              <a:lnSpc>
                <a:spcPct val="115000"/>
              </a:lnSpc>
              <a:spcBef>
                <a:spcPts val="1600"/>
              </a:spcBef>
              <a:spcAft>
                <a:spcPts val="1600"/>
              </a:spcAft>
              <a:buSzPts val="1100"/>
              <a:buChar char="■"/>
              <a:defRPr>
                <a:solidFill>
                  <a:srgbClr val="434343"/>
                </a:solidFill>
              </a:defRPr>
            </a:lvl9pPr>
          </a:lstStyle>
          <a:p/>
        </p:txBody>
      </p:sp>
      <p:sp>
        <p:nvSpPr>
          <p:cNvPr id="1169" name="Google Shape;1169;p35"/>
          <p:cNvSpPr/>
          <p:nvPr/>
        </p:nvSpPr>
        <p:spPr>
          <a:xfrm>
            <a:off x="719997" y="451365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spTree>
      <p:nvGrpSpPr>
        <p:cNvPr id="1170" name="Shape 1170"/>
        <p:cNvGrpSpPr/>
        <p:nvPr/>
      </p:nvGrpSpPr>
      <p:grpSpPr>
        <a:xfrm>
          <a:off x="0" y="0"/>
          <a:ext cx="0" cy="0"/>
          <a:chOff x="0" y="0"/>
          <a:chExt cx="0" cy="0"/>
        </a:xfrm>
      </p:grpSpPr>
      <p:sp>
        <p:nvSpPr>
          <p:cNvPr id="1171" name="Google Shape;1171;p36"/>
          <p:cNvSpPr txBox="1"/>
          <p:nvPr>
            <p:ph type="title"/>
          </p:nvPr>
        </p:nvSpPr>
        <p:spPr>
          <a:xfrm>
            <a:off x="1048350" y="323850"/>
            <a:ext cx="7047300" cy="4824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37"/>
          <p:cNvSpPr/>
          <p:nvPr/>
        </p:nvSpPr>
        <p:spPr>
          <a:xfrm>
            <a:off x="720000" y="576150"/>
            <a:ext cx="1306500" cy="13065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txBox="1"/>
          <p:nvPr>
            <p:ph type="title"/>
          </p:nvPr>
        </p:nvSpPr>
        <p:spPr>
          <a:xfrm>
            <a:off x="2158500" y="971125"/>
            <a:ext cx="3985500" cy="147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66">
                <a:latin typeface="Archivo"/>
                <a:ea typeface="Archivo"/>
                <a:cs typeface="Archivo"/>
                <a:sym typeface="Archivo"/>
              </a:rPr>
              <a:t>Radiation</a:t>
            </a:r>
            <a:r>
              <a:rPr lang="en" sz="3666">
                <a:latin typeface="Archivo Light"/>
                <a:ea typeface="Archivo Light"/>
                <a:cs typeface="Archivo Light"/>
                <a:sym typeface="Archivo Light"/>
              </a:rPr>
              <a:t> </a:t>
            </a:r>
            <a:endParaRPr sz="3666">
              <a:latin typeface="Archivo Light"/>
              <a:ea typeface="Archivo Light"/>
              <a:cs typeface="Archivo Light"/>
              <a:sym typeface="Archivo Light"/>
            </a:endParaRPr>
          </a:p>
          <a:p>
            <a:pPr indent="0" lvl="0" marL="0" rtl="0" algn="l">
              <a:spcBef>
                <a:spcPts val="0"/>
              </a:spcBef>
              <a:spcAft>
                <a:spcPts val="0"/>
              </a:spcAft>
              <a:buNone/>
            </a:pPr>
            <a:r>
              <a:rPr lang="en" sz="3666">
                <a:latin typeface="Archivo Light"/>
                <a:ea typeface="Archivo Light"/>
                <a:cs typeface="Archivo Light"/>
                <a:sym typeface="Archivo Light"/>
              </a:rPr>
              <a:t>Treatment Machine Capacity Planning</a:t>
            </a:r>
            <a:endParaRPr sz="3666">
              <a:latin typeface="Archivo Light"/>
              <a:ea typeface="Archivo Light"/>
              <a:cs typeface="Archivo Light"/>
              <a:sym typeface="Archivo Light"/>
            </a:endParaRPr>
          </a:p>
          <a:p>
            <a:pPr indent="0" lvl="0" marL="0" rtl="0" algn="l">
              <a:spcBef>
                <a:spcPts val="0"/>
              </a:spcBef>
              <a:spcAft>
                <a:spcPts val="0"/>
              </a:spcAft>
              <a:buClr>
                <a:schemeClr val="dk1"/>
              </a:buClr>
              <a:buSzPts val="990"/>
              <a:buFont typeface="Arial"/>
              <a:buNone/>
            </a:pPr>
            <a:r>
              <a:t/>
            </a:r>
            <a:endParaRPr>
              <a:latin typeface="Archivo ExtraBold"/>
              <a:ea typeface="Archivo ExtraBold"/>
              <a:cs typeface="Archivo ExtraBold"/>
              <a:sym typeface="Archivo ExtraBold"/>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178" name="Google Shape;1178;p37"/>
          <p:cNvSpPr txBox="1"/>
          <p:nvPr>
            <p:ph idx="2" type="title"/>
          </p:nvPr>
        </p:nvSpPr>
        <p:spPr>
          <a:xfrm>
            <a:off x="844800" y="750150"/>
            <a:ext cx="1056900" cy="95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01</a:t>
            </a:r>
            <a:endParaRPr/>
          </a:p>
        </p:txBody>
      </p:sp>
      <p:sp>
        <p:nvSpPr>
          <p:cNvPr id="1179" name="Google Shape;1179;p37"/>
          <p:cNvSpPr txBox="1"/>
          <p:nvPr>
            <p:ph idx="1" type="subTitle"/>
          </p:nvPr>
        </p:nvSpPr>
        <p:spPr>
          <a:xfrm>
            <a:off x="720000" y="3293475"/>
            <a:ext cx="2548200" cy="195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Aaron Nishizawa</a:t>
            </a:r>
            <a:endParaRPr sz="1500"/>
          </a:p>
          <a:p>
            <a:pPr indent="0" lvl="0" marL="0" rtl="0" algn="l">
              <a:spcBef>
                <a:spcPts val="1200"/>
              </a:spcBef>
              <a:spcAft>
                <a:spcPts val="0"/>
              </a:spcAft>
              <a:buNone/>
            </a:pPr>
            <a:r>
              <a:rPr lang="en" sz="1500"/>
              <a:t>Hashir Afnan</a:t>
            </a:r>
            <a:endParaRPr sz="1500"/>
          </a:p>
          <a:p>
            <a:pPr indent="0" lvl="0" marL="0" rtl="0" algn="l">
              <a:spcBef>
                <a:spcPts val="1200"/>
              </a:spcBef>
              <a:spcAft>
                <a:spcPts val="0"/>
              </a:spcAft>
              <a:buNone/>
            </a:pPr>
            <a:r>
              <a:rPr lang="en" sz="1500"/>
              <a:t>Hasan Ashraf</a:t>
            </a:r>
            <a:endParaRPr sz="1500"/>
          </a:p>
          <a:p>
            <a:pPr indent="0" lvl="0" marL="0" rtl="0" algn="l">
              <a:spcBef>
                <a:spcPts val="1200"/>
              </a:spcBef>
              <a:spcAft>
                <a:spcPts val="0"/>
              </a:spcAft>
              <a:buNone/>
            </a:pPr>
            <a:r>
              <a:rPr lang="en" sz="1500"/>
              <a:t>Jack Sun</a:t>
            </a:r>
            <a:endParaRPr sz="1500"/>
          </a:p>
          <a:p>
            <a:pPr indent="0" lvl="0" marL="0" rtl="0" algn="l">
              <a:spcBef>
                <a:spcPts val="1200"/>
              </a:spcBef>
              <a:spcAft>
                <a:spcPts val="1200"/>
              </a:spcAft>
              <a:buNone/>
            </a:pPr>
            <a:r>
              <a:t/>
            </a:r>
            <a:endParaRPr sz="1500"/>
          </a:p>
        </p:txBody>
      </p:sp>
      <p:sp>
        <p:nvSpPr>
          <p:cNvPr id="1180" name="Google Shape;1180;p37"/>
          <p:cNvSpPr/>
          <p:nvPr/>
        </p:nvSpPr>
        <p:spPr>
          <a:xfrm>
            <a:off x="6467472" y="403297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1" name="Google Shape;1181;p37"/>
          <p:cNvCxnSpPr/>
          <p:nvPr/>
        </p:nvCxnSpPr>
        <p:spPr>
          <a:xfrm>
            <a:off x="844800" y="3188916"/>
            <a:ext cx="2127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46"/>
          <p:cNvSpPr txBox="1"/>
          <p:nvPr>
            <p:ph type="title"/>
          </p:nvPr>
        </p:nvSpPr>
        <p:spPr>
          <a:xfrm>
            <a:off x="720000" y="377025"/>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endParaRPr/>
          </a:p>
        </p:txBody>
      </p:sp>
      <p:sp>
        <p:nvSpPr>
          <p:cNvPr id="1346" name="Google Shape;1346;p46"/>
          <p:cNvSpPr txBox="1"/>
          <p:nvPr/>
        </p:nvSpPr>
        <p:spPr>
          <a:xfrm>
            <a:off x="4795350" y="1370563"/>
            <a:ext cx="16770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994A9"/>
                </a:solidFill>
                <a:latin typeface="Archivo ExtraBold"/>
                <a:ea typeface="Archivo ExtraBold"/>
                <a:cs typeface="Archivo ExtraBold"/>
                <a:sym typeface="Archivo ExtraBold"/>
              </a:rPr>
              <a:t>REFURBISHED MACHINES</a:t>
            </a:r>
            <a:endParaRPr sz="1300">
              <a:solidFill>
                <a:srgbClr val="7994A9"/>
              </a:solidFill>
              <a:latin typeface="Archivo ExtraBold"/>
              <a:ea typeface="Archivo ExtraBold"/>
              <a:cs typeface="Archivo ExtraBold"/>
              <a:sym typeface="Archivo ExtraBold"/>
            </a:endParaRPr>
          </a:p>
        </p:txBody>
      </p:sp>
      <p:sp>
        <p:nvSpPr>
          <p:cNvPr id="1347" name="Google Shape;1347;p46"/>
          <p:cNvSpPr txBox="1"/>
          <p:nvPr/>
        </p:nvSpPr>
        <p:spPr>
          <a:xfrm>
            <a:off x="6146150" y="1370565"/>
            <a:ext cx="21327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Stretch funding dollars</a:t>
            </a:r>
            <a:endParaRPr>
              <a:solidFill>
                <a:schemeClr val="dk1"/>
              </a:solidFill>
              <a:latin typeface="Hind"/>
              <a:ea typeface="Hind"/>
              <a:cs typeface="Hind"/>
              <a:sym typeface="Hind"/>
            </a:endParaRPr>
          </a:p>
        </p:txBody>
      </p:sp>
      <p:sp>
        <p:nvSpPr>
          <p:cNvPr id="1348" name="Google Shape;1348;p46"/>
          <p:cNvSpPr txBox="1"/>
          <p:nvPr/>
        </p:nvSpPr>
        <p:spPr>
          <a:xfrm>
            <a:off x="809650" y="1400150"/>
            <a:ext cx="13980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994A9"/>
                </a:solidFill>
                <a:latin typeface="Archivo ExtraBold"/>
                <a:ea typeface="Archivo ExtraBold"/>
                <a:cs typeface="Archivo ExtraBold"/>
                <a:sym typeface="Archivo ExtraBold"/>
              </a:rPr>
              <a:t>PORTABILITY</a:t>
            </a:r>
            <a:endParaRPr sz="1300">
              <a:solidFill>
                <a:srgbClr val="7994A9"/>
              </a:solidFill>
              <a:latin typeface="Archivo ExtraBold"/>
              <a:ea typeface="Archivo ExtraBold"/>
              <a:cs typeface="Archivo ExtraBold"/>
              <a:sym typeface="Archivo ExtraBold"/>
            </a:endParaRPr>
          </a:p>
        </p:txBody>
      </p:sp>
      <p:sp>
        <p:nvSpPr>
          <p:cNvPr id="1349" name="Google Shape;1349;p46"/>
          <p:cNvSpPr txBox="1"/>
          <p:nvPr/>
        </p:nvSpPr>
        <p:spPr>
          <a:xfrm>
            <a:off x="2215700" y="1400153"/>
            <a:ext cx="21327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Invest in portable units as opposed to stationary</a:t>
            </a:r>
            <a:endParaRPr>
              <a:solidFill>
                <a:schemeClr val="dk1"/>
              </a:solidFill>
              <a:latin typeface="Hind"/>
              <a:ea typeface="Hind"/>
              <a:cs typeface="Hind"/>
              <a:sym typeface="Hind"/>
            </a:endParaRPr>
          </a:p>
        </p:txBody>
      </p:sp>
      <p:sp>
        <p:nvSpPr>
          <p:cNvPr id="1350" name="Google Shape;1350;p46"/>
          <p:cNvSpPr txBox="1"/>
          <p:nvPr/>
        </p:nvSpPr>
        <p:spPr>
          <a:xfrm>
            <a:off x="809648" y="3529425"/>
            <a:ext cx="18267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rchivo ExtraBold"/>
                <a:ea typeface="Archivo ExtraBold"/>
                <a:cs typeface="Archivo ExtraBold"/>
                <a:sym typeface="Archivo ExtraBold"/>
              </a:rPr>
              <a:t>+1 =       42%</a:t>
            </a:r>
            <a:endParaRPr sz="2200">
              <a:solidFill>
                <a:schemeClr val="dk1"/>
              </a:solidFill>
              <a:latin typeface="Archivo ExtraBold"/>
              <a:ea typeface="Archivo ExtraBold"/>
              <a:cs typeface="Archivo ExtraBold"/>
              <a:sym typeface="Archivo ExtraBold"/>
            </a:endParaRPr>
          </a:p>
          <a:p>
            <a:pPr indent="0" lvl="0" marL="0" rtl="0" algn="l">
              <a:spcBef>
                <a:spcPts val="0"/>
              </a:spcBef>
              <a:spcAft>
                <a:spcPts val="0"/>
              </a:spcAft>
              <a:buNone/>
            </a:pPr>
            <a:r>
              <a:rPr lang="en" sz="2200">
                <a:solidFill>
                  <a:schemeClr val="dk1"/>
                </a:solidFill>
                <a:latin typeface="Archivo ExtraBold"/>
                <a:ea typeface="Archivo ExtraBold"/>
                <a:cs typeface="Archivo ExtraBold"/>
                <a:sym typeface="Archivo ExtraBold"/>
              </a:rPr>
              <a:t>             </a:t>
            </a:r>
            <a:r>
              <a:rPr lang="en" sz="1500">
                <a:solidFill>
                  <a:schemeClr val="dk1"/>
                </a:solidFill>
                <a:latin typeface="Archivo ExtraBold"/>
                <a:ea typeface="Archivo ExtraBold"/>
                <a:cs typeface="Archivo ExtraBold"/>
                <a:sym typeface="Archivo ExtraBold"/>
              </a:rPr>
              <a:t>d</a:t>
            </a:r>
            <a:r>
              <a:rPr lang="en" sz="1500">
                <a:solidFill>
                  <a:schemeClr val="dk1"/>
                </a:solidFill>
                <a:latin typeface="Archivo ExtraBold"/>
                <a:ea typeface="Archivo ExtraBold"/>
                <a:cs typeface="Archivo ExtraBold"/>
                <a:sym typeface="Archivo ExtraBold"/>
              </a:rPr>
              <a:t>eviation</a:t>
            </a:r>
            <a:r>
              <a:rPr lang="en" sz="2200">
                <a:solidFill>
                  <a:schemeClr val="dk1"/>
                </a:solidFill>
                <a:latin typeface="Archivo ExtraBold"/>
                <a:ea typeface="Archivo ExtraBold"/>
                <a:cs typeface="Archivo ExtraBold"/>
                <a:sym typeface="Archivo ExtraBold"/>
              </a:rPr>
              <a:t> </a:t>
            </a:r>
            <a:endParaRPr sz="2200">
              <a:solidFill>
                <a:schemeClr val="dk1"/>
              </a:solidFill>
              <a:latin typeface="Archivo ExtraBold"/>
              <a:ea typeface="Archivo ExtraBold"/>
              <a:cs typeface="Archivo ExtraBold"/>
              <a:sym typeface="Archivo ExtraBold"/>
            </a:endParaRPr>
          </a:p>
        </p:txBody>
      </p:sp>
      <p:sp>
        <p:nvSpPr>
          <p:cNvPr id="1351" name="Google Shape;1351;p46"/>
          <p:cNvSpPr/>
          <p:nvPr/>
        </p:nvSpPr>
        <p:spPr>
          <a:xfrm>
            <a:off x="2568825" y="3722525"/>
            <a:ext cx="1677000" cy="116100"/>
          </a:xfrm>
          <a:prstGeom prst="rect">
            <a:avLst/>
          </a:prstGeom>
          <a:solidFill>
            <a:schemeClr val="dk2"/>
          </a:solidFill>
          <a:ln>
            <a:noFill/>
          </a:ln>
          <a:effectLst>
            <a:outerShdw blurRad="85725" rotWithShape="0" algn="bl">
              <a:schemeClr val="l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2568875" y="3722525"/>
            <a:ext cx="809100" cy="116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txBox="1"/>
          <p:nvPr/>
        </p:nvSpPr>
        <p:spPr>
          <a:xfrm>
            <a:off x="809650" y="2103138"/>
            <a:ext cx="9591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994A9"/>
                </a:solidFill>
                <a:latin typeface="Archivo ExtraBold"/>
                <a:ea typeface="Archivo ExtraBold"/>
                <a:cs typeface="Archivo ExtraBold"/>
                <a:sym typeface="Archivo ExtraBold"/>
              </a:rPr>
              <a:t>BENEFIT</a:t>
            </a:r>
            <a:endParaRPr sz="1300">
              <a:solidFill>
                <a:srgbClr val="7994A9"/>
              </a:solidFill>
              <a:latin typeface="Archivo ExtraBold"/>
              <a:ea typeface="Archivo ExtraBold"/>
              <a:cs typeface="Archivo ExtraBold"/>
              <a:sym typeface="Archivo ExtraBold"/>
            </a:endParaRPr>
          </a:p>
        </p:txBody>
      </p:sp>
      <p:sp>
        <p:nvSpPr>
          <p:cNvPr id="1354" name="Google Shape;1354;p46"/>
          <p:cNvSpPr txBox="1"/>
          <p:nvPr/>
        </p:nvSpPr>
        <p:spPr>
          <a:xfrm>
            <a:off x="2215700" y="2103138"/>
            <a:ext cx="2132700" cy="15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+1 </a:t>
            </a:r>
            <a:r>
              <a:rPr lang="en">
                <a:solidFill>
                  <a:schemeClr val="dk1"/>
                </a:solidFill>
                <a:latin typeface="Hind"/>
                <a:ea typeface="Hind"/>
                <a:cs typeface="Hind"/>
                <a:sym typeface="Hind"/>
              </a:rPr>
              <a:t>portable unit will allow 2599 more patients to be treated from 2013-2017</a:t>
            </a:r>
            <a:endParaRPr>
              <a:solidFill>
                <a:schemeClr val="dk1"/>
              </a:solidFill>
              <a:latin typeface="Hind"/>
              <a:ea typeface="Hind"/>
              <a:cs typeface="Hind"/>
              <a:sym typeface="Hind"/>
            </a:endParaRPr>
          </a:p>
        </p:txBody>
      </p:sp>
      <p:sp>
        <p:nvSpPr>
          <p:cNvPr id="1355" name="Google Shape;1355;p46"/>
          <p:cNvSpPr txBox="1"/>
          <p:nvPr/>
        </p:nvSpPr>
        <p:spPr>
          <a:xfrm>
            <a:off x="4795350" y="2103138"/>
            <a:ext cx="9591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994A9"/>
                </a:solidFill>
                <a:latin typeface="Archivo ExtraBold"/>
                <a:ea typeface="Archivo ExtraBold"/>
                <a:cs typeface="Archivo ExtraBold"/>
                <a:sym typeface="Archivo ExtraBold"/>
              </a:rPr>
              <a:t>BENEFIT</a:t>
            </a:r>
            <a:endParaRPr sz="1300">
              <a:solidFill>
                <a:srgbClr val="7994A9"/>
              </a:solidFill>
              <a:latin typeface="Archivo ExtraBold"/>
              <a:ea typeface="Archivo ExtraBold"/>
              <a:cs typeface="Archivo ExtraBold"/>
              <a:sym typeface="Archivo ExtraBold"/>
            </a:endParaRPr>
          </a:p>
        </p:txBody>
      </p:sp>
      <p:sp>
        <p:nvSpPr>
          <p:cNvPr id="1356" name="Google Shape;1356;p46"/>
          <p:cNvSpPr txBox="1"/>
          <p:nvPr/>
        </p:nvSpPr>
        <p:spPr>
          <a:xfrm>
            <a:off x="6201400" y="2103150"/>
            <a:ext cx="2277000" cy="22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Spend less money on machines &amp; allocate spending on </a:t>
            </a:r>
            <a:r>
              <a:rPr lang="en">
                <a:solidFill>
                  <a:schemeClr val="dk1"/>
                </a:solidFill>
                <a:latin typeface="Hind"/>
                <a:ea typeface="Hind"/>
                <a:cs typeface="Hind"/>
                <a:sym typeface="Hind"/>
              </a:rPr>
              <a:t>infrastructure</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rPr lang="en">
                <a:solidFill>
                  <a:schemeClr val="dk1"/>
                </a:solidFill>
                <a:latin typeface="Hind"/>
                <a:ea typeface="Hind"/>
                <a:cs typeface="Hind"/>
                <a:sym typeface="Hind"/>
              </a:rPr>
              <a:t>30%-70% of </a:t>
            </a:r>
            <a:r>
              <a:rPr lang="en">
                <a:solidFill>
                  <a:schemeClr val="dk1"/>
                </a:solidFill>
                <a:latin typeface="Hind"/>
                <a:ea typeface="Hind"/>
                <a:cs typeface="Hind"/>
                <a:sym typeface="Hind"/>
              </a:rPr>
              <a:t>original cost of a new LINAC machine</a:t>
            </a:r>
            <a:endParaRPr>
              <a:solidFill>
                <a:schemeClr val="dk1"/>
              </a:solidFill>
              <a:latin typeface="Hind"/>
              <a:ea typeface="Hind"/>
              <a:cs typeface="Hind"/>
              <a:sym typeface="Hind"/>
            </a:endParaRPr>
          </a:p>
          <a:p>
            <a:pPr indent="0" lvl="0" marL="0" rtl="0" algn="l">
              <a:spcBef>
                <a:spcPts val="0"/>
              </a:spcBef>
              <a:spcAft>
                <a:spcPts val="0"/>
              </a:spcAft>
              <a:buNone/>
            </a:pPr>
            <a:r>
              <a:t/>
            </a:r>
            <a:endParaRPr>
              <a:solidFill>
                <a:schemeClr val="dk1"/>
              </a:solidFill>
              <a:latin typeface="Hind"/>
              <a:ea typeface="Hind"/>
              <a:cs typeface="Hind"/>
              <a:sym typeface="Hind"/>
            </a:endParaRPr>
          </a:p>
          <a:p>
            <a:pPr indent="0" lvl="0" marL="0" rtl="0" algn="l">
              <a:spcBef>
                <a:spcPts val="0"/>
              </a:spcBef>
              <a:spcAft>
                <a:spcPts val="0"/>
              </a:spcAft>
              <a:buNone/>
            </a:pPr>
            <a:r>
              <a:rPr lang="en">
                <a:solidFill>
                  <a:schemeClr val="dk1"/>
                </a:solidFill>
                <a:latin typeface="Hind"/>
                <a:ea typeface="Hind"/>
                <a:cs typeface="Hind"/>
                <a:sym typeface="Hind"/>
              </a:rPr>
              <a:t>Refurbished machines require specialized software to run optimally </a:t>
            </a:r>
            <a:endParaRPr>
              <a:solidFill>
                <a:schemeClr val="dk1"/>
              </a:solidFill>
              <a:latin typeface="Hind"/>
              <a:ea typeface="Hind"/>
              <a:cs typeface="Hind"/>
              <a:sym typeface="Hind"/>
            </a:endParaRPr>
          </a:p>
        </p:txBody>
      </p:sp>
      <p:sp>
        <p:nvSpPr>
          <p:cNvPr id="1357" name="Google Shape;1357;p46"/>
          <p:cNvSpPr/>
          <p:nvPr/>
        </p:nvSpPr>
        <p:spPr>
          <a:xfrm rot="5400000">
            <a:off x="1554294" y="3681050"/>
            <a:ext cx="225024" cy="203876"/>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1" name="Shape 1361"/>
        <p:cNvGrpSpPr/>
        <p:nvPr/>
      </p:nvGrpSpPr>
      <p:grpSpPr>
        <a:xfrm>
          <a:off x="0" y="0"/>
          <a:ext cx="0" cy="0"/>
          <a:chOff x="0" y="0"/>
          <a:chExt cx="0" cy="0"/>
        </a:xfrm>
      </p:grpSpPr>
      <p:sp>
        <p:nvSpPr>
          <p:cNvPr id="1362" name="Google Shape;1362;p47"/>
          <p:cNvSpPr/>
          <p:nvPr/>
        </p:nvSpPr>
        <p:spPr>
          <a:xfrm>
            <a:off x="3900300" y="119025"/>
            <a:ext cx="4874700" cy="2571000"/>
          </a:xfrm>
          <a:prstGeom prst="roundRect">
            <a:avLst>
              <a:gd fmla="val 10222" name="adj"/>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7"/>
          <p:cNvSpPr txBox="1"/>
          <p:nvPr/>
        </p:nvSpPr>
        <p:spPr>
          <a:xfrm>
            <a:off x="4424100" y="326750"/>
            <a:ext cx="14469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7994A9"/>
                </a:solidFill>
                <a:latin typeface="Archivo ExtraBold"/>
                <a:ea typeface="Archivo ExtraBold"/>
                <a:cs typeface="Archivo ExtraBold"/>
                <a:sym typeface="Archivo ExtraBold"/>
              </a:rPr>
              <a:t>PRODUCTIVITY</a:t>
            </a:r>
            <a:endParaRPr sz="1200">
              <a:solidFill>
                <a:srgbClr val="7994A9"/>
              </a:solidFill>
              <a:latin typeface="Archivo ExtraBold"/>
              <a:ea typeface="Archivo ExtraBold"/>
              <a:cs typeface="Archivo ExtraBold"/>
              <a:sym typeface="Archivo ExtraBold"/>
            </a:endParaRPr>
          </a:p>
        </p:txBody>
      </p:sp>
      <p:sp>
        <p:nvSpPr>
          <p:cNvPr id="1364" name="Google Shape;1364;p47"/>
          <p:cNvSpPr txBox="1"/>
          <p:nvPr/>
        </p:nvSpPr>
        <p:spPr>
          <a:xfrm>
            <a:off x="5871001" y="303625"/>
            <a:ext cx="23184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ind"/>
                <a:ea typeface="Hind"/>
                <a:cs typeface="Hind"/>
                <a:sym typeface="Hind"/>
              </a:rPr>
              <a:t>Upgrading to a newer LINAC model to increase productivity</a:t>
            </a:r>
            <a:endParaRPr sz="1200">
              <a:solidFill>
                <a:schemeClr val="dk1"/>
              </a:solidFill>
              <a:latin typeface="Hind"/>
              <a:ea typeface="Hind"/>
              <a:cs typeface="Hind"/>
              <a:sym typeface="Hind"/>
            </a:endParaRPr>
          </a:p>
        </p:txBody>
      </p:sp>
      <p:sp>
        <p:nvSpPr>
          <p:cNvPr id="1365" name="Google Shape;1365;p47"/>
          <p:cNvSpPr txBox="1"/>
          <p:nvPr/>
        </p:nvSpPr>
        <p:spPr>
          <a:xfrm>
            <a:off x="4424099" y="928640"/>
            <a:ext cx="13896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7994A9"/>
                </a:solidFill>
                <a:latin typeface="Archivo ExtraBold"/>
                <a:ea typeface="Archivo ExtraBold"/>
                <a:cs typeface="Archivo ExtraBold"/>
                <a:sym typeface="Archivo ExtraBold"/>
              </a:rPr>
              <a:t>SOLUTION</a:t>
            </a:r>
            <a:endParaRPr sz="1200">
              <a:solidFill>
                <a:srgbClr val="7994A9"/>
              </a:solidFill>
              <a:latin typeface="Archivo ExtraBold"/>
              <a:ea typeface="Archivo ExtraBold"/>
              <a:cs typeface="Archivo ExtraBold"/>
              <a:sym typeface="Archivo ExtraBold"/>
            </a:endParaRPr>
          </a:p>
        </p:txBody>
      </p:sp>
      <p:sp>
        <p:nvSpPr>
          <p:cNvPr id="1366" name="Google Shape;1366;p47"/>
          <p:cNvSpPr txBox="1"/>
          <p:nvPr/>
        </p:nvSpPr>
        <p:spPr>
          <a:xfrm>
            <a:off x="5871000" y="884725"/>
            <a:ext cx="2523000" cy="65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Hind"/>
                <a:ea typeface="Hind"/>
                <a:cs typeface="Hind"/>
                <a:sym typeface="Hind"/>
              </a:rPr>
              <a:t>Elekta introduces new radiotherapy solution to help address worldwide cancer burden</a:t>
            </a:r>
            <a:endParaRPr sz="1200">
              <a:solidFill>
                <a:schemeClr val="dk1"/>
              </a:solidFill>
              <a:latin typeface="Hind"/>
              <a:ea typeface="Hind"/>
              <a:cs typeface="Hind"/>
              <a:sym typeface="Hind"/>
            </a:endParaRPr>
          </a:p>
          <a:p>
            <a:pPr indent="0" lvl="0" marL="0" rtl="0" algn="l">
              <a:spcBef>
                <a:spcPts val="700"/>
              </a:spcBef>
              <a:spcAft>
                <a:spcPts val="0"/>
              </a:spcAft>
              <a:buNone/>
            </a:pPr>
            <a:r>
              <a:t/>
            </a:r>
            <a:endParaRPr>
              <a:solidFill>
                <a:schemeClr val="dk1"/>
              </a:solidFill>
              <a:latin typeface="Hind"/>
              <a:ea typeface="Hind"/>
              <a:cs typeface="Hind"/>
              <a:sym typeface="Hind"/>
            </a:endParaRPr>
          </a:p>
        </p:txBody>
      </p:sp>
      <p:sp>
        <p:nvSpPr>
          <p:cNvPr id="1367" name="Google Shape;1367;p47"/>
          <p:cNvSpPr txBox="1"/>
          <p:nvPr/>
        </p:nvSpPr>
        <p:spPr>
          <a:xfrm>
            <a:off x="7669456" y="1615472"/>
            <a:ext cx="13035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rchivo ExtraBold"/>
                <a:ea typeface="Archivo ExtraBold"/>
                <a:cs typeface="Archivo ExtraBold"/>
                <a:sym typeface="Archivo ExtraBold"/>
              </a:rPr>
              <a:t>50%</a:t>
            </a:r>
            <a:endParaRPr sz="2200">
              <a:solidFill>
                <a:schemeClr val="dk1"/>
              </a:solidFill>
              <a:latin typeface="Archivo ExtraBold"/>
              <a:ea typeface="Archivo ExtraBold"/>
              <a:cs typeface="Archivo ExtraBold"/>
              <a:sym typeface="Archivo ExtraBold"/>
            </a:endParaRPr>
          </a:p>
        </p:txBody>
      </p:sp>
      <p:sp>
        <p:nvSpPr>
          <p:cNvPr id="1368" name="Google Shape;1368;p47"/>
          <p:cNvSpPr/>
          <p:nvPr/>
        </p:nvSpPr>
        <p:spPr>
          <a:xfrm rot="5400000">
            <a:off x="7470469" y="1786050"/>
            <a:ext cx="225024" cy="203876"/>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9" name="Google Shape;1369;p47"/>
          <p:cNvGrpSpPr/>
          <p:nvPr/>
        </p:nvGrpSpPr>
        <p:grpSpPr>
          <a:xfrm>
            <a:off x="5318538" y="2247013"/>
            <a:ext cx="2038200" cy="192907"/>
            <a:chOff x="2176425" y="2368150"/>
            <a:chExt cx="2038200" cy="192907"/>
          </a:xfrm>
        </p:grpSpPr>
        <p:sp>
          <p:nvSpPr>
            <p:cNvPr id="1370" name="Google Shape;1370;p47"/>
            <p:cNvSpPr/>
            <p:nvPr/>
          </p:nvSpPr>
          <p:spPr>
            <a:xfrm>
              <a:off x="2176425" y="2368150"/>
              <a:ext cx="2038200" cy="192900"/>
            </a:xfrm>
            <a:prstGeom prst="rect">
              <a:avLst/>
            </a:prstGeom>
            <a:solidFill>
              <a:schemeClr val="dk2"/>
            </a:solidFill>
            <a:ln>
              <a:noFill/>
            </a:ln>
            <a:effectLst>
              <a:outerShdw blurRad="85725" rotWithShape="0" algn="bl">
                <a:schemeClr val="l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2176475" y="2368157"/>
              <a:ext cx="1027500" cy="19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2" name="Google Shape;1372;p47"/>
          <p:cNvSpPr txBox="1"/>
          <p:nvPr/>
        </p:nvSpPr>
        <p:spPr>
          <a:xfrm>
            <a:off x="4424088" y="1679863"/>
            <a:ext cx="15402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7994A9"/>
                </a:solidFill>
                <a:latin typeface="Archivo ExtraBold"/>
                <a:ea typeface="Archivo ExtraBold"/>
                <a:cs typeface="Archivo ExtraBold"/>
                <a:sym typeface="Archivo ExtraBold"/>
              </a:rPr>
              <a:t>BENEFIT</a:t>
            </a:r>
            <a:endParaRPr sz="1200">
              <a:solidFill>
                <a:srgbClr val="7994A9"/>
              </a:solidFill>
              <a:latin typeface="Archivo ExtraBold"/>
              <a:ea typeface="Archivo ExtraBold"/>
              <a:cs typeface="Archivo ExtraBold"/>
              <a:sym typeface="Archivo ExtraBold"/>
            </a:endParaRPr>
          </a:p>
        </p:txBody>
      </p:sp>
      <p:sp>
        <p:nvSpPr>
          <p:cNvPr id="1373" name="Google Shape;1373;p47"/>
          <p:cNvSpPr txBox="1"/>
          <p:nvPr/>
        </p:nvSpPr>
        <p:spPr>
          <a:xfrm>
            <a:off x="5871000" y="1679875"/>
            <a:ext cx="16986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Hind"/>
                <a:ea typeface="Hind"/>
                <a:cs typeface="Hind"/>
                <a:sym typeface="Hind"/>
              </a:rPr>
              <a:t>Reduce setup time by</a:t>
            </a:r>
            <a:endParaRPr sz="1200">
              <a:solidFill>
                <a:schemeClr val="dk1"/>
              </a:solidFill>
              <a:latin typeface="Hind"/>
              <a:ea typeface="Hind"/>
              <a:cs typeface="Hind"/>
              <a:sym typeface="Hind"/>
            </a:endParaRPr>
          </a:p>
          <a:p>
            <a:pPr indent="0" lvl="0" marL="0" rtl="0" algn="l">
              <a:spcBef>
                <a:spcPts val="700"/>
              </a:spcBef>
              <a:spcAft>
                <a:spcPts val="0"/>
              </a:spcAft>
              <a:buNone/>
            </a:pPr>
            <a:r>
              <a:t/>
            </a:r>
            <a:endParaRPr>
              <a:solidFill>
                <a:schemeClr val="dk1"/>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48"/>
          <p:cNvSpPr/>
          <p:nvPr/>
        </p:nvSpPr>
        <p:spPr>
          <a:xfrm>
            <a:off x="7288250" y="974825"/>
            <a:ext cx="1306500" cy="13065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txBox="1"/>
          <p:nvPr>
            <p:ph idx="2" type="title"/>
          </p:nvPr>
        </p:nvSpPr>
        <p:spPr>
          <a:xfrm>
            <a:off x="7413050" y="1148825"/>
            <a:ext cx="1056900" cy="95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01</a:t>
            </a:r>
            <a:endParaRPr/>
          </a:p>
        </p:txBody>
      </p:sp>
      <p:sp>
        <p:nvSpPr>
          <p:cNvPr id="1380" name="Google Shape;1380;p48"/>
          <p:cNvSpPr/>
          <p:nvPr/>
        </p:nvSpPr>
        <p:spPr>
          <a:xfrm>
            <a:off x="6467472" y="403297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txBox="1"/>
          <p:nvPr>
            <p:ph idx="1" type="subTitle"/>
          </p:nvPr>
        </p:nvSpPr>
        <p:spPr>
          <a:xfrm>
            <a:off x="720000" y="1588050"/>
            <a:ext cx="4213200" cy="8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812A5F"/>
              </a:buClr>
              <a:buFont typeface="Arial"/>
              <a:buNone/>
            </a:pPr>
            <a:r>
              <a:t/>
            </a:r>
            <a:endParaRPr/>
          </a:p>
          <a:p>
            <a:pPr indent="0" lvl="0" marL="0" rtl="0" algn="l">
              <a:spcBef>
                <a:spcPts val="0"/>
              </a:spcBef>
              <a:spcAft>
                <a:spcPts val="1200"/>
              </a:spcAft>
              <a:buNone/>
            </a:pPr>
            <a:r>
              <a:t/>
            </a:r>
            <a:endParaRPr/>
          </a:p>
        </p:txBody>
      </p:sp>
      <p:sp>
        <p:nvSpPr>
          <p:cNvPr id="1382" name="Google Shape;1382;p48"/>
          <p:cNvSpPr txBox="1"/>
          <p:nvPr>
            <p:ph type="title"/>
          </p:nvPr>
        </p:nvSpPr>
        <p:spPr>
          <a:xfrm>
            <a:off x="872400" y="787775"/>
            <a:ext cx="4213200" cy="8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38"/>
          <p:cNvSpPr/>
          <p:nvPr/>
        </p:nvSpPr>
        <p:spPr>
          <a:xfrm>
            <a:off x="4788938" y="1825750"/>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8"/>
          <p:cNvSpPr/>
          <p:nvPr/>
        </p:nvSpPr>
        <p:spPr>
          <a:xfrm>
            <a:off x="4788938" y="2934488"/>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938775" y="1825750"/>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938775" y="2934488"/>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txBox="1"/>
          <p:nvPr>
            <p:ph idx="9" type="title"/>
          </p:nvPr>
        </p:nvSpPr>
        <p:spPr>
          <a:xfrm>
            <a:off x="884025" y="3117565"/>
            <a:ext cx="10482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02</a:t>
            </a:r>
            <a:endParaRPr/>
          </a:p>
        </p:txBody>
      </p:sp>
      <p:sp>
        <p:nvSpPr>
          <p:cNvPr id="1191" name="Google Shape;1191;p38"/>
          <p:cNvSpPr txBox="1"/>
          <p:nvPr>
            <p:ph idx="8" type="title"/>
          </p:nvPr>
        </p:nvSpPr>
        <p:spPr>
          <a:xfrm>
            <a:off x="884025" y="2008765"/>
            <a:ext cx="10482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01</a:t>
            </a:r>
            <a:endParaRPr/>
          </a:p>
        </p:txBody>
      </p:sp>
      <p:sp>
        <p:nvSpPr>
          <p:cNvPr id="1192" name="Google Shape;1192;p38"/>
          <p:cNvSpPr txBox="1"/>
          <p:nvPr>
            <p:ph idx="13" type="title"/>
          </p:nvPr>
        </p:nvSpPr>
        <p:spPr>
          <a:xfrm>
            <a:off x="4734200" y="2008765"/>
            <a:ext cx="10482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04</a:t>
            </a:r>
            <a:endParaRPr/>
          </a:p>
        </p:txBody>
      </p:sp>
      <p:sp>
        <p:nvSpPr>
          <p:cNvPr id="1193" name="Google Shape;1193;p38"/>
          <p:cNvSpPr txBox="1"/>
          <p:nvPr>
            <p:ph idx="14" type="title"/>
          </p:nvPr>
        </p:nvSpPr>
        <p:spPr>
          <a:xfrm>
            <a:off x="4734200" y="3117565"/>
            <a:ext cx="10482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05</a:t>
            </a:r>
            <a:endParaRPr/>
          </a:p>
        </p:txBody>
      </p:sp>
      <p:sp>
        <p:nvSpPr>
          <p:cNvPr id="1194" name="Google Shape;1194;p38"/>
          <p:cNvSpPr txBox="1"/>
          <p:nvPr>
            <p:ph idx="15" type="title"/>
          </p:nvPr>
        </p:nvSpPr>
        <p:spPr>
          <a:xfrm>
            <a:off x="720000" y="572450"/>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PRESENTATION AGENDA</a:t>
            </a:r>
            <a:endParaRPr/>
          </a:p>
        </p:txBody>
      </p:sp>
      <p:sp>
        <p:nvSpPr>
          <p:cNvPr id="1195" name="Google Shape;1195;p38"/>
          <p:cNvSpPr txBox="1"/>
          <p:nvPr>
            <p:ph type="title"/>
          </p:nvPr>
        </p:nvSpPr>
        <p:spPr>
          <a:xfrm>
            <a:off x="1932226" y="2097400"/>
            <a:ext cx="2479500" cy="3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380"/>
              <a:t>GENERAL SUMMARY</a:t>
            </a:r>
            <a:endParaRPr sz="1380"/>
          </a:p>
        </p:txBody>
      </p:sp>
      <p:sp>
        <p:nvSpPr>
          <p:cNvPr id="1196" name="Google Shape;1196;p38"/>
          <p:cNvSpPr txBox="1"/>
          <p:nvPr>
            <p:ph idx="2" type="title"/>
          </p:nvPr>
        </p:nvSpPr>
        <p:spPr>
          <a:xfrm>
            <a:off x="5782400" y="2097425"/>
            <a:ext cx="2763300" cy="3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380"/>
              <a:t>PROBLEM DESCRIPTION</a:t>
            </a:r>
            <a:endParaRPr sz="1380"/>
          </a:p>
        </p:txBody>
      </p:sp>
      <p:sp>
        <p:nvSpPr>
          <p:cNvPr id="1197" name="Google Shape;1197;p38"/>
          <p:cNvSpPr txBox="1"/>
          <p:nvPr>
            <p:ph idx="4" type="title"/>
          </p:nvPr>
        </p:nvSpPr>
        <p:spPr>
          <a:xfrm>
            <a:off x="1966126" y="3206159"/>
            <a:ext cx="2479500" cy="3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280"/>
              <a:t>SOLUTION APPROACH</a:t>
            </a:r>
            <a:endParaRPr sz="1280"/>
          </a:p>
        </p:txBody>
      </p:sp>
      <p:sp>
        <p:nvSpPr>
          <p:cNvPr id="1198" name="Google Shape;1198;p38"/>
          <p:cNvSpPr txBox="1"/>
          <p:nvPr>
            <p:ph idx="6" type="title"/>
          </p:nvPr>
        </p:nvSpPr>
        <p:spPr>
          <a:xfrm>
            <a:off x="5782400" y="3206150"/>
            <a:ext cx="2969400" cy="3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380"/>
              <a:t>RECOMMENDATIONS</a:t>
            </a:r>
            <a:endParaRPr sz="1380"/>
          </a:p>
        </p:txBody>
      </p:sp>
      <p:sp>
        <p:nvSpPr>
          <p:cNvPr id="1199" name="Google Shape;1199;p38"/>
          <p:cNvSpPr/>
          <p:nvPr/>
        </p:nvSpPr>
        <p:spPr>
          <a:xfrm>
            <a:off x="7948172" y="40377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38"/>
          <p:cNvGrpSpPr/>
          <p:nvPr/>
        </p:nvGrpSpPr>
        <p:grpSpPr>
          <a:xfrm>
            <a:off x="1170225" y="2057207"/>
            <a:ext cx="475812" cy="475794"/>
            <a:chOff x="-5971525" y="3273750"/>
            <a:chExt cx="292250" cy="290650"/>
          </a:xfrm>
        </p:grpSpPr>
        <p:sp>
          <p:nvSpPr>
            <p:cNvPr id="1201" name="Google Shape;1201;p38"/>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202" name="Google Shape;1202;p38"/>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sp>
        <p:nvSpPr>
          <p:cNvPr id="1203" name="Google Shape;1203;p38"/>
          <p:cNvSpPr/>
          <p:nvPr/>
        </p:nvSpPr>
        <p:spPr>
          <a:xfrm>
            <a:off x="5020397" y="2057202"/>
            <a:ext cx="475792" cy="475810"/>
          </a:xfrm>
          <a:custGeom>
            <a:rect b="b" l="l" r="r" t="t"/>
            <a:pathLst>
              <a:path extrusionOk="0" h="11657" w="11658">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8"/>
          <p:cNvSpPr/>
          <p:nvPr/>
        </p:nvSpPr>
        <p:spPr>
          <a:xfrm>
            <a:off x="1193461" y="3141350"/>
            <a:ext cx="429335" cy="475798"/>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5" name="Google Shape;1205;p38"/>
          <p:cNvGrpSpPr/>
          <p:nvPr/>
        </p:nvGrpSpPr>
        <p:grpSpPr>
          <a:xfrm>
            <a:off x="5001632" y="3141350"/>
            <a:ext cx="513340" cy="524989"/>
            <a:chOff x="-5611575" y="3272950"/>
            <a:chExt cx="294600" cy="291450"/>
          </a:xfrm>
        </p:grpSpPr>
        <p:sp>
          <p:nvSpPr>
            <p:cNvPr id="1206" name="Google Shape;1206;p38"/>
            <p:cNvSpPr/>
            <p:nvPr/>
          </p:nvSpPr>
          <p:spPr>
            <a:xfrm>
              <a:off x="-5594250" y="3273750"/>
              <a:ext cx="85875" cy="84300"/>
            </a:xfrm>
            <a:custGeom>
              <a:rect b="b" l="l" r="r" t="t"/>
              <a:pathLst>
                <a:path extrusionOk="0" h="3372" w="3435">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8"/>
            <p:cNvSpPr/>
            <p:nvPr/>
          </p:nvSpPr>
          <p:spPr>
            <a:xfrm>
              <a:off x="-5457200" y="3324950"/>
              <a:ext cx="67775" cy="67750"/>
            </a:xfrm>
            <a:custGeom>
              <a:rect b="b" l="l" r="r" t="t"/>
              <a:pathLst>
                <a:path extrusionOk="0" h="2710" w="2711">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8"/>
            <p:cNvSpPr/>
            <p:nvPr/>
          </p:nvSpPr>
          <p:spPr>
            <a:xfrm>
              <a:off x="-5415450" y="3325725"/>
              <a:ext cx="25225" cy="24450"/>
            </a:xfrm>
            <a:custGeom>
              <a:rect b="b" l="l" r="r" t="t"/>
              <a:pathLst>
                <a:path extrusionOk="0" h="978" w="1009">
                  <a:moveTo>
                    <a:pt x="0" y="1"/>
                  </a:moveTo>
                  <a:lnTo>
                    <a:pt x="0" y="977"/>
                  </a:lnTo>
                  <a:lnTo>
                    <a:pt x="1009" y="977"/>
                  </a:lnTo>
                  <a:cubicBezTo>
                    <a:pt x="883" y="473"/>
                    <a:pt x="473" y="127"/>
                    <a:pt x="0" y="1"/>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5611575" y="3359600"/>
              <a:ext cx="118950" cy="204800"/>
            </a:xfrm>
            <a:custGeom>
              <a:rect b="b" l="l" r="r" t="t"/>
              <a:pathLst>
                <a:path extrusionOk="0" h="8192" w="4758">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5510750" y="3272950"/>
              <a:ext cx="193775" cy="187475"/>
            </a:xfrm>
            <a:custGeom>
              <a:rect b="b" l="l" r="r" t="t"/>
              <a:pathLst>
                <a:path extrusionOk="0" h="7499" w="7751">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39"/>
          <p:cNvSpPr txBox="1"/>
          <p:nvPr>
            <p:ph type="title"/>
          </p:nvPr>
        </p:nvSpPr>
        <p:spPr>
          <a:xfrm>
            <a:off x="3021350" y="1645100"/>
            <a:ext cx="54027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GENERAL SUMMARY</a:t>
            </a:r>
            <a:endParaRPr/>
          </a:p>
        </p:txBody>
      </p:sp>
      <p:sp>
        <p:nvSpPr>
          <p:cNvPr id="1216" name="Google Shape;1216;p39"/>
          <p:cNvSpPr txBox="1"/>
          <p:nvPr>
            <p:ph idx="1" type="subTitle"/>
          </p:nvPr>
        </p:nvSpPr>
        <p:spPr>
          <a:xfrm>
            <a:off x="3765600" y="2395350"/>
            <a:ext cx="4658400" cy="1322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a:t>Focus on total deviation</a:t>
            </a:r>
            <a:endParaRPr/>
          </a:p>
          <a:p>
            <a:pPr indent="-349250" lvl="0" marL="457200" rtl="0" algn="l">
              <a:spcBef>
                <a:spcPts val="0"/>
              </a:spcBef>
              <a:spcAft>
                <a:spcPts val="0"/>
              </a:spcAft>
              <a:buSzPts val="1900"/>
              <a:buChar char="-"/>
            </a:pPr>
            <a:r>
              <a:rPr lang="en"/>
              <a:t>Build more rooms in under utilized locations</a:t>
            </a:r>
            <a:endParaRPr/>
          </a:p>
          <a:p>
            <a:pPr indent="-349250" lvl="0" marL="457200" rtl="0" algn="l">
              <a:spcBef>
                <a:spcPts val="0"/>
              </a:spcBef>
              <a:spcAft>
                <a:spcPts val="0"/>
              </a:spcAft>
              <a:buSzPts val="1900"/>
              <a:buChar char="-"/>
            </a:pPr>
            <a:r>
              <a:rPr lang="en"/>
              <a:t>Invest in new linac technology</a:t>
            </a:r>
            <a:endParaRPr/>
          </a:p>
        </p:txBody>
      </p:sp>
      <p:sp>
        <p:nvSpPr>
          <p:cNvPr id="1217" name="Google Shape;1217;p39"/>
          <p:cNvSpPr/>
          <p:nvPr/>
        </p:nvSpPr>
        <p:spPr>
          <a:xfrm>
            <a:off x="3765597" y="6571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7948172" y="40377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40"/>
          <p:cNvSpPr txBox="1"/>
          <p:nvPr>
            <p:ph idx="4" type="subTitle"/>
          </p:nvPr>
        </p:nvSpPr>
        <p:spPr>
          <a:xfrm>
            <a:off x="710375" y="2686750"/>
            <a:ext cx="2534400" cy="52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Goal</a:t>
            </a:r>
            <a:endParaRPr/>
          </a:p>
        </p:txBody>
      </p:sp>
      <p:sp>
        <p:nvSpPr>
          <p:cNvPr id="1224" name="Google Shape;1224;p40"/>
          <p:cNvSpPr txBox="1"/>
          <p:nvPr>
            <p:ph idx="5" type="subTitle"/>
          </p:nvPr>
        </p:nvSpPr>
        <p:spPr>
          <a:xfrm>
            <a:off x="3244775" y="2686750"/>
            <a:ext cx="2534400" cy="52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1225" name="Google Shape;1225;p40"/>
          <p:cNvSpPr txBox="1"/>
          <p:nvPr>
            <p:ph idx="6" type="subTitle"/>
          </p:nvPr>
        </p:nvSpPr>
        <p:spPr>
          <a:xfrm>
            <a:off x="5640350" y="1981450"/>
            <a:ext cx="3275700" cy="123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Strategies/Scenarios</a:t>
            </a:r>
            <a:endParaRPr/>
          </a:p>
        </p:txBody>
      </p:sp>
      <p:sp>
        <p:nvSpPr>
          <p:cNvPr id="1226" name="Google Shape;1226;p40"/>
          <p:cNvSpPr txBox="1"/>
          <p:nvPr>
            <p:ph type="title"/>
          </p:nvPr>
        </p:nvSpPr>
        <p:spPr>
          <a:xfrm>
            <a:off x="720000" y="443931"/>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Description</a:t>
            </a:r>
            <a:endParaRPr/>
          </a:p>
        </p:txBody>
      </p:sp>
      <p:sp>
        <p:nvSpPr>
          <p:cNvPr id="1227" name="Google Shape;1227;p40"/>
          <p:cNvSpPr txBox="1"/>
          <p:nvPr>
            <p:ph idx="1" type="subTitle"/>
          </p:nvPr>
        </p:nvSpPr>
        <p:spPr>
          <a:xfrm>
            <a:off x="710375" y="3183745"/>
            <a:ext cx="2534400" cy="86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28" name="Google Shape;1228;p40"/>
          <p:cNvSpPr txBox="1"/>
          <p:nvPr>
            <p:ph idx="2" type="subTitle"/>
          </p:nvPr>
        </p:nvSpPr>
        <p:spPr>
          <a:xfrm>
            <a:off x="3304800" y="3183745"/>
            <a:ext cx="2534400" cy="86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29" name="Google Shape;1229;p40"/>
          <p:cNvSpPr txBox="1"/>
          <p:nvPr>
            <p:ph idx="3" type="subTitle"/>
          </p:nvPr>
        </p:nvSpPr>
        <p:spPr>
          <a:xfrm>
            <a:off x="5899225" y="3183745"/>
            <a:ext cx="2534400" cy="86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30" name="Google Shape;1230;p40"/>
          <p:cNvSpPr/>
          <p:nvPr/>
        </p:nvSpPr>
        <p:spPr>
          <a:xfrm>
            <a:off x="1508218" y="1619346"/>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a:off x="4102643" y="1619346"/>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6697068" y="1619346"/>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7948172" y="451350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40"/>
          <p:cNvGrpSpPr/>
          <p:nvPr/>
        </p:nvGrpSpPr>
        <p:grpSpPr>
          <a:xfrm>
            <a:off x="4350826" y="1890366"/>
            <a:ext cx="442337" cy="419623"/>
            <a:chOff x="-6696925" y="3272575"/>
            <a:chExt cx="307200" cy="291425"/>
          </a:xfrm>
        </p:grpSpPr>
        <p:sp>
          <p:nvSpPr>
            <p:cNvPr id="1235" name="Google Shape;1235;p40"/>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40"/>
          <p:cNvGrpSpPr/>
          <p:nvPr/>
        </p:nvGrpSpPr>
        <p:grpSpPr>
          <a:xfrm>
            <a:off x="1802497" y="1926539"/>
            <a:ext cx="351024" cy="347301"/>
            <a:chOff x="946175" y="3619500"/>
            <a:chExt cx="296975" cy="293825"/>
          </a:xfrm>
        </p:grpSpPr>
        <p:sp>
          <p:nvSpPr>
            <p:cNvPr id="1238" name="Google Shape;1238;p40"/>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40"/>
          <p:cNvGrpSpPr/>
          <p:nvPr/>
        </p:nvGrpSpPr>
        <p:grpSpPr>
          <a:xfrm>
            <a:off x="6983243" y="1905057"/>
            <a:ext cx="366364" cy="367290"/>
            <a:chOff x="-61783350" y="3743950"/>
            <a:chExt cx="316650" cy="317450"/>
          </a:xfrm>
        </p:grpSpPr>
        <p:sp>
          <p:nvSpPr>
            <p:cNvPr id="1245" name="Google Shape;1245;p40"/>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41"/>
          <p:cNvSpPr txBox="1"/>
          <p:nvPr>
            <p:ph idx="1" type="subTitle"/>
          </p:nvPr>
        </p:nvSpPr>
        <p:spPr>
          <a:xfrm>
            <a:off x="1750625" y="1288675"/>
            <a:ext cx="841800" cy="458400"/>
          </a:xfrm>
          <a:prstGeom prst="rect">
            <a:avLst/>
          </a:prstGeom>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n"/>
              <a:t>Goal</a:t>
            </a:r>
            <a:endParaRPr/>
          </a:p>
        </p:txBody>
      </p:sp>
      <p:sp>
        <p:nvSpPr>
          <p:cNvPr id="1252" name="Google Shape;1252;p41"/>
          <p:cNvSpPr txBox="1"/>
          <p:nvPr>
            <p:ph type="title"/>
          </p:nvPr>
        </p:nvSpPr>
        <p:spPr>
          <a:xfrm>
            <a:off x="720000" y="143768"/>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Approach</a:t>
            </a:r>
            <a:endParaRPr/>
          </a:p>
        </p:txBody>
      </p:sp>
      <p:sp>
        <p:nvSpPr>
          <p:cNvPr id="1253" name="Google Shape;1253;p41"/>
          <p:cNvSpPr txBox="1"/>
          <p:nvPr>
            <p:ph idx="5" type="subTitle"/>
          </p:nvPr>
        </p:nvSpPr>
        <p:spPr>
          <a:xfrm>
            <a:off x="1820775" y="1747071"/>
            <a:ext cx="2248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Reduce Deviation between Capacity and Demand</a:t>
            </a:r>
            <a:endParaRPr sz="1000"/>
          </a:p>
        </p:txBody>
      </p:sp>
      <p:sp>
        <p:nvSpPr>
          <p:cNvPr id="1254" name="Google Shape;1254;p41"/>
          <p:cNvSpPr/>
          <p:nvPr/>
        </p:nvSpPr>
        <p:spPr>
          <a:xfrm>
            <a:off x="719993" y="1288681"/>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7948172" y="33065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719997" y="330651"/>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41"/>
          <p:cNvGrpSpPr/>
          <p:nvPr/>
        </p:nvGrpSpPr>
        <p:grpSpPr>
          <a:xfrm>
            <a:off x="1018963" y="1588728"/>
            <a:ext cx="305386" cy="338602"/>
            <a:chOff x="3300325" y="249875"/>
            <a:chExt cx="433725" cy="480900"/>
          </a:xfrm>
        </p:grpSpPr>
        <p:sp>
          <p:nvSpPr>
            <p:cNvPr id="1258" name="Google Shape;1258;p41"/>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9" name="Google Shape;1259;p41"/>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0" name="Google Shape;1260;p41"/>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1" name="Google Shape;1261;p41"/>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2" name="Google Shape;1262;p41"/>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3" name="Google Shape;1263;p41"/>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264" name="Google Shape;1264;p41"/>
          <p:cNvPicPr preferRelativeResize="0"/>
          <p:nvPr/>
        </p:nvPicPr>
        <p:blipFill>
          <a:blip r:embed="rId3">
            <a:alphaModFix/>
          </a:blip>
          <a:stretch>
            <a:fillRect/>
          </a:stretch>
        </p:blipFill>
        <p:spPr>
          <a:xfrm>
            <a:off x="5808125" y="1564600"/>
            <a:ext cx="2770250" cy="3371200"/>
          </a:xfrm>
          <a:prstGeom prst="rect">
            <a:avLst/>
          </a:prstGeom>
          <a:noFill/>
          <a:ln>
            <a:noFill/>
          </a:ln>
        </p:spPr>
      </p:pic>
      <p:pic>
        <p:nvPicPr>
          <p:cNvPr id="1265" name="Google Shape;1265;p41"/>
          <p:cNvPicPr preferRelativeResize="0"/>
          <p:nvPr/>
        </p:nvPicPr>
        <p:blipFill>
          <a:blip r:embed="rId4">
            <a:alphaModFix/>
          </a:blip>
          <a:stretch>
            <a:fillRect/>
          </a:stretch>
        </p:blipFill>
        <p:spPr>
          <a:xfrm>
            <a:off x="166425" y="3003046"/>
            <a:ext cx="5348949" cy="19327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2"/>
          <p:cNvSpPr txBox="1"/>
          <p:nvPr>
            <p:ph idx="2" type="subTitle"/>
          </p:nvPr>
        </p:nvSpPr>
        <p:spPr>
          <a:xfrm>
            <a:off x="1658700" y="1156500"/>
            <a:ext cx="1664400" cy="458400"/>
          </a:xfrm>
          <a:prstGeom prst="rect">
            <a:avLst/>
          </a:prstGeom>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en"/>
              <a:t>Restrictions</a:t>
            </a:r>
            <a:endParaRPr/>
          </a:p>
        </p:txBody>
      </p:sp>
      <p:sp>
        <p:nvSpPr>
          <p:cNvPr id="1271" name="Google Shape;1271;p42"/>
          <p:cNvSpPr txBox="1"/>
          <p:nvPr>
            <p:ph idx="7" type="subTitle"/>
          </p:nvPr>
        </p:nvSpPr>
        <p:spPr>
          <a:xfrm>
            <a:off x="1718150" y="1614888"/>
            <a:ext cx="3127500" cy="1097400"/>
          </a:xfrm>
          <a:prstGeom prst="rect">
            <a:avLst/>
          </a:prstGeom>
        </p:spPr>
        <p:txBody>
          <a:bodyPr anchorCtr="0" anchor="t" bIns="91425" lIns="91425" spcFirstLastPara="1" rIns="91425" wrap="square" tIns="91425">
            <a:noAutofit/>
          </a:bodyPr>
          <a:lstStyle/>
          <a:p>
            <a:pPr indent="-292100" lvl="0" marL="457200" rtl="0" algn="l">
              <a:lnSpc>
                <a:spcPct val="80000"/>
              </a:lnSpc>
              <a:spcBef>
                <a:spcPts val="0"/>
              </a:spcBef>
              <a:spcAft>
                <a:spcPts val="0"/>
              </a:spcAft>
              <a:buSzPts val="1000"/>
              <a:buAutoNum type="arabicPeriod"/>
            </a:pPr>
            <a:r>
              <a:rPr lang="en" sz="1000"/>
              <a:t>Only specific centers have spare rooms available (Maximum 16)</a:t>
            </a:r>
            <a:endParaRPr sz="1000"/>
          </a:p>
          <a:p>
            <a:pPr indent="-292100" lvl="0" marL="457200" rtl="0" algn="l">
              <a:lnSpc>
                <a:spcPct val="80000"/>
              </a:lnSpc>
              <a:spcBef>
                <a:spcPts val="0"/>
              </a:spcBef>
              <a:spcAft>
                <a:spcPts val="0"/>
              </a:spcAft>
              <a:buSzPts val="1000"/>
              <a:buAutoNum type="arabicPeriod"/>
            </a:pPr>
            <a:r>
              <a:rPr lang="en" sz="1000"/>
              <a:t>Only certain amounts of Linac machines have been authorized  </a:t>
            </a:r>
            <a:endParaRPr sz="1000"/>
          </a:p>
          <a:p>
            <a:pPr indent="-292100" lvl="0" marL="457200" rtl="0" algn="l">
              <a:lnSpc>
                <a:spcPct val="80000"/>
              </a:lnSpc>
              <a:spcBef>
                <a:spcPts val="0"/>
              </a:spcBef>
              <a:spcAft>
                <a:spcPts val="0"/>
              </a:spcAft>
              <a:buSzPts val="1000"/>
              <a:buAutoNum type="arabicPeriod"/>
            </a:pPr>
            <a:r>
              <a:rPr lang="en" sz="1000"/>
              <a:t>( 4-2013, 3- 2014, 5- 2015, 2- 2016, 2- 2017)</a:t>
            </a:r>
            <a:endParaRPr sz="1000"/>
          </a:p>
          <a:p>
            <a:pPr indent="-292100" lvl="0" marL="457200" rtl="0" algn="l">
              <a:lnSpc>
                <a:spcPct val="80000"/>
              </a:lnSpc>
              <a:spcBef>
                <a:spcPts val="0"/>
              </a:spcBef>
              <a:spcAft>
                <a:spcPts val="0"/>
              </a:spcAft>
              <a:buSzPts val="1000"/>
              <a:buAutoNum type="arabicPeriod"/>
            </a:pPr>
            <a:r>
              <a:rPr lang="en" sz="1000"/>
              <a:t>All Objective cells must be integers</a:t>
            </a:r>
            <a:endParaRPr sz="1000"/>
          </a:p>
          <a:p>
            <a:pPr indent="-292100" lvl="0" marL="457200" rtl="0" algn="l">
              <a:lnSpc>
                <a:spcPct val="80000"/>
              </a:lnSpc>
              <a:spcBef>
                <a:spcPts val="0"/>
              </a:spcBef>
              <a:spcAft>
                <a:spcPts val="0"/>
              </a:spcAft>
              <a:buSzPts val="1000"/>
              <a:buAutoNum type="arabicPeriod"/>
            </a:pPr>
            <a:r>
              <a:rPr lang="en" sz="1000"/>
              <a:t>To calculate deviance we must find the under and over capacity per center</a:t>
            </a:r>
            <a:endParaRPr sz="1000"/>
          </a:p>
        </p:txBody>
      </p:sp>
      <p:sp>
        <p:nvSpPr>
          <p:cNvPr id="1272" name="Google Shape;1272;p42"/>
          <p:cNvSpPr/>
          <p:nvPr/>
        </p:nvSpPr>
        <p:spPr>
          <a:xfrm>
            <a:off x="720005" y="1315181"/>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42"/>
          <p:cNvGrpSpPr/>
          <p:nvPr/>
        </p:nvGrpSpPr>
        <p:grpSpPr>
          <a:xfrm>
            <a:off x="1019723" y="1614892"/>
            <a:ext cx="339253" cy="339253"/>
            <a:chOff x="2085525" y="4992125"/>
            <a:chExt cx="481825" cy="481825"/>
          </a:xfrm>
        </p:grpSpPr>
        <p:sp>
          <p:nvSpPr>
            <p:cNvPr id="1274" name="Google Shape;1274;p42"/>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5" name="Google Shape;1275;p42"/>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76" name="Google Shape;1276;p42"/>
          <p:cNvSpPr txBox="1"/>
          <p:nvPr>
            <p:ph type="title"/>
          </p:nvPr>
        </p:nvSpPr>
        <p:spPr>
          <a:xfrm>
            <a:off x="720000" y="141393"/>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Approach</a:t>
            </a:r>
            <a:endParaRPr/>
          </a:p>
        </p:txBody>
      </p:sp>
      <p:sp>
        <p:nvSpPr>
          <p:cNvPr id="1277" name="Google Shape;1277;p42"/>
          <p:cNvSpPr/>
          <p:nvPr/>
        </p:nvSpPr>
        <p:spPr>
          <a:xfrm>
            <a:off x="7948172" y="32827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719997" y="32827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9" name="Google Shape;1279;p42"/>
          <p:cNvPicPr preferRelativeResize="0"/>
          <p:nvPr/>
        </p:nvPicPr>
        <p:blipFill>
          <a:blip r:embed="rId3">
            <a:alphaModFix/>
          </a:blip>
          <a:stretch>
            <a:fillRect/>
          </a:stretch>
        </p:blipFill>
        <p:spPr>
          <a:xfrm>
            <a:off x="0" y="3311025"/>
            <a:ext cx="5148024" cy="475800"/>
          </a:xfrm>
          <a:prstGeom prst="rect">
            <a:avLst/>
          </a:prstGeom>
          <a:noFill/>
          <a:ln>
            <a:noFill/>
          </a:ln>
        </p:spPr>
      </p:pic>
      <p:pic>
        <p:nvPicPr>
          <p:cNvPr id="1280" name="Google Shape;1280;p42"/>
          <p:cNvPicPr preferRelativeResize="0"/>
          <p:nvPr/>
        </p:nvPicPr>
        <p:blipFill>
          <a:blip r:embed="rId4">
            <a:alphaModFix/>
          </a:blip>
          <a:stretch>
            <a:fillRect/>
          </a:stretch>
        </p:blipFill>
        <p:spPr>
          <a:xfrm>
            <a:off x="0" y="4023926"/>
            <a:ext cx="5148024" cy="430125"/>
          </a:xfrm>
          <a:prstGeom prst="rect">
            <a:avLst/>
          </a:prstGeom>
          <a:noFill/>
          <a:ln>
            <a:noFill/>
          </a:ln>
        </p:spPr>
      </p:pic>
      <p:pic>
        <p:nvPicPr>
          <p:cNvPr id="1281" name="Google Shape;1281;p42"/>
          <p:cNvPicPr preferRelativeResize="0"/>
          <p:nvPr/>
        </p:nvPicPr>
        <p:blipFill>
          <a:blip r:embed="rId5">
            <a:alphaModFix/>
          </a:blip>
          <a:stretch>
            <a:fillRect/>
          </a:stretch>
        </p:blipFill>
        <p:spPr>
          <a:xfrm>
            <a:off x="5303225" y="954299"/>
            <a:ext cx="3661050" cy="384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3"/>
          <p:cNvSpPr txBox="1"/>
          <p:nvPr>
            <p:ph idx="4" type="subTitle"/>
          </p:nvPr>
        </p:nvSpPr>
        <p:spPr>
          <a:xfrm>
            <a:off x="1658700" y="1221050"/>
            <a:ext cx="1703100" cy="458400"/>
          </a:xfrm>
          <a:prstGeom prst="rect">
            <a:avLst/>
          </a:prstGeom>
        </p:spPr>
        <p:txBody>
          <a:bodyPr anchorCtr="0" anchor="b" bIns="91425" lIns="91425" spcFirstLastPara="1" rIns="91425" wrap="square" tIns="91425">
            <a:normAutofit fontScale="77500"/>
          </a:bodyPr>
          <a:lstStyle/>
          <a:p>
            <a:pPr indent="0" lvl="0" marL="0" rtl="0" algn="r">
              <a:spcBef>
                <a:spcPts val="0"/>
              </a:spcBef>
              <a:spcAft>
                <a:spcPts val="0"/>
              </a:spcAft>
              <a:buNone/>
            </a:pPr>
            <a:r>
              <a:rPr lang="en"/>
              <a:t>Assumptions</a:t>
            </a:r>
            <a:endParaRPr/>
          </a:p>
        </p:txBody>
      </p:sp>
      <p:sp>
        <p:nvSpPr>
          <p:cNvPr id="1287" name="Google Shape;1287;p43"/>
          <p:cNvSpPr/>
          <p:nvPr/>
        </p:nvSpPr>
        <p:spPr>
          <a:xfrm>
            <a:off x="719993" y="1384431"/>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43"/>
          <p:cNvGrpSpPr/>
          <p:nvPr/>
        </p:nvGrpSpPr>
        <p:grpSpPr>
          <a:xfrm>
            <a:off x="1025479" y="1679460"/>
            <a:ext cx="327739" cy="348631"/>
            <a:chOff x="5364750" y="3235150"/>
            <a:chExt cx="277275" cy="294950"/>
          </a:xfrm>
        </p:grpSpPr>
        <p:sp>
          <p:nvSpPr>
            <p:cNvPr id="1289" name="Google Shape;1289;p43"/>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43"/>
          <p:cNvSpPr txBox="1"/>
          <p:nvPr/>
        </p:nvSpPr>
        <p:spPr>
          <a:xfrm>
            <a:off x="1742150" y="1679450"/>
            <a:ext cx="2195400" cy="800400"/>
          </a:xfrm>
          <a:prstGeom prst="rect">
            <a:avLst/>
          </a:prstGeom>
          <a:noFill/>
          <a:ln>
            <a:noFill/>
          </a:ln>
        </p:spPr>
        <p:txBody>
          <a:bodyPr anchorCtr="0" anchor="t" bIns="91425" lIns="91425" spcFirstLastPara="1" rIns="91425" wrap="square" tIns="91425">
            <a:spAutoFit/>
          </a:bodyPr>
          <a:lstStyle/>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Swing Rooms and Empty Rooms are the same</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Linac machines are not being replaced at end of the 9 year life span</a:t>
            </a:r>
            <a:endParaRPr sz="1000">
              <a:solidFill>
                <a:schemeClr val="dk2"/>
              </a:solidFill>
              <a:latin typeface="Nunito"/>
              <a:ea typeface="Nunito"/>
              <a:cs typeface="Nunito"/>
              <a:sym typeface="Nunito"/>
            </a:endParaRPr>
          </a:p>
        </p:txBody>
      </p:sp>
      <p:sp>
        <p:nvSpPr>
          <p:cNvPr id="1298" name="Google Shape;1298;p43"/>
          <p:cNvSpPr txBox="1"/>
          <p:nvPr>
            <p:ph type="title"/>
          </p:nvPr>
        </p:nvSpPr>
        <p:spPr>
          <a:xfrm>
            <a:off x="720000" y="162443"/>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Approach</a:t>
            </a:r>
            <a:endParaRPr/>
          </a:p>
        </p:txBody>
      </p:sp>
      <p:sp>
        <p:nvSpPr>
          <p:cNvPr id="1299" name="Google Shape;1299;p43"/>
          <p:cNvSpPr/>
          <p:nvPr/>
        </p:nvSpPr>
        <p:spPr>
          <a:xfrm>
            <a:off x="7948172"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719997"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1" name="Google Shape;1301;p43"/>
          <p:cNvPicPr preferRelativeResize="0"/>
          <p:nvPr/>
        </p:nvPicPr>
        <p:blipFill>
          <a:blip r:embed="rId3">
            <a:alphaModFix/>
          </a:blip>
          <a:stretch>
            <a:fillRect/>
          </a:stretch>
        </p:blipFill>
        <p:spPr>
          <a:xfrm>
            <a:off x="2341725" y="2479850"/>
            <a:ext cx="4177722" cy="235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44"/>
          <p:cNvSpPr txBox="1"/>
          <p:nvPr>
            <p:ph type="title"/>
          </p:nvPr>
        </p:nvSpPr>
        <p:spPr>
          <a:xfrm>
            <a:off x="720000" y="162443"/>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Approach</a:t>
            </a:r>
            <a:endParaRPr/>
          </a:p>
        </p:txBody>
      </p:sp>
      <p:sp>
        <p:nvSpPr>
          <p:cNvPr id="1307" name="Google Shape;1307;p44"/>
          <p:cNvSpPr/>
          <p:nvPr/>
        </p:nvSpPr>
        <p:spPr>
          <a:xfrm>
            <a:off x="7948172"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719997"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txBox="1"/>
          <p:nvPr>
            <p:ph idx="3" type="subTitle"/>
          </p:nvPr>
        </p:nvSpPr>
        <p:spPr>
          <a:xfrm>
            <a:off x="1658700" y="1092150"/>
            <a:ext cx="874500" cy="458400"/>
          </a:xfrm>
          <a:prstGeom prst="rect">
            <a:avLst/>
          </a:prstGeom>
        </p:spPr>
        <p:txBody>
          <a:bodyPr anchorCtr="0" anchor="b" bIns="91425" lIns="91425" spcFirstLastPara="1" rIns="91425" wrap="square" tIns="91425">
            <a:normAutofit fontScale="77500"/>
          </a:bodyPr>
          <a:lstStyle/>
          <a:p>
            <a:pPr indent="0" lvl="0" marL="0" rtl="0" algn="r">
              <a:spcBef>
                <a:spcPts val="0"/>
              </a:spcBef>
              <a:spcAft>
                <a:spcPts val="0"/>
              </a:spcAft>
              <a:buNone/>
            </a:pPr>
            <a:r>
              <a:rPr lang="en"/>
              <a:t>Steps</a:t>
            </a:r>
            <a:endParaRPr/>
          </a:p>
        </p:txBody>
      </p:sp>
      <p:sp>
        <p:nvSpPr>
          <p:cNvPr id="1310" name="Google Shape;1310;p44"/>
          <p:cNvSpPr/>
          <p:nvPr/>
        </p:nvSpPr>
        <p:spPr>
          <a:xfrm>
            <a:off x="719993" y="1209006"/>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1" name="Google Shape;1311;p44"/>
          <p:cNvGrpSpPr/>
          <p:nvPr/>
        </p:nvGrpSpPr>
        <p:grpSpPr>
          <a:xfrm>
            <a:off x="1014292" y="1503306"/>
            <a:ext cx="350079" cy="350079"/>
            <a:chOff x="583100" y="3982600"/>
            <a:chExt cx="296175" cy="296175"/>
          </a:xfrm>
        </p:grpSpPr>
        <p:sp>
          <p:nvSpPr>
            <p:cNvPr id="1312" name="Google Shape;1312;p44"/>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9" name="Google Shape;1319;p44"/>
          <p:cNvSpPr txBox="1"/>
          <p:nvPr/>
        </p:nvSpPr>
        <p:spPr>
          <a:xfrm>
            <a:off x="1742150" y="1679450"/>
            <a:ext cx="2195400" cy="1293000"/>
          </a:xfrm>
          <a:prstGeom prst="rect">
            <a:avLst/>
          </a:prstGeom>
          <a:noFill/>
          <a:ln>
            <a:noFill/>
          </a:ln>
        </p:spPr>
        <p:txBody>
          <a:bodyPr anchorCtr="0" anchor="t" bIns="91425" lIns="91425" spcFirstLastPara="1" rIns="91425" wrap="square" tIns="91425">
            <a:spAutoFit/>
          </a:bodyPr>
          <a:lstStyle/>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Find Total Demand</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Find Total Capacity in ideal conditions using solver and taking restrictions and assumptions into considerations</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Find the Deviation between Demand and Capacity</a:t>
            </a:r>
            <a:endParaRPr sz="1000">
              <a:solidFill>
                <a:schemeClr val="dk2"/>
              </a:solidFill>
              <a:latin typeface="Nunito"/>
              <a:ea typeface="Nunito"/>
              <a:cs typeface="Nunito"/>
              <a:sym typeface="Nunito"/>
            </a:endParaRPr>
          </a:p>
        </p:txBody>
      </p:sp>
      <p:pic>
        <p:nvPicPr>
          <p:cNvPr id="1320" name="Google Shape;1320;p44"/>
          <p:cNvPicPr preferRelativeResize="0"/>
          <p:nvPr/>
        </p:nvPicPr>
        <p:blipFill>
          <a:blip r:embed="rId3">
            <a:alphaModFix/>
          </a:blip>
          <a:stretch>
            <a:fillRect/>
          </a:stretch>
        </p:blipFill>
        <p:spPr>
          <a:xfrm>
            <a:off x="4898075" y="965365"/>
            <a:ext cx="4145600" cy="1425950"/>
          </a:xfrm>
          <a:prstGeom prst="rect">
            <a:avLst/>
          </a:prstGeom>
          <a:noFill/>
          <a:ln>
            <a:noFill/>
          </a:ln>
        </p:spPr>
      </p:pic>
      <p:pic>
        <p:nvPicPr>
          <p:cNvPr id="1321" name="Google Shape;1321;p44"/>
          <p:cNvPicPr preferRelativeResize="0"/>
          <p:nvPr/>
        </p:nvPicPr>
        <p:blipFill>
          <a:blip r:embed="rId4">
            <a:alphaModFix/>
          </a:blip>
          <a:stretch>
            <a:fillRect/>
          </a:stretch>
        </p:blipFill>
        <p:spPr>
          <a:xfrm>
            <a:off x="3883375" y="2531575"/>
            <a:ext cx="5160300" cy="1276725"/>
          </a:xfrm>
          <a:prstGeom prst="rect">
            <a:avLst/>
          </a:prstGeom>
          <a:noFill/>
          <a:ln>
            <a:noFill/>
          </a:ln>
        </p:spPr>
      </p:pic>
      <p:pic>
        <p:nvPicPr>
          <p:cNvPr id="1322" name="Google Shape;1322;p44"/>
          <p:cNvPicPr preferRelativeResize="0"/>
          <p:nvPr/>
        </p:nvPicPr>
        <p:blipFill>
          <a:blip r:embed="rId5">
            <a:alphaModFix/>
          </a:blip>
          <a:stretch>
            <a:fillRect/>
          </a:stretch>
        </p:blipFill>
        <p:spPr>
          <a:xfrm>
            <a:off x="0" y="3948540"/>
            <a:ext cx="9144002" cy="11282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5"/>
          <p:cNvSpPr txBox="1"/>
          <p:nvPr>
            <p:ph type="title"/>
          </p:nvPr>
        </p:nvSpPr>
        <p:spPr>
          <a:xfrm>
            <a:off x="720000" y="162443"/>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Approach</a:t>
            </a:r>
            <a:endParaRPr/>
          </a:p>
        </p:txBody>
      </p:sp>
      <p:sp>
        <p:nvSpPr>
          <p:cNvPr id="1328" name="Google Shape;1328;p45"/>
          <p:cNvSpPr/>
          <p:nvPr/>
        </p:nvSpPr>
        <p:spPr>
          <a:xfrm>
            <a:off x="7948172"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719997" y="349326"/>
            <a:ext cx="475825" cy="475804"/>
          </a:xfrm>
          <a:custGeom>
            <a:rect b="b" l="l" r="r" t="t"/>
            <a:pathLst>
              <a:path extrusionOk="0" h="23033" w="23034">
                <a:moveTo>
                  <a:pt x="5053" y="0"/>
                </a:moveTo>
                <a:lnTo>
                  <a:pt x="1" y="5052"/>
                </a:lnTo>
                <a:lnTo>
                  <a:pt x="6465" y="11516"/>
                </a:lnTo>
                <a:lnTo>
                  <a:pt x="1" y="17980"/>
                </a:lnTo>
                <a:lnTo>
                  <a:pt x="5053" y="23032"/>
                </a:lnTo>
                <a:lnTo>
                  <a:pt x="11517" y="16568"/>
                </a:lnTo>
                <a:lnTo>
                  <a:pt x="17981" y="23032"/>
                </a:lnTo>
                <a:lnTo>
                  <a:pt x="23033" y="17980"/>
                </a:lnTo>
                <a:lnTo>
                  <a:pt x="16569" y="11516"/>
                </a:lnTo>
                <a:lnTo>
                  <a:pt x="23033" y="5052"/>
                </a:lnTo>
                <a:lnTo>
                  <a:pt x="17981" y="0"/>
                </a:lnTo>
                <a:lnTo>
                  <a:pt x="11517" y="6464"/>
                </a:lnTo>
                <a:lnTo>
                  <a:pt x="50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txBox="1"/>
          <p:nvPr>
            <p:ph idx="3" type="subTitle"/>
          </p:nvPr>
        </p:nvSpPr>
        <p:spPr>
          <a:xfrm>
            <a:off x="1658700" y="1092150"/>
            <a:ext cx="874500" cy="458400"/>
          </a:xfrm>
          <a:prstGeom prst="rect">
            <a:avLst/>
          </a:prstGeom>
        </p:spPr>
        <p:txBody>
          <a:bodyPr anchorCtr="0" anchor="b" bIns="91425" lIns="91425" spcFirstLastPara="1" rIns="91425" wrap="square" tIns="91425">
            <a:normAutofit fontScale="55000"/>
          </a:bodyPr>
          <a:lstStyle/>
          <a:p>
            <a:pPr indent="0" lvl="0" marL="0" rtl="0" algn="r">
              <a:spcBef>
                <a:spcPts val="0"/>
              </a:spcBef>
              <a:spcAft>
                <a:spcPts val="0"/>
              </a:spcAft>
              <a:buNone/>
            </a:pPr>
            <a:r>
              <a:rPr lang="en"/>
              <a:t>Solution</a:t>
            </a:r>
            <a:endParaRPr/>
          </a:p>
        </p:txBody>
      </p:sp>
      <p:sp>
        <p:nvSpPr>
          <p:cNvPr id="1331" name="Google Shape;1331;p45"/>
          <p:cNvSpPr/>
          <p:nvPr/>
        </p:nvSpPr>
        <p:spPr>
          <a:xfrm>
            <a:off x="719993" y="1209006"/>
            <a:ext cx="938700" cy="938700"/>
          </a:xfrm>
          <a:prstGeom prst="ellipse">
            <a:avLst/>
          </a:prstGeom>
          <a:solidFill>
            <a:schemeClr val="dk2"/>
          </a:solidFill>
          <a:ln>
            <a:noFill/>
          </a:ln>
          <a:effectLst>
            <a:outerShdw blurRad="200025" rotWithShape="0" algn="bl" dist="19050">
              <a:schemeClr val="lt1">
                <a:alpha val="4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txBox="1"/>
          <p:nvPr/>
        </p:nvSpPr>
        <p:spPr>
          <a:xfrm>
            <a:off x="1742150" y="1679450"/>
            <a:ext cx="2195400" cy="2154900"/>
          </a:xfrm>
          <a:prstGeom prst="rect">
            <a:avLst/>
          </a:prstGeom>
          <a:noFill/>
          <a:ln>
            <a:noFill/>
          </a:ln>
        </p:spPr>
        <p:txBody>
          <a:bodyPr anchorCtr="0" anchor="t" bIns="91425" lIns="91425" spcFirstLastPara="1" rIns="91425" wrap="square" tIns="91425">
            <a:spAutoFit/>
          </a:bodyPr>
          <a:lstStyle/>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Only 11/16 rooms need to be used</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Linac Restriction is met in 2013 and 2014. However only ⅖ in 2015, ½ in 2016 and ½ in 2017.</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Portable Linac is used every year to reduce total deviation from roughly 12700 to 6237</a:t>
            </a:r>
            <a:endParaRPr sz="1000">
              <a:solidFill>
                <a:schemeClr val="dk2"/>
              </a:solidFill>
              <a:latin typeface="Nunito"/>
              <a:ea typeface="Nunito"/>
              <a:cs typeface="Nunito"/>
              <a:sym typeface="Nunito"/>
            </a:endParaRPr>
          </a:p>
          <a:p>
            <a:pPr indent="-292100" lvl="0" marL="457200" rtl="0" algn="l">
              <a:lnSpc>
                <a:spcPct val="80000"/>
              </a:lnSpc>
              <a:spcBef>
                <a:spcPts val="0"/>
              </a:spcBef>
              <a:spcAft>
                <a:spcPts val="0"/>
              </a:spcAft>
              <a:buClr>
                <a:schemeClr val="dk2"/>
              </a:buClr>
              <a:buSzPts val="1000"/>
              <a:buFont typeface="Nunito"/>
              <a:buAutoNum type="arabicPeriod"/>
            </a:pPr>
            <a:r>
              <a:rPr lang="en" sz="1000">
                <a:solidFill>
                  <a:schemeClr val="dk2"/>
                </a:solidFill>
                <a:latin typeface="Nunito"/>
                <a:ea typeface="Nunito"/>
                <a:cs typeface="Nunito"/>
                <a:sym typeface="Nunito"/>
              </a:rPr>
              <a:t>In total we the combination of under (# People we are unable to help) and over (# People we can help but don’t need it) is minimized to 6237</a:t>
            </a:r>
            <a:endParaRPr sz="1000">
              <a:solidFill>
                <a:schemeClr val="dk2"/>
              </a:solidFill>
              <a:latin typeface="Nunito"/>
              <a:ea typeface="Nunito"/>
              <a:cs typeface="Nunito"/>
              <a:sym typeface="Nunito"/>
            </a:endParaRPr>
          </a:p>
        </p:txBody>
      </p:sp>
      <p:grpSp>
        <p:nvGrpSpPr>
          <p:cNvPr id="1333" name="Google Shape;1333;p45"/>
          <p:cNvGrpSpPr/>
          <p:nvPr/>
        </p:nvGrpSpPr>
        <p:grpSpPr>
          <a:xfrm>
            <a:off x="1019714" y="1508717"/>
            <a:ext cx="339253" cy="339253"/>
            <a:chOff x="1492675" y="4992125"/>
            <a:chExt cx="481825" cy="481825"/>
          </a:xfrm>
        </p:grpSpPr>
        <p:sp>
          <p:nvSpPr>
            <p:cNvPr id="1334" name="Google Shape;1334;p45"/>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5" name="Google Shape;1335;p45"/>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336" name="Google Shape;1336;p45"/>
          <p:cNvPicPr preferRelativeResize="0"/>
          <p:nvPr/>
        </p:nvPicPr>
        <p:blipFill>
          <a:blip r:embed="rId3">
            <a:alphaModFix/>
          </a:blip>
          <a:stretch>
            <a:fillRect/>
          </a:stretch>
        </p:blipFill>
        <p:spPr>
          <a:xfrm>
            <a:off x="6309200" y="1047550"/>
            <a:ext cx="2114800" cy="1186000"/>
          </a:xfrm>
          <a:prstGeom prst="rect">
            <a:avLst/>
          </a:prstGeom>
          <a:noFill/>
          <a:ln>
            <a:noFill/>
          </a:ln>
        </p:spPr>
      </p:pic>
      <p:pic>
        <p:nvPicPr>
          <p:cNvPr id="1337" name="Google Shape;1337;p45"/>
          <p:cNvPicPr preferRelativeResize="0"/>
          <p:nvPr/>
        </p:nvPicPr>
        <p:blipFill>
          <a:blip r:embed="rId4">
            <a:alphaModFix/>
          </a:blip>
          <a:stretch>
            <a:fillRect/>
          </a:stretch>
        </p:blipFill>
        <p:spPr>
          <a:xfrm>
            <a:off x="4687375" y="2329800"/>
            <a:ext cx="4345725" cy="287175"/>
          </a:xfrm>
          <a:prstGeom prst="rect">
            <a:avLst/>
          </a:prstGeom>
          <a:noFill/>
          <a:ln>
            <a:noFill/>
          </a:ln>
        </p:spPr>
      </p:pic>
      <p:pic>
        <p:nvPicPr>
          <p:cNvPr id="1338" name="Google Shape;1338;p45"/>
          <p:cNvPicPr preferRelativeResize="0"/>
          <p:nvPr/>
        </p:nvPicPr>
        <p:blipFill>
          <a:blip r:embed="rId5">
            <a:alphaModFix/>
          </a:blip>
          <a:stretch>
            <a:fillRect/>
          </a:stretch>
        </p:blipFill>
        <p:spPr>
          <a:xfrm>
            <a:off x="4687375" y="2713225"/>
            <a:ext cx="4345725" cy="339250"/>
          </a:xfrm>
          <a:prstGeom prst="rect">
            <a:avLst/>
          </a:prstGeom>
          <a:noFill/>
          <a:ln>
            <a:noFill/>
          </a:ln>
        </p:spPr>
      </p:pic>
      <p:pic>
        <p:nvPicPr>
          <p:cNvPr id="1339" name="Google Shape;1339;p45"/>
          <p:cNvPicPr preferRelativeResize="0"/>
          <p:nvPr/>
        </p:nvPicPr>
        <p:blipFill>
          <a:blip r:embed="rId6">
            <a:alphaModFix/>
          </a:blip>
          <a:stretch>
            <a:fillRect/>
          </a:stretch>
        </p:blipFill>
        <p:spPr>
          <a:xfrm>
            <a:off x="4435100" y="3148725"/>
            <a:ext cx="4598001" cy="1786225"/>
          </a:xfrm>
          <a:prstGeom prst="rect">
            <a:avLst/>
          </a:prstGeom>
          <a:noFill/>
          <a:ln>
            <a:noFill/>
          </a:ln>
        </p:spPr>
      </p:pic>
      <p:pic>
        <p:nvPicPr>
          <p:cNvPr id="1340" name="Google Shape;1340;p45"/>
          <p:cNvPicPr preferRelativeResize="0"/>
          <p:nvPr/>
        </p:nvPicPr>
        <p:blipFill>
          <a:blip r:embed="rId7">
            <a:alphaModFix/>
          </a:blip>
          <a:stretch>
            <a:fillRect/>
          </a:stretch>
        </p:blipFill>
        <p:spPr>
          <a:xfrm>
            <a:off x="1222925" y="4028875"/>
            <a:ext cx="2714625" cy="14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