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7" r:id="rId6"/>
    <p:sldId id="268" r:id="rId7"/>
    <p:sldId id="266" r:id="rId8"/>
  </p:sldIdLst>
  <p:sldSz cx="9144000" cy="5143500" type="screen16x9"/>
  <p:notesSz cx="6858000" cy="9144000"/>
  <p:embeddedFontLst>
    <p:embeddedFont>
      <p:font typeface="Montserrat Light" panose="020B0604020202020204" charset="-52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</p:embeddedFont>
    <p:embeddedFont>
      <p:font typeface="Source Sans Pro Black" panose="020B0803030403020204" pitchFamily="34" charset="0"/>
      <p:bold r:id="rId16"/>
    </p:embeddedFont>
    <p:embeddedFont>
      <p:font typeface="Work Sans" panose="020B0604020202020204" charset="0"/>
      <p:regular r:id="rId17"/>
      <p:bold r:id="rId18"/>
      <p:italic r:id="rId19"/>
      <p:boldItalic r:id="rId20"/>
    </p:embeddedFont>
    <p:embeddedFont>
      <p:font typeface="Work Sans Regular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60605A-B64A-4964-A1BD-105A87C96661}">
  <a:tblStyle styleId="{4760605A-B64A-4964-A1BD-105A87C96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63" y="72"/>
      </p:cViewPr>
      <p:guideLst>
        <p:guide pos="9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8200" y="1855725"/>
            <a:ext cx="6327600" cy="1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3000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95" y="2795769"/>
            <a:ext cx="2217513" cy="2346590"/>
          </a:xfrm>
          <a:custGeom>
            <a:avLst/>
            <a:gdLst/>
            <a:ahLst/>
            <a:cxnLst/>
            <a:rect l="l" t="t" r="r" b="b"/>
            <a:pathLst>
              <a:path w="25529" h="27015" extrusionOk="0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" y="2523100"/>
            <a:ext cx="2517710" cy="2620381"/>
          </a:xfrm>
          <a:custGeom>
            <a:avLst/>
            <a:gdLst/>
            <a:ahLst/>
            <a:cxnLst/>
            <a:rect l="l" t="t" r="r" b="b"/>
            <a:pathLst>
              <a:path w="28985" h="30167" extrusionOk="0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43660" y="0"/>
            <a:ext cx="2300348" cy="1795036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79780" y="0"/>
            <a:ext cx="2664220" cy="2161100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40375" y="609196"/>
            <a:ext cx="805042" cy="805600"/>
            <a:chOff x="310700" y="136696"/>
            <a:chExt cx="805042" cy="805600"/>
          </a:xfrm>
        </p:grpSpPr>
        <p:sp>
          <p:nvSpPr>
            <p:cNvPr id="16" name="Google Shape;16;p2"/>
            <p:cNvSpPr/>
            <p:nvPr/>
          </p:nvSpPr>
          <p:spPr>
            <a:xfrm rot="802252">
              <a:off x="379015" y="204913"/>
              <a:ext cx="668414" cy="669165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9015" y="204913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69850" y="734500"/>
            <a:ext cx="555000" cy="555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5092814">
            <a:off x="8698071" y="4621900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5093311">
            <a:off x="8788742" y="3860042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093311">
            <a:off x="8433765" y="4402778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111150" y="3356925"/>
            <a:ext cx="3319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694950" y="2538525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11075" y="3998975"/>
            <a:ext cx="33195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26" y="2979800"/>
            <a:ext cx="2772793" cy="216370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39" y="2538553"/>
            <a:ext cx="3211398" cy="2604947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4075620">
            <a:off x="2461138" y="1578465"/>
            <a:ext cx="1018726" cy="1641045"/>
          </a:xfrm>
          <a:custGeom>
            <a:avLst/>
            <a:gdLst/>
            <a:ahLst/>
            <a:cxnLst/>
            <a:rect l="l" t="t" r="r" b="b"/>
            <a:pathLst>
              <a:path w="9181" h="12594" extrusionOk="0">
                <a:moveTo>
                  <a:pt x="5623" y="1"/>
                </a:moveTo>
                <a:cubicBezTo>
                  <a:pt x="4831" y="1"/>
                  <a:pt x="4207" y="182"/>
                  <a:pt x="3861" y="600"/>
                </a:cubicBezTo>
                <a:cubicBezTo>
                  <a:pt x="3204" y="1401"/>
                  <a:pt x="3820" y="3085"/>
                  <a:pt x="4190" y="4687"/>
                </a:cubicBezTo>
                <a:cubicBezTo>
                  <a:pt x="5032" y="8404"/>
                  <a:pt x="1952" y="6432"/>
                  <a:pt x="596" y="9246"/>
                </a:cubicBezTo>
                <a:cubicBezTo>
                  <a:pt x="83" y="10293"/>
                  <a:pt x="1" y="11484"/>
                  <a:pt x="350" y="12593"/>
                </a:cubicBezTo>
                <a:cubicBezTo>
                  <a:pt x="781" y="11587"/>
                  <a:pt x="1356" y="10663"/>
                  <a:pt x="2054" y="9862"/>
                </a:cubicBezTo>
                <a:cubicBezTo>
                  <a:pt x="2896" y="8938"/>
                  <a:pt x="3985" y="8445"/>
                  <a:pt x="5135" y="7993"/>
                </a:cubicBezTo>
                <a:cubicBezTo>
                  <a:pt x="6285" y="7541"/>
                  <a:pt x="7517" y="7028"/>
                  <a:pt x="8236" y="5960"/>
                </a:cubicBezTo>
                <a:cubicBezTo>
                  <a:pt x="8585" y="5426"/>
                  <a:pt x="8729" y="4810"/>
                  <a:pt x="8605" y="4194"/>
                </a:cubicBezTo>
                <a:cubicBezTo>
                  <a:pt x="8482" y="3516"/>
                  <a:pt x="8133" y="2921"/>
                  <a:pt x="7948" y="2263"/>
                </a:cubicBezTo>
                <a:cubicBezTo>
                  <a:pt x="7825" y="1750"/>
                  <a:pt x="8051" y="1216"/>
                  <a:pt x="8523" y="990"/>
                </a:cubicBezTo>
                <a:cubicBezTo>
                  <a:pt x="8729" y="867"/>
                  <a:pt x="8954" y="805"/>
                  <a:pt x="9180" y="744"/>
                </a:cubicBezTo>
                <a:cubicBezTo>
                  <a:pt x="7876" y="286"/>
                  <a:pt x="6617" y="1"/>
                  <a:pt x="5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4075620">
            <a:off x="2651550" y="1155296"/>
            <a:ext cx="1547341" cy="2107142"/>
          </a:xfrm>
          <a:custGeom>
            <a:avLst/>
            <a:gdLst/>
            <a:ahLst/>
            <a:cxnLst/>
            <a:rect l="l" t="t" r="r" b="b"/>
            <a:pathLst>
              <a:path w="13945" h="16171" extrusionOk="0">
                <a:moveTo>
                  <a:pt x="9303" y="0"/>
                </a:moveTo>
                <a:cubicBezTo>
                  <a:pt x="8770" y="103"/>
                  <a:pt x="8215" y="144"/>
                  <a:pt x="7886" y="555"/>
                </a:cubicBezTo>
                <a:cubicBezTo>
                  <a:pt x="7620" y="904"/>
                  <a:pt x="7825" y="1356"/>
                  <a:pt x="7969" y="1684"/>
                </a:cubicBezTo>
                <a:cubicBezTo>
                  <a:pt x="8092" y="2013"/>
                  <a:pt x="8236" y="2341"/>
                  <a:pt x="8318" y="2690"/>
                </a:cubicBezTo>
                <a:cubicBezTo>
                  <a:pt x="8667" y="3779"/>
                  <a:pt x="8359" y="4949"/>
                  <a:pt x="7537" y="5709"/>
                </a:cubicBezTo>
                <a:cubicBezTo>
                  <a:pt x="6736" y="6551"/>
                  <a:pt x="5669" y="6962"/>
                  <a:pt x="4601" y="7373"/>
                </a:cubicBezTo>
                <a:cubicBezTo>
                  <a:pt x="3410" y="7845"/>
                  <a:pt x="2321" y="8400"/>
                  <a:pt x="1500" y="9426"/>
                </a:cubicBezTo>
                <a:cubicBezTo>
                  <a:pt x="884" y="10248"/>
                  <a:pt x="370" y="11131"/>
                  <a:pt x="1" y="12075"/>
                </a:cubicBezTo>
                <a:cubicBezTo>
                  <a:pt x="907" y="14331"/>
                  <a:pt x="3377" y="16170"/>
                  <a:pt x="6288" y="16170"/>
                </a:cubicBezTo>
                <a:cubicBezTo>
                  <a:pt x="6610" y="16170"/>
                  <a:pt x="6938" y="16148"/>
                  <a:pt x="7270" y="16101"/>
                </a:cubicBezTo>
                <a:cubicBezTo>
                  <a:pt x="7948" y="15792"/>
                  <a:pt x="8585" y="15402"/>
                  <a:pt x="9180" y="14971"/>
                </a:cubicBezTo>
                <a:cubicBezTo>
                  <a:pt x="11193" y="13472"/>
                  <a:pt x="12651" y="11377"/>
                  <a:pt x="13308" y="8975"/>
                </a:cubicBezTo>
                <a:cubicBezTo>
                  <a:pt x="13945" y="6674"/>
                  <a:pt x="13904" y="4251"/>
                  <a:pt x="13205" y="1992"/>
                </a:cubicBezTo>
                <a:cubicBezTo>
                  <a:pt x="11973" y="1212"/>
                  <a:pt x="10659" y="534"/>
                  <a:pt x="93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4075620">
            <a:off x="3233779" y="651322"/>
            <a:ext cx="1189605" cy="1758189"/>
          </a:xfrm>
          <a:custGeom>
            <a:avLst/>
            <a:gdLst/>
            <a:ahLst/>
            <a:cxnLst/>
            <a:rect l="l" t="t" r="r" b="b"/>
            <a:pathLst>
              <a:path w="10721" h="13493" extrusionOk="0">
                <a:moveTo>
                  <a:pt x="5011" y="1"/>
                </a:moveTo>
                <a:lnTo>
                  <a:pt x="5011" y="1"/>
                </a:lnTo>
                <a:cubicBezTo>
                  <a:pt x="5278" y="966"/>
                  <a:pt x="5422" y="1972"/>
                  <a:pt x="5463" y="2978"/>
                </a:cubicBezTo>
                <a:cubicBezTo>
                  <a:pt x="5586" y="5751"/>
                  <a:pt x="4724" y="8482"/>
                  <a:pt x="3060" y="10700"/>
                </a:cubicBezTo>
                <a:cubicBezTo>
                  <a:pt x="2218" y="11809"/>
                  <a:pt x="1171" y="12754"/>
                  <a:pt x="0" y="13493"/>
                </a:cubicBezTo>
                <a:cubicBezTo>
                  <a:pt x="5483" y="11665"/>
                  <a:pt x="10720" y="7579"/>
                  <a:pt x="7106" y="1911"/>
                </a:cubicBezTo>
                <a:cubicBezTo>
                  <a:pt x="6736" y="1336"/>
                  <a:pt x="5997" y="658"/>
                  <a:pt x="50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5164741" y="27"/>
            <a:ext cx="3979259" cy="1753449"/>
          </a:xfrm>
          <a:custGeom>
            <a:avLst/>
            <a:gdLst/>
            <a:ahLst/>
            <a:cxnLst/>
            <a:rect l="l" t="t" r="r" b="b"/>
            <a:pathLst>
              <a:path w="46720" h="20446" extrusionOk="0">
                <a:moveTo>
                  <a:pt x="6371" y="1"/>
                </a:moveTo>
                <a:cubicBezTo>
                  <a:pt x="2895" y="1"/>
                  <a:pt x="0" y="1696"/>
                  <a:pt x="0" y="1696"/>
                </a:cubicBezTo>
                <a:lnTo>
                  <a:pt x="0" y="5988"/>
                </a:lnTo>
                <a:cubicBezTo>
                  <a:pt x="513" y="5516"/>
                  <a:pt x="1088" y="5126"/>
                  <a:pt x="1725" y="4859"/>
                </a:cubicBezTo>
                <a:cubicBezTo>
                  <a:pt x="2584" y="4453"/>
                  <a:pt x="3517" y="4246"/>
                  <a:pt x="4458" y="4246"/>
                </a:cubicBezTo>
                <a:cubicBezTo>
                  <a:pt x="5090" y="4246"/>
                  <a:pt x="5726" y="4340"/>
                  <a:pt x="6346" y="4530"/>
                </a:cubicBezTo>
                <a:cubicBezTo>
                  <a:pt x="8276" y="5126"/>
                  <a:pt x="8584" y="6255"/>
                  <a:pt x="8872" y="7343"/>
                </a:cubicBezTo>
                <a:cubicBezTo>
                  <a:pt x="9118" y="8329"/>
                  <a:pt x="9406" y="9356"/>
                  <a:pt x="10966" y="10075"/>
                </a:cubicBezTo>
                <a:cubicBezTo>
                  <a:pt x="12342" y="10711"/>
                  <a:pt x="15320" y="10794"/>
                  <a:pt x="18749" y="10876"/>
                </a:cubicBezTo>
                <a:cubicBezTo>
                  <a:pt x="23452" y="10999"/>
                  <a:pt x="29305" y="11143"/>
                  <a:pt x="33022" y="12888"/>
                </a:cubicBezTo>
                <a:cubicBezTo>
                  <a:pt x="36328" y="14449"/>
                  <a:pt x="37848" y="16420"/>
                  <a:pt x="38546" y="17776"/>
                </a:cubicBezTo>
                <a:cubicBezTo>
                  <a:pt x="39306" y="19275"/>
                  <a:pt x="39244" y="20384"/>
                  <a:pt x="39244" y="20445"/>
                </a:cubicBezTo>
                <a:lnTo>
                  <a:pt x="45652" y="20445"/>
                </a:lnTo>
                <a:cubicBezTo>
                  <a:pt x="45652" y="20445"/>
                  <a:pt x="46720" y="14141"/>
                  <a:pt x="37252" y="10342"/>
                </a:cubicBezTo>
                <a:cubicBezTo>
                  <a:pt x="31633" y="8086"/>
                  <a:pt x="27858" y="7850"/>
                  <a:pt x="24374" y="7850"/>
                </a:cubicBezTo>
                <a:cubicBezTo>
                  <a:pt x="23450" y="7850"/>
                  <a:pt x="22547" y="7867"/>
                  <a:pt x="21635" y="7867"/>
                </a:cubicBezTo>
                <a:cubicBezTo>
                  <a:pt x="20192" y="7867"/>
                  <a:pt x="18728" y="7825"/>
                  <a:pt x="17127" y="7610"/>
                </a:cubicBezTo>
                <a:cubicBezTo>
                  <a:pt x="10720" y="6727"/>
                  <a:pt x="14149" y="2127"/>
                  <a:pt x="9467" y="505"/>
                </a:cubicBezTo>
                <a:cubicBezTo>
                  <a:pt x="8424" y="142"/>
                  <a:pt x="7373" y="1"/>
                  <a:pt x="63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5827638" y="21"/>
            <a:ext cx="3316362" cy="1362469"/>
          </a:xfrm>
          <a:custGeom>
            <a:avLst/>
            <a:gdLst/>
            <a:ahLst/>
            <a:cxnLst/>
            <a:rect l="l" t="t" r="r" b="b"/>
            <a:pathLst>
              <a:path w="38937" h="15887" extrusionOk="0">
                <a:moveTo>
                  <a:pt x="4536" y="0"/>
                </a:moveTo>
                <a:cubicBezTo>
                  <a:pt x="1911" y="0"/>
                  <a:pt x="17" y="1782"/>
                  <a:pt x="0" y="1799"/>
                </a:cubicBezTo>
                <a:lnTo>
                  <a:pt x="0" y="15886"/>
                </a:lnTo>
                <a:lnTo>
                  <a:pt x="38936" y="15886"/>
                </a:lnTo>
                <a:cubicBezTo>
                  <a:pt x="38916" y="14983"/>
                  <a:pt x="38690" y="14120"/>
                  <a:pt x="38259" y="13340"/>
                </a:cubicBezTo>
                <a:cubicBezTo>
                  <a:pt x="37047" y="10937"/>
                  <a:pt x="34665" y="9438"/>
                  <a:pt x="32878" y="8596"/>
                </a:cubicBezTo>
                <a:cubicBezTo>
                  <a:pt x="29223" y="6871"/>
                  <a:pt x="23411" y="6727"/>
                  <a:pt x="18749" y="6625"/>
                </a:cubicBezTo>
                <a:cubicBezTo>
                  <a:pt x="15279" y="6543"/>
                  <a:pt x="12260" y="6460"/>
                  <a:pt x="10823" y="5803"/>
                </a:cubicBezTo>
                <a:cubicBezTo>
                  <a:pt x="9118" y="5002"/>
                  <a:pt x="8810" y="3852"/>
                  <a:pt x="8564" y="2846"/>
                </a:cubicBezTo>
                <a:cubicBezTo>
                  <a:pt x="8276" y="1758"/>
                  <a:pt x="8030" y="813"/>
                  <a:pt x="6243" y="259"/>
                </a:cubicBezTo>
                <a:cubicBezTo>
                  <a:pt x="5650" y="76"/>
                  <a:pt x="5077" y="0"/>
                  <a:pt x="4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347525" y="539500"/>
            <a:ext cx="50832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116750" y="3328000"/>
            <a:ext cx="18312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116764" y="2945425"/>
            <a:ext cx="18312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6599523" y="3328000"/>
            <a:ext cx="18312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599535" y="2945425"/>
            <a:ext cx="18312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rot="5400000">
            <a:off x="-107446" y="107511"/>
            <a:ext cx="2571733" cy="2356710"/>
          </a:xfrm>
          <a:custGeom>
            <a:avLst/>
            <a:gdLst/>
            <a:ahLst/>
            <a:cxnLst/>
            <a:rect l="l" t="t" r="r" b="b"/>
            <a:pathLst>
              <a:path w="15656" h="14347" extrusionOk="0">
                <a:moveTo>
                  <a:pt x="1" y="1"/>
                </a:moveTo>
                <a:lnTo>
                  <a:pt x="1" y="14347"/>
                </a:lnTo>
                <a:lnTo>
                  <a:pt x="15656" y="14347"/>
                </a:lnTo>
                <a:cubicBezTo>
                  <a:pt x="15147" y="13546"/>
                  <a:pt x="14665" y="12733"/>
                  <a:pt x="13966" y="12097"/>
                </a:cubicBezTo>
                <a:cubicBezTo>
                  <a:pt x="13100" y="11309"/>
                  <a:pt x="11923" y="11077"/>
                  <a:pt x="10776" y="11077"/>
                </a:cubicBezTo>
                <a:cubicBezTo>
                  <a:pt x="10593" y="11077"/>
                  <a:pt x="10410" y="11083"/>
                  <a:pt x="10230" y="11094"/>
                </a:cubicBezTo>
                <a:cubicBezTo>
                  <a:pt x="9641" y="11131"/>
                  <a:pt x="9042" y="11187"/>
                  <a:pt x="8453" y="11187"/>
                </a:cubicBezTo>
                <a:cubicBezTo>
                  <a:pt x="7847" y="11187"/>
                  <a:pt x="7251" y="11128"/>
                  <a:pt x="6685" y="10928"/>
                </a:cubicBezTo>
                <a:cubicBezTo>
                  <a:pt x="5694" y="10547"/>
                  <a:pt x="4868" y="9810"/>
                  <a:pt x="4372" y="8870"/>
                </a:cubicBezTo>
                <a:cubicBezTo>
                  <a:pt x="3495" y="7269"/>
                  <a:pt x="3788" y="5553"/>
                  <a:pt x="3546" y="3825"/>
                </a:cubicBezTo>
                <a:cubicBezTo>
                  <a:pt x="3279" y="1932"/>
                  <a:pt x="1856" y="407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350626" y="3807805"/>
            <a:ext cx="973200" cy="9351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" y="12"/>
            <a:ext cx="1078911" cy="1737227"/>
          </a:xfrm>
          <a:custGeom>
            <a:avLst/>
            <a:gdLst/>
            <a:ahLst/>
            <a:cxnLst/>
            <a:rect l="l" t="t" r="r" b="b"/>
            <a:pathLst>
              <a:path w="7435" h="11972" extrusionOk="0">
                <a:moveTo>
                  <a:pt x="1" y="1"/>
                </a:moveTo>
                <a:lnTo>
                  <a:pt x="1" y="11234"/>
                </a:lnTo>
                <a:cubicBezTo>
                  <a:pt x="141" y="11234"/>
                  <a:pt x="268" y="11246"/>
                  <a:pt x="407" y="11246"/>
                </a:cubicBezTo>
                <a:cubicBezTo>
                  <a:pt x="1791" y="11334"/>
                  <a:pt x="3077" y="11971"/>
                  <a:pt x="4470" y="11971"/>
                </a:cubicBezTo>
                <a:cubicBezTo>
                  <a:pt x="4496" y="11971"/>
                  <a:pt x="4523" y="11971"/>
                  <a:pt x="4550" y="11971"/>
                </a:cubicBezTo>
                <a:cubicBezTo>
                  <a:pt x="5554" y="11945"/>
                  <a:pt x="6735" y="11424"/>
                  <a:pt x="7053" y="10408"/>
                </a:cubicBezTo>
                <a:cubicBezTo>
                  <a:pt x="7434" y="9201"/>
                  <a:pt x="6723" y="7854"/>
                  <a:pt x="6291" y="6748"/>
                </a:cubicBezTo>
                <a:cubicBezTo>
                  <a:pt x="5694" y="5236"/>
                  <a:pt x="5516" y="3724"/>
                  <a:pt x="5910" y="2148"/>
                </a:cubicBezTo>
                <a:cubicBezTo>
                  <a:pt x="6100" y="1399"/>
                  <a:pt x="6380" y="687"/>
                  <a:pt x="6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2190580" y="3049411"/>
            <a:ext cx="312600" cy="31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102205" y="3424722"/>
            <a:ext cx="1537510" cy="1539269"/>
          </a:xfrm>
          <a:custGeom>
            <a:avLst/>
            <a:gdLst/>
            <a:ahLst/>
            <a:cxnLst/>
            <a:rect l="l" t="t" r="r" b="b"/>
            <a:pathLst>
              <a:path w="12453" h="12467" extrusionOk="0">
                <a:moveTo>
                  <a:pt x="8692" y="509"/>
                </a:moveTo>
                <a:lnTo>
                  <a:pt x="12059" y="4029"/>
                </a:lnTo>
                <a:cubicBezTo>
                  <a:pt x="11970" y="3813"/>
                  <a:pt x="11881" y="3610"/>
                  <a:pt x="11779" y="3406"/>
                </a:cubicBezTo>
                <a:cubicBezTo>
                  <a:pt x="11767" y="3381"/>
                  <a:pt x="11741" y="3356"/>
                  <a:pt x="11716" y="3330"/>
                </a:cubicBezTo>
                <a:lnTo>
                  <a:pt x="9390" y="878"/>
                </a:lnTo>
                <a:cubicBezTo>
                  <a:pt x="9365" y="852"/>
                  <a:pt x="9340" y="827"/>
                  <a:pt x="9302" y="814"/>
                </a:cubicBezTo>
                <a:cubicBezTo>
                  <a:pt x="9111" y="700"/>
                  <a:pt x="8908" y="598"/>
                  <a:pt x="8692" y="509"/>
                </a:cubicBezTo>
                <a:close/>
                <a:moveTo>
                  <a:pt x="7116" y="64"/>
                </a:moveTo>
                <a:lnTo>
                  <a:pt x="12427" y="5617"/>
                </a:lnTo>
                <a:cubicBezTo>
                  <a:pt x="12415" y="5516"/>
                  <a:pt x="12402" y="5414"/>
                  <a:pt x="12389" y="5312"/>
                </a:cubicBezTo>
                <a:cubicBezTo>
                  <a:pt x="12377" y="5249"/>
                  <a:pt x="12351" y="5185"/>
                  <a:pt x="12300" y="5134"/>
                </a:cubicBezTo>
                <a:lnTo>
                  <a:pt x="7599" y="204"/>
                </a:lnTo>
                <a:cubicBezTo>
                  <a:pt x="7548" y="153"/>
                  <a:pt x="7497" y="128"/>
                  <a:pt x="7421" y="115"/>
                </a:cubicBezTo>
                <a:cubicBezTo>
                  <a:pt x="7319" y="90"/>
                  <a:pt x="7218" y="77"/>
                  <a:pt x="7116" y="64"/>
                </a:cubicBezTo>
                <a:close/>
                <a:moveTo>
                  <a:pt x="5909" y="1"/>
                </a:moveTo>
                <a:lnTo>
                  <a:pt x="12427" y="6837"/>
                </a:lnTo>
                <a:cubicBezTo>
                  <a:pt x="12427" y="6774"/>
                  <a:pt x="12440" y="6710"/>
                  <a:pt x="12440" y="6647"/>
                </a:cubicBezTo>
                <a:cubicBezTo>
                  <a:pt x="12453" y="6545"/>
                  <a:pt x="12415" y="6456"/>
                  <a:pt x="12351" y="6392"/>
                </a:cubicBezTo>
                <a:lnTo>
                  <a:pt x="12351" y="6405"/>
                </a:lnTo>
                <a:lnTo>
                  <a:pt x="6341" y="103"/>
                </a:lnTo>
                <a:cubicBezTo>
                  <a:pt x="6277" y="39"/>
                  <a:pt x="6188" y="1"/>
                  <a:pt x="6099" y="1"/>
                </a:cubicBezTo>
                <a:close/>
                <a:moveTo>
                  <a:pt x="5046" y="113"/>
                </a:moveTo>
                <a:cubicBezTo>
                  <a:pt x="5033" y="113"/>
                  <a:pt x="5020" y="114"/>
                  <a:pt x="5007" y="115"/>
                </a:cubicBezTo>
                <a:lnTo>
                  <a:pt x="4892" y="141"/>
                </a:lnTo>
                <a:lnTo>
                  <a:pt x="12249" y="7841"/>
                </a:lnTo>
                <a:cubicBezTo>
                  <a:pt x="12249" y="7816"/>
                  <a:pt x="12262" y="7777"/>
                  <a:pt x="12275" y="7739"/>
                </a:cubicBezTo>
                <a:cubicBezTo>
                  <a:pt x="12300" y="7625"/>
                  <a:pt x="12262" y="7511"/>
                  <a:pt x="12186" y="7434"/>
                </a:cubicBezTo>
                <a:lnTo>
                  <a:pt x="5299" y="217"/>
                </a:lnTo>
                <a:cubicBezTo>
                  <a:pt x="5232" y="150"/>
                  <a:pt x="5137" y="113"/>
                  <a:pt x="5046" y="113"/>
                </a:cubicBezTo>
                <a:close/>
                <a:moveTo>
                  <a:pt x="4158" y="365"/>
                </a:moveTo>
                <a:cubicBezTo>
                  <a:pt x="4122" y="365"/>
                  <a:pt x="4087" y="371"/>
                  <a:pt x="4054" y="382"/>
                </a:cubicBezTo>
                <a:lnTo>
                  <a:pt x="4003" y="408"/>
                </a:lnTo>
                <a:lnTo>
                  <a:pt x="11945" y="8730"/>
                </a:lnTo>
                <a:cubicBezTo>
                  <a:pt x="11945" y="8718"/>
                  <a:pt x="11957" y="8692"/>
                  <a:pt x="11957" y="8680"/>
                </a:cubicBezTo>
                <a:cubicBezTo>
                  <a:pt x="12008" y="8553"/>
                  <a:pt x="11983" y="8426"/>
                  <a:pt x="11894" y="8324"/>
                </a:cubicBezTo>
                <a:lnTo>
                  <a:pt x="4397" y="471"/>
                </a:lnTo>
                <a:cubicBezTo>
                  <a:pt x="4334" y="399"/>
                  <a:pt x="4245" y="365"/>
                  <a:pt x="4158" y="365"/>
                </a:cubicBezTo>
                <a:close/>
                <a:moveTo>
                  <a:pt x="3360" y="732"/>
                </a:moveTo>
                <a:cubicBezTo>
                  <a:pt x="3306" y="732"/>
                  <a:pt x="3251" y="747"/>
                  <a:pt x="3202" y="776"/>
                </a:cubicBezTo>
                <a:lnTo>
                  <a:pt x="11538" y="9506"/>
                </a:lnTo>
                <a:cubicBezTo>
                  <a:pt x="11614" y="9379"/>
                  <a:pt x="11589" y="9226"/>
                  <a:pt x="11487" y="9112"/>
                </a:cubicBezTo>
                <a:lnTo>
                  <a:pt x="3596" y="840"/>
                </a:lnTo>
                <a:cubicBezTo>
                  <a:pt x="3534" y="769"/>
                  <a:pt x="3447" y="732"/>
                  <a:pt x="3360" y="732"/>
                </a:cubicBezTo>
                <a:close/>
                <a:moveTo>
                  <a:pt x="2694" y="1094"/>
                </a:moveTo>
                <a:cubicBezTo>
                  <a:pt x="2618" y="1145"/>
                  <a:pt x="2554" y="1195"/>
                  <a:pt x="2491" y="1234"/>
                </a:cubicBezTo>
                <a:lnTo>
                  <a:pt x="11030" y="10192"/>
                </a:lnTo>
                <a:cubicBezTo>
                  <a:pt x="11080" y="10128"/>
                  <a:pt x="11131" y="10065"/>
                  <a:pt x="11195" y="10001"/>
                </a:cubicBezTo>
                <a:lnTo>
                  <a:pt x="2694" y="1094"/>
                </a:lnTo>
                <a:close/>
                <a:moveTo>
                  <a:pt x="2033" y="1615"/>
                </a:moveTo>
                <a:lnTo>
                  <a:pt x="1855" y="1793"/>
                </a:lnTo>
                <a:lnTo>
                  <a:pt x="10458" y="10802"/>
                </a:lnTo>
                <a:cubicBezTo>
                  <a:pt x="10521" y="10751"/>
                  <a:pt x="10585" y="10700"/>
                  <a:pt x="10636" y="10636"/>
                </a:cubicBezTo>
                <a:lnTo>
                  <a:pt x="2033" y="1615"/>
                </a:lnTo>
                <a:close/>
                <a:moveTo>
                  <a:pt x="1449" y="2212"/>
                </a:moveTo>
                <a:cubicBezTo>
                  <a:pt x="1398" y="2275"/>
                  <a:pt x="1347" y="2339"/>
                  <a:pt x="1296" y="2403"/>
                </a:cubicBezTo>
                <a:lnTo>
                  <a:pt x="9810" y="11335"/>
                </a:lnTo>
                <a:cubicBezTo>
                  <a:pt x="9886" y="11285"/>
                  <a:pt x="9950" y="11234"/>
                  <a:pt x="10013" y="11183"/>
                </a:cubicBezTo>
                <a:lnTo>
                  <a:pt x="1449" y="2212"/>
                </a:lnTo>
                <a:close/>
                <a:moveTo>
                  <a:pt x="953" y="2898"/>
                </a:moveTo>
                <a:cubicBezTo>
                  <a:pt x="877" y="3025"/>
                  <a:pt x="890" y="3178"/>
                  <a:pt x="991" y="3292"/>
                </a:cubicBezTo>
                <a:lnTo>
                  <a:pt x="8920" y="11589"/>
                </a:lnTo>
                <a:cubicBezTo>
                  <a:pt x="8983" y="11660"/>
                  <a:pt x="9065" y="11697"/>
                  <a:pt x="9148" y="11697"/>
                </a:cubicBezTo>
                <a:cubicBezTo>
                  <a:pt x="9200" y="11697"/>
                  <a:pt x="9253" y="11682"/>
                  <a:pt x="9302" y="11653"/>
                </a:cubicBezTo>
                <a:lnTo>
                  <a:pt x="953" y="2898"/>
                </a:lnTo>
                <a:close/>
                <a:moveTo>
                  <a:pt x="331" y="8273"/>
                </a:moveTo>
                <a:lnTo>
                  <a:pt x="331" y="8273"/>
                </a:lnTo>
                <a:cubicBezTo>
                  <a:pt x="394" y="8464"/>
                  <a:pt x="470" y="8654"/>
                  <a:pt x="559" y="8845"/>
                </a:cubicBezTo>
                <a:cubicBezTo>
                  <a:pt x="585" y="8883"/>
                  <a:pt x="597" y="8908"/>
                  <a:pt x="623" y="8934"/>
                </a:cubicBezTo>
                <a:lnTo>
                  <a:pt x="3266" y="11704"/>
                </a:lnTo>
                <a:cubicBezTo>
                  <a:pt x="3291" y="11729"/>
                  <a:pt x="3317" y="11742"/>
                  <a:pt x="3355" y="11767"/>
                </a:cubicBezTo>
                <a:cubicBezTo>
                  <a:pt x="3533" y="11856"/>
                  <a:pt x="3723" y="11945"/>
                  <a:pt x="3914" y="12022"/>
                </a:cubicBezTo>
                <a:lnTo>
                  <a:pt x="331" y="8273"/>
                </a:lnTo>
                <a:close/>
                <a:moveTo>
                  <a:pt x="534" y="3661"/>
                </a:moveTo>
                <a:lnTo>
                  <a:pt x="521" y="3711"/>
                </a:lnTo>
                <a:cubicBezTo>
                  <a:pt x="470" y="3826"/>
                  <a:pt x="496" y="3965"/>
                  <a:pt x="585" y="4067"/>
                </a:cubicBezTo>
                <a:lnTo>
                  <a:pt x="8120" y="11971"/>
                </a:lnTo>
                <a:cubicBezTo>
                  <a:pt x="8182" y="12032"/>
                  <a:pt x="8268" y="12070"/>
                  <a:pt x="8357" y="12070"/>
                </a:cubicBezTo>
                <a:cubicBezTo>
                  <a:pt x="8397" y="12070"/>
                  <a:pt x="8437" y="12062"/>
                  <a:pt x="8476" y="12047"/>
                </a:cubicBezTo>
                <a:lnTo>
                  <a:pt x="8526" y="12034"/>
                </a:lnTo>
                <a:lnTo>
                  <a:pt x="534" y="3661"/>
                </a:lnTo>
                <a:close/>
                <a:moveTo>
                  <a:pt x="229" y="4550"/>
                </a:moveTo>
                <a:lnTo>
                  <a:pt x="191" y="4639"/>
                </a:lnTo>
                <a:cubicBezTo>
                  <a:pt x="165" y="4753"/>
                  <a:pt x="191" y="4880"/>
                  <a:pt x="280" y="4957"/>
                </a:cubicBezTo>
                <a:lnTo>
                  <a:pt x="7230" y="12238"/>
                </a:lnTo>
                <a:cubicBezTo>
                  <a:pt x="7291" y="12308"/>
                  <a:pt x="7376" y="12347"/>
                  <a:pt x="7466" y="12347"/>
                </a:cubicBezTo>
                <a:cubicBezTo>
                  <a:pt x="7489" y="12347"/>
                  <a:pt x="7512" y="12344"/>
                  <a:pt x="7535" y="12339"/>
                </a:cubicBezTo>
                <a:lnTo>
                  <a:pt x="7637" y="12314"/>
                </a:lnTo>
                <a:lnTo>
                  <a:pt x="229" y="4550"/>
                </a:lnTo>
                <a:close/>
                <a:moveTo>
                  <a:pt x="13" y="6723"/>
                </a:moveTo>
                <a:cubicBezTo>
                  <a:pt x="13" y="6824"/>
                  <a:pt x="26" y="6926"/>
                  <a:pt x="38" y="7028"/>
                </a:cubicBezTo>
                <a:cubicBezTo>
                  <a:pt x="38" y="7091"/>
                  <a:pt x="76" y="7155"/>
                  <a:pt x="127" y="7206"/>
                </a:cubicBezTo>
                <a:lnTo>
                  <a:pt x="4956" y="12276"/>
                </a:lnTo>
                <a:cubicBezTo>
                  <a:pt x="5007" y="12326"/>
                  <a:pt x="5070" y="12352"/>
                  <a:pt x="5134" y="12365"/>
                </a:cubicBezTo>
                <a:cubicBezTo>
                  <a:pt x="5235" y="12390"/>
                  <a:pt x="5337" y="12403"/>
                  <a:pt x="5439" y="12415"/>
                </a:cubicBezTo>
                <a:lnTo>
                  <a:pt x="13" y="6723"/>
                </a:lnTo>
                <a:close/>
                <a:moveTo>
                  <a:pt x="26" y="5541"/>
                </a:moveTo>
                <a:cubicBezTo>
                  <a:pt x="13" y="5605"/>
                  <a:pt x="13" y="5668"/>
                  <a:pt x="13" y="5719"/>
                </a:cubicBezTo>
                <a:cubicBezTo>
                  <a:pt x="0" y="5821"/>
                  <a:pt x="38" y="5910"/>
                  <a:pt x="102" y="5973"/>
                </a:cubicBezTo>
                <a:lnTo>
                  <a:pt x="6201" y="12365"/>
                </a:lnTo>
                <a:cubicBezTo>
                  <a:pt x="6265" y="12428"/>
                  <a:pt x="6354" y="12466"/>
                  <a:pt x="6442" y="12466"/>
                </a:cubicBezTo>
                <a:lnTo>
                  <a:pt x="6620" y="12466"/>
                </a:lnTo>
                <a:lnTo>
                  <a:pt x="26" y="55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354451" y="2945417"/>
            <a:ext cx="131400" cy="1263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2714601" y="4690442"/>
            <a:ext cx="131400" cy="1263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67471" y="4201738"/>
            <a:ext cx="488700" cy="48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4499775" y="1491174"/>
            <a:ext cx="4644251" cy="3652382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>
  <p:cSld name="CUSTOM_6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ctrTitle"/>
          </p:nvPr>
        </p:nvSpPr>
        <p:spPr>
          <a:xfrm>
            <a:off x="713250" y="1166013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713250" y="2064425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 rot="-10739961" flipH="1">
            <a:off x="-1239" y="3316409"/>
            <a:ext cx="9135517" cy="1874526"/>
            <a:chOff x="5264400" y="50"/>
            <a:chExt cx="2080050" cy="772500"/>
          </a:xfrm>
        </p:grpSpPr>
        <p:sp>
          <p:nvSpPr>
            <p:cNvPr id="210" name="Google Shape;210;p19"/>
            <p:cNvSpPr/>
            <p:nvPr/>
          </p:nvSpPr>
          <p:spPr>
            <a:xfrm>
              <a:off x="5264400" y="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4"/>
                  </a:lnTo>
                  <a:lnTo>
                    <a:pt x="83201" y="534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264400" y="3830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264400" y="759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264400" y="11420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264400" y="15187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264400" y="19012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264400" y="227775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264400" y="2660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4"/>
                  </a:lnTo>
                  <a:lnTo>
                    <a:pt x="83201" y="534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264400" y="30370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264400" y="3419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264400" y="37960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264400" y="41787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264400" y="45552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264400" y="493775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5264400" y="531425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264400" y="56970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264400" y="6073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5264400" y="64560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264400" y="68325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264400" y="72152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5264400" y="75917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 rot="10704814" flipH="1">
            <a:off x="3917" y="3191296"/>
            <a:ext cx="9136169" cy="2100465"/>
            <a:chOff x="5264400" y="50"/>
            <a:chExt cx="2080050" cy="772500"/>
          </a:xfrm>
        </p:grpSpPr>
        <p:sp>
          <p:nvSpPr>
            <p:cNvPr id="232" name="Google Shape;232;p19"/>
            <p:cNvSpPr/>
            <p:nvPr/>
          </p:nvSpPr>
          <p:spPr>
            <a:xfrm>
              <a:off x="5264400" y="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4"/>
                  </a:lnTo>
                  <a:lnTo>
                    <a:pt x="83201" y="534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264400" y="3830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264400" y="759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264400" y="11420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264400" y="15187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5264400" y="19012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264400" y="227775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264400" y="2660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4"/>
                  </a:lnTo>
                  <a:lnTo>
                    <a:pt x="83201" y="534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264400" y="30370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264400" y="3419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5264400" y="37960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264400" y="41787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5264400" y="45552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264400" y="493775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264400" y="531425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264400" y="56970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264400" y="607350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264400" y="64560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264400" y="683250"/>
              <a:ext cx="2080050" cy="13400"/>
            </a:xfrm>
            <a:custGeom>
              <a:avLst/>
              <a:gdLst/>
              <a:ahLst/>
              <a:cxnLst/>
              <a:rect l="l" t="t" r="r" b="b"/>
              <a:pathLst>
                <a:path w="83202" h="536" extrusionOk="0">
                  <a:moveTo>
                    <a:pt x="0" y="1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264400" y="72152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264400" y="759175"/>
              <a:ext cx="2080050" cy="13375"/>
            </a:xfrm>
            <a:custGeom>
              <a:avLst/>
              <a:gdLst/>
              <a:ahLst/>
              <a:cxnLst/>
              <a:rect l="l" t="t" r="r" b="b"/>
              <a:pathLst>
                <a:path w="83202" h="535" extrusionOk="0">
                  <a:moveTo>
                    <a:pt x="0" y="0"/>
                  </a:moveTo>
                  <a:lnTo>
                    <a:pt x="0" y="535"/>
                  </a:lnTo>
                  <a:lnTo>
                    <a:pt x="83201" y="535"/>
                  </a:lnTo>
                  <a:lnTo>
                    <a:pt x="83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Regular"/>
              <a:buNone/>
              <a:defRPr sz="3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telegram.org/bots/ap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github.com/aio-libs/aiohttp" TargetMode="External"/><Relationship Id="rId4" Type="http://schemas.openxmlformats.org/officeDocument/2006/relationships/hyperlink" Target="https://docs.python.org/3/library/asynci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ctrTitle"/>
          </p:nvPr>
        </p:nvSpPr>
        <p:spPr>
          <a:xfrm>
            <a:off x="1408200" y="1855725"/>
            <a:ext cx="6327600" cy="1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report</a:t>
            </a: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subTitle" idx="1"/>
          </p:nvPr>
        </p:nvSpPr>
        <p:spPr>
          <a:xfrm>
            <a:off x="713250" y="3251568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Yermukhanbetov Zh.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SE-2002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Kalakova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713250" y="532356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library</a:t>
            </a:r>
            <a:endParaRPr/>
          </a:p>
        </p:txBody>
      </p:sp>
      <p:sp>
        <p:nvSpPr>
          <p:cNvPr id="441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877531" y="2432576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aiogram</a:t>
            </a:r>
            <a:r>
              <a:rPr lang="en-US" b="0" i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is a pretty simple and fully asynchronous framework for </a:t>
            </a:r>
            <a:r>
              <a:rPr lang="en-US" b="0" i="0" u="none" strike="noStrike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 Bot API</a:t>
            </a:r>
            <a:r>
              <a:rPr lang="en-US" b="0" i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written in Python 3.7 with </a:t>
            </a:r>
            <a:r>
              <a:rPr lang="en-US" b="0" i="0" u="none" strike="noStrike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asyncio</a:t>
            </a:r>
            <a:r>
              <a:rPr lang="en-US" b="0" i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and </a:t>
            </a:r>
            <a:r>
              <a:rPr lang="en-US" b="0" i="0" u="none" strike="noStrike">
                <a:solidFill>
                  <a:schemeClr val="bg1"/>
                </a:solidFill>
                <a:effectLst/>
                <a:latin typeface="Source Sans Pro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aiohttp</a:t>
            </a:r>
            <a:r>
              <a:rPr lang="en-US" b="0" i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. It helps you to make your bots faster and simpler.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Рисунок 5" descr="Изображение выглядит как мужчина, сидит, передний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77EEC3BB-9209-4CEE-AF3D-F02B8B26D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737" y="1546751"/>
            <a:ext cx="2397606" cy="23976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5111075" y="1440994"/>
            <a:ext cx="3319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7" name="Google Shape;447;p32"/>
          <p:cNvSpPr txBox="1">
            <a:spLocks noGrp="1"/>
          </p:cNvSpPr>
          <p:nvPr>
            <p:ph type="title" idx="2"/>
          </p:nvPr>
        </p:nvSpPr>
        <p:spPr>
          <a:xfrm>
            <a:off x="6694775" y="444975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CF253F-FF78-4611-87DA-768BF91B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69" y="757238"/>
            <a:ext cx="2305050" cy="2305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51265-5C12-44F4-B120-83DA2F844F06}"/>
              </a:ext>
            </a:extLst>
          </p:cNvPr>
          <p:cNvSpPr txBox="1"/>
          <p:nvPr/>
        </p:nvSpPr>
        <p:spPr>
          <a:xfrm>
            <a:off x="4114671" y="2304455"/>
            <a:ext cx="502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bot is made to remind you of something. </a:t>
            </a:r>
            <a:endParaRPr lang="ru-KZ" sz="180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Google Shape;446;p32">
            <a:extLst>
              <a:ext uri="{FF2B5EF4-FFF2-40B4-BE49-F238E27FC236}">
                <a16:creationId xmlns:a16="http://schemas.microsoft.com/office/drawing/2014/main" id="{07E67254-7113-461D-B1A3-6E3307CEB373}"/>
              </a:ext>
            </a:extLst>
          </p:cNvPr>
          <p:cNvSpPr txBox="1">
            <a:spLocks/>
          </p:cNvSpPr>
          <p:nvPr/>
        </p:nvSpPr>
        <p:spPr>
          <a:xfrm>
            <a:off x="4969585" y="2857838"/>
            <a:ext cx="331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4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 Regular"/>
              <a:buNone/>
              <a:defRPr sz="3600" b="0" i="0" u="none" strike="noStrike" cap="none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rPr lang="en-US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B829F-3614-4E41-9811-D42CCD704B4F}"/>
              </a:ext>
            </a:extLst>
          </p:cNvPr>
          <p:cNvSpPr txBox="1"/>
          <p:nvPr/>
        </p:nvSpPr>
        <p:spPr>
          <a:xfrm>
            <a:off x="3957637" y="3714867"/>
            <a:ext cx="4814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KZ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goals of my project are to create a bot that does not allow me to forget about deadlines when I sit in the telegram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E2F7C5DD-B83F-4427-995D-91C536D78004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 rot="16200000" flipH="1">
            <a:off x="4326043" y="2190969"/>
            <a:ext cx="547122" cy="1891968"/>
          </a:xfrm>
          <a:prstGeom prst="curvedConnector3">
            <a:avLst>
              <a:gd name="adj1" fmla="val -5994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C485E375-F827-43DA-AB12-9CB2CC287A88}"/>
              </a:ext>
            </a:extLst>
          </p:cNvPr>
          <p:cNvCxnSpPr>
            <a:cxnSpLocks/>
            <a:stCxn id="26" idx="0"/>
            <a:endCxn id="10" idx="7"/>
          </p:cNvCxnSpPr>
          <p:nvPr/>
        </p:nvCxnSpPr>
        <p:spPr>
          <a:xfrm rot="16200000" flipH="1" flipV="1">
            <a:off x="2029807" y="1814123"/>
            <a:ext cx="181422" cy="2081185"/>
          </a:xfrm>
          <a:prstGeom prst="curvedConnector3">
            <a:avLst>
              <a:gd name="adj1" fmla="val -12600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D3B2272-6257-4C8D-83CC-54F1DAC15BD1}"/>
              </a:ext>
            </a:extLst>
          </p:cNvPr>
          <p:cNvSpPr/>
          <p:nvPr/>
        </p:nvSpPr>
        <p:spPr>
          <a:xfrm>
            <a:off x="1621132" y="2353676"/>
            <a:ext cx="1047747" cy="3077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F2FF813-7D4A-4DD2-8E4D-3A3F4958F7F2}"/>
              </a:ext>
            </a:extLst>
          </p:cNvPr>
          <p:cNvSpPr/>
          <p:nvPr/>
        </p:nvSpPr>
        <p:spPr>
          <a:xfrm>
            <a:off x="3915215" y="2409033"/>
            <a:ext cx="1276177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453" name="Google Shape;453;p33"/>
          <p:cNvSpPr txBox="1">
            <a:spLocks noGrp="1"/>
          </p:cNvSpPr>
          <p:nvPr>
            <p:ph type="title"/>
          </p:nvPr>
        </p:nvSpPr>
        <p:spPr>
          <a:xfrm>
            <a:off x="3640298" y="528399"/>
            <a:ext cx="50832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Mindmap</a:t>
            </a:r>
            <a:endParaRPr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00EDBD1-6C7A-4EEA-94BD-FCE6B15FE60E}"/>
              </a:ext>
            </a:extLst>
          </p:cNvPr>
          <p:cNvSpPr/>
          <p:nvPr/>
        </p:nvSpPr>
        <p:spPr>
          <a:xfrm>
            <a:off x="269185" y="2814040"/>
            <a:ext cx="949841" cy="8971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Source Sans Pro" panose="020B0503030403020204" pitchFamily="34" charset="0"/>
                <a:ea typeface="Source Sans Pro" panose="020B0503030403020204" pitchFamily="34" charset="0"/>
              </a:rPr>
              <a:t>Start</a:t>
            </a:r>
            <a:endParaRPr lang="ru-KZ" sz="18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18CCFBD-1D9C-4D96-AE85-B4B46CF80021}"/>
              </a:ext>
            </a:extLst>
          </p:cNvPr>
          <p:cNvSpPr/>
          <p:nvPr/>
        </p:nvSpPr>
        <p:spPr>
          <a:xfrm>
            <a:off x="1549600" y="3804047"/>
            <a:ext cx="1047747" cy="819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Source Sans Pro" panose="020B0503030403020204" pitchFamily="34" charset="0"/>
                <a:ea typeface="Source Sans Pro" panose="020B0503030403020204" pitchFamily="34" charset="0"/>
              </a:rPr>
              <a:t>Help</a:t>
            </a:r>
            <a:endParaRPr lang="ru-KZ" sz="18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34895EC-4C5F-4F93-A3D0-7F5A32042CB2}"/>
              </a:ext>
            </a:extLst>
          </p:cNvPr>
          <p:cNvSpPr/>
          <p:nvPr/>
        </p:nvSpPr>
        <p:spPr>
          <a:xfrm>
            <a:off x="2464594" y="2764005"/>
            <a:ext cx="1393031" cy="67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Notify_me</a:t>
            </a:r>
            <a:endParaRPr lang="ru-KZ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0CD02D4-CFCA-4381-A914-A94289CC7727}"/>
              </a:ext>
            </a:extLst>
          </p:cNvPr>
          <p:cNvSpPr/>
          <p:nvPr/>
        </p:nvSpPr>
        <p:spPr>
          <a:xfrm>
            <a:off x="5379245" y="3311127"/>
            <a:ext cx="1135858" cy="67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</a:rPr>
              <a:t>Timer</a:t>
            </a:r>
            <a:endParaRPr lang="ru-KZ" sz="16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058B0487-1A53-4FBF-B44E-51E7CFE93CFD}"/>
              </a:ext>
            </a:extLst>
          </p:cNvPr>
          <p:cNvSpPr/>
          <p:nvPr/>
        </p:nvSpPr>
        <p:spPr>
          <a:xfrm>
            <a:off x="7072311" y="2468165"/>
            <a:ext cx="1085850" cy="67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</a:rPr>
              <a:t>Finish</a:t>
            </a:r>
            <a:endParaRPr lang="ru-KZ" sz="16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4D093-4ACF-4E58-A3CD-0AE5CB7D8D5E}"/>
              </a:ext>
            </a:extLst>
          </p:cNvPr>
          <p:cNvSpPr txBox="1"/>
          <p:nvPr/>
        </p:nvSpPr>
        <p:spPr>
          <a:xfrm>
            <a:off x="4163132" y="241786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success</a:t>
            </a:r>
            <a:endParaRPr lang="ru-KZ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1888F5-8DA3-4BAA-BB2F-A84F895D6908}"/>
              </a:ext>
            </a:extLst>
          </p:cNvPr>
          <p:cNvSpPr txBox="1"/>
          <p:nvPr/>
        </p:nvSpPr>
        <p:spPr>
          <a:xfrm>
            <a:off x="1861796" y="2316296"/>
            <a:ext cx="82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Error</a:t>
            </a:r>
            <a:endParaRPr lang="ru-KZ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32ECC3C-5B56-4301-B690-7F9B7CE94425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 flipV="1">
            <a:off x="1219026" y="3103333"/>
            <a:ext cx="1245568" cy="1592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E5213D55-0817-46FC-9A6F-5D52453BF58F}"/>
              </a:ext>
            </a:extLst>
          </p:cNvPr>
          <p:cNvCxnSpPr>
            <a:cxnSpLocks/>
            <a:stCxn id="27" idx="7"/>
            <a:endCxn id="28" idx="2"/>
          </p:cNvCxnSpPr>
          <p:nvPr/>
        </p:nvCxnSpPr>
        <p:spPr>
          <a:xfrm flipV="1">
            <a:off x="6348760" y="2807493"/>
            <a:ext cx="723551" cy="6030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481F2FD-60DD-45EE-AC30-5FCDB95FE25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2443908" y="3343274"/>
            <a:ext cx="224691" cy="5808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AA844A-207C-433C-B868-4BF9D594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44" y="145257"/>
            <a:ext cx="4345494" cy="36848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453345-90C1-40E3-B2CF-16214610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1152809"/>
            <a:ext cx="2787544" cy="31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itHub? A Beginner's Introduction to GitHub">
            <a:extLst>
              <a:ext uri="{FF2B5EF4-FFF2-40B4-BE49-F238E27FC236}">
                <a16:creationId xmlns:a16="http://schemas.microsoft.com/office/drawing/2014/main" id="{7D66E997-E7AB-49FB-AF48-0ECA76E9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18" y="19288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3C400-8AFC-4B43-B4EF-8077172E9DA5}"/>
              </a:ext>
            </a:extLst>
          </p:cNvPr>
          <p:cNvSpPr txBox="1"/>
          <p:nvPr/>
        </p:nvSpPr>
        <p:spPr>
          <a:xfrm>
            <a:off x="978693" y="1835348"/>
            <a:ext cx="6143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80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https://github.com/zh4k2y1k/notifyer_telegram_bot</a:t>
            </a:r>
          </a:p>
        </p:txBody>
      </p:sp>
    </p:spTree>
    <p:extLst>
      <p:ext uri="{BB962C8B-B14F-4D97-AF65-F5344CB8AC3E}">
        <p14:creationId xmlns:p14="http://schemas.microsoft.com/office/powerpoint/2010/main" val="94981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8"/>
          <p:cNvSpPr txBox="1">
            <a:spLocks noGrp="1"/>
          </p:cNvSpPr>
          <p:nvPr>
            <p:ph type="ctrTitle"/>
          </p:nvPr>
        </p:nvSpPr>
        <p:spPr>
          <a:xfrm>
            <a:off x="713250" y="273044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References</a:t>
            </a:r>
            <a:endParaRPr sz="4400"/>
          </a:p>
        </p:txBody>
      </p:sp>
      <p:sp>
        <p:nvSpPr>
          <p:cNvPr id="612" name="Google Shape;612;p38"/>
          <p:cNvSpPr txBox="1">
            <a:spLocks noGrp="1"/>
          </p:cNvSpPr>
          <p:nvPr>
            <p:ph type="subTitle" idx="1"/>
          </p:nvPr>
        </p:nvSpPr>
        <p:spPr>
          <a:xfrm>
            <a:off x="713250" y="1800106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https://pypi.org/project/aiogram/</a:t>
            </a:r>
            <a:endParaRPr/>
          </a:p>
        </p:txBody>
      </p:sp>
      <p:sp>
        <p:nvSpPr>
          <p:cNvPr id="4" name="Google Shape;612;p38">
            <a:extLst>
              <a:ext uri="{FF2B5EF4-FFF2-40B4-BE49-F238E27FC236}">
                <a16:creationId xmlns:a16="http://schemas.microsoft.com/office/drawing/2014/main" id="{218703B5-A5B4-4E81-9E71-CBE3458762EF}"/>
              </a:ext>
            </a:extLst>
          </p:cNvPr>
          <p:cNvSpPr txBox="1">
            <a:spLocks/>
          </p:cNvSpPr>
          <p:nvPr/>
        </p:nvSpPr>
        <p:spPr>
          <a:xfrm>
            <a:off x="713250" y="2985356"/>
            <a:ext cx="7717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/>
            <a:r>
              <a:rPr lang="en-US"/>
              <a:t>https://tlgrm.ru/docs/bots/samples</a:t>
            </a:r>
          </a:p>
        </p:txBody>
      </p:sp>
      <p:sp>
        <p:nvSpPr>
          <p:cNvPr id="5" name="Google Shape;612;p38">
            <a:extLst>
              <a:ext uri="{FF2B5EF4-FFF2-40B4-BE49-F238E27FC236}">
                <a16:creationId xmlns:a16="http://schemas.microsoft.com/office/drawing/2014/main" id="{9C7A65D7-CDDB-43B5-AF8A-823A84085B53}"/>
              </a:ext>
            </a:extLst>
          </p:cNvPr>
          <p:cNvSpPr txBox="1">
            <a:spLocks/>
          </p:cNvSpPr>
          <p:nvPr/>
        </p:nvSpPr>
        <p:spPr>
          <a:xfrm>
            <a:off x="713250" y="2329518"/>
            <a:ext cx="7717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/>
            <a:r>
              <a:rPr lang="en-US"/>
              <a:t>https://docs.aiogram.dev/en/latest/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O Monthly Project Report by Slidesgo">
  <a:themeElements>
    <a:clrScheme name="Simple Light">
      <a:dk1>
        <a:srgbClr val="00343E"/>
      </a:dk1>
      <a:lt1>
        <a:srgbClr val="FFFFFF"/>
      </a:lt1>
      <a:dk2>
        <a:srgbClr val="00343E"/>
      </a:dk2>
      <a:lt2>
        <a:srgbClr val="FFFFFF"/>
      </a:lt2>
      <a:accent1>
        <a:srgbClr val="00677B"/>
      </a:accent1>
      <a:accent2>
        <a:srgbClr val="00AFAD"/>
      </a:accent2>
      <a:accent3>
        <a:srgbClr val="77D6CD"/>
      </a:accent3>
      <a:accent4>
        <a:srgbClr val="6B91C8"/>
      </a:accent4>
      <a:accent5>
        <a:srgbClr val="BF85AE"/>
      </a:accent5>
      <a:accent6>
        <a:srgbClr val="DCC19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146</Words>
  <Application>Microsoft Office PowerPoint</Application>
  <PresentationFormat>Экран (16:9)</PresentationFormat>
  <Paragraphs>24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Source Sans Pro</vt:lpstr>
      <vt:lpstr>Arial</vt:lpstr>
      <vt:lpstr>Source Sans Pro Black</vt:lpstr>
      <vt:lpstr>Work Sans</vt:lpstr>
      <vt:lpstr>Work Sans Regular</vt:lpstr>
      <vt:lpstr>Montserrat Light</vt:lpstr>
      <vt:lpstr>SEO Monthly Project Report by Slidesgo</vt:lpstr>
      <vt:lpstr>Final project report</vt:lpstr>
      <vt:lpstr>Python library</vt:lpstr>
      <vt:lpstr>Introduction</vt:lpstr>
      <vt:lpstr>Mindmap</vt:lpstr>
      <vt:lpstr>Презентация PowerPoint</vt:lpstr>
      <vt:lpstr>Презентация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report</dc:title>
  <cp:lastModifiedBy>Zhaksylyk Yermukhanbetov</cp:lastModifiedBy>
  <cp:revision>8</cp:revision>
  <dcterms:modified xsi:type="dcterms:W3CDTF">2020-11-21T08:07:11Z</dcterms:modified>
</cp:coreProperties>
</file>