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8" r:id="rId1"/>
  </p:sldMasterIdLst>
  <p:notesMasterIdLst>
    <p:notesMasterId r:id="rId21"/>
  </p:notesMasterIdLst>
  <p:sldIdLst>
    <p:sldId id="256" r:id="rId2"/>
    <p:sldId id="273" r:id="rId3"/>
    <p:sldId id="257" r:id="rId4"/>
    <p:sldId id="259" r:id="rId5"/>
    <p:sldId id="258" r:id="rId6"/>
    <p:sldId id="260" r:id="rId7"/>
    <p:sldId id="274" r:id="rId8"/>
    <p:sldId id="261" r:id="rId9"/>
    <p:sldId id="265" r:id="rId10"/>
    <p:sldId id="266" r:id="rId11"/>
    <p:sldId id="267" r:id="rId12"/>
    <p:sldId id="268" r:id="rId13"/>
    <p:sldId id="277" r:id="rId14"/>
    <p:sldId id="269" r:id="rId15"/>
    <p:sldId id="271" r:id="rId16"/>
    <p:sldId id="272" r:id="rId17"/>
    <p:sldId id="263" r:id="rId18"/>
    <p:sldId id="275"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327177-A95F-4BE9-893B-9D4D3762C6DD}" v="3179" dt="2022-11-07T01:57:25.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913" autoAdjust="0"/>
  </p:normalViewPr>
  <p:slideViewPr>
    <p:cSldViewPr snapToGrid="0">
      <p:cViewPr varScale="1">
        <p:scale>
          <a:sx n="84" d="100"/>
          <a:sy n="84" d="100"/>
        </p:scale>
        <p:origin x="846" y="9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Thomas" userId="3d488257-6010-4c3e-906b-e2aba7612be2" providerId="ADAL" clId="{E3327177-A95F-4BE9-893B-9D4D3762C6DD}"/>
    <pc:docChg chg="undo custSel addSld delSld modSld sldOrd modMainMaster">
      <pc:chgData name="Jack Thomas" userId="3d488257-6010-4c3e-906b-e2aba7612be2" providerId="ADAL" clId="{E3327177-A95F-4BE9-893B-9D4D3762C6DD}" dt="2022-11-07T01:57:25.237" v="14141"/>
      <pc:docMkLst>
        <pc:docMk/>
      </pc:docMkLst>
      <pc:sldChg chg="modSp">
        <pc:chgData name="Jack Thomas" userId="3d488257-6010-4c3e-906b-e2aba7612be2" providerId="ADAL" clId="{E3327177-A95F-4BE9-893B-9D4D3762C6DD}" dt="2022-11-07T01:57:25.237" v="14141"/>
        <pc:sldMkLst>
          <pc:docMk/>
          <pc:sldMk cId="1107515001" sldId="256"/>
        </pc:sldMkLst>
        <pc:spChg chg="mod">
          <ac:chgData name="Jack Thomas" userId="3d488257-6010-4c3e-906b-e2aba7612be2" providerId="ADAL" clId="{E3327177-A95F-4BE9-893B-9D4D3762C6DD}" dt="2022-11-07T01:57:25.237" v="14141"/>
          <ac:spMkLst>
            <pc:docMk/>
            <pc:sldMk cId="1107515001" sldId="256"/>
            <ac:spMk id="2" creationId="{77C6AB04-B94C-B686-C6E2-01B8E9B7A2CA}"/>
          </ac:spMkLst>
        </pc:spChg>
        <pc:spChg chg="mod">
          <ac:chgData name="Jack Thomas" userId="3d488257-6010-4c3e-906b-e2aba7612be2" providerId="ADAL" clId="{E3327177-A95F-4BE9-893B-9D4D3762C6DD}" dt="2022-11-07T01:57:25.237" v="14141"/>
          <ac:spMkLst>
            <pc:docMk/>
            <pc:sldMk cId="1107515001" sldId="256"/>
            <ac:spMk id="3" creationId="{EE3A22B4-919A-F6D2-531C-32E385BB4DAF}"/>
          </ac:spMkLst>
        </pc:spChg>
      </pc:sldChg>
      <pc:sldChg chg="addSp delSp modSp mod ord modNotesTx">
        <pc:chgData name="Jack Thomas" userId="3d488257-6010-4c3e-906b-e2aba7612be2" providerId="ADAL" clId="{E3327177-A95F-4BE9-893B-9D4D3762C6DD}" dt="2022-11-07T01:57:25.237" v="14141"/>
        <pc:sldMkLst>
          <pc:docMk/>
          <pc:sldMk cId="3604321688" sldId="257"/>
        </pc:sldMkLst>
        <pc:spChg chg="mod">
          <ac:chgData name="Jack Thomas" userId="3d488257-6010-4c3e-906b-e2aba7612be2" providerId="ADAL" clId="{E3327177-A95F-4BE9-893B-9D4D3762C6DD}" dt="2022-11-07T01:57:25.237" v="14141"/>
          <ac:spMkLst>
            <pc:docMk/>
            <pc:sldMk cId="3604321688" sldId="257"/>
            <ac:spMk id="2" creationId="{6CAA5E95-E236-F76E-7B23-7B07BFE7FEE7}"/>
          </ac:spMkLst>
        </pc:spChg>
        <pc:spChg chg="add del mod">
          <ac:chgData name="Jack Thomas" userId="3d488257-6010-4c3e-906b-e2aba7612be2" providerId="ADAL" clId="{E3327177-A95F-4BE9-893B-9D4D3762C6DD}" dt="2022-11-04T18:32:09.253" v="2967" actId="26606"/>
          <ac:spMkLst>
            <pc:docMk/>
            <pc:sldMk cId="3604321688" sldId="257"/>
            <ac:spMk id="3" creationId="{6DF7278D-F8CC-5954-7F15-8045EDCDF2CA}"/>
          </ac:spMkLst>
        </pc:spChg>
        <pc:spChg chg="mod">
          <ac:chgData name="Jack Thomas" userId="3d488257-6010-4c3e-906b-e2aba7612be2" providerId="ADAL" clId="{E3327177-A95F-4BE9-893B-9D4D3762C6DD}" dt="2022-11-07T01:57:25.237" v="14141"/>
          <ac:spMkLst>
            <pc:docMk/>
            <pc:sldMk cId="3604321688" sldId="257"/>
            <ac:spMk id="4" creationId="{07971616-7692-F892-177F-0D9AB875025C}"/>
          </ac:spMkLst>
        </pc:spChg>
        <pc:spChg chg="mod">
          <ac:chgData name="Jack Thomas" userId="3d488257-6010-4c3e-906b-e2aba7612be2" providerId="ADAL" clId="{E3327177-A95F-4BE9-893B-9D4D3762C6DD}" dt="2022-11-07T01:57:25.237" v="14141"/>
          <ac:spMkLst>
            <pc:docMk/>
            <pc:sldMk cId="3604321688" sldId="257"/>
            <ac:spMk id="5" creationId="{5E9FDE4B-B14F-71A3-3F82-BB0CB638AD86}"/>
          </ac:spMkLst>
        </pc:spChg>
        <pc:spChg chg="mod">
          <ac:chgData name="Jack Thomas" userId="3d488257-6010-4c3e-906b-e2aba7612be2" providerId="ADAL" clId="{E3327177-A95F-4BE9-893B-9D4D3762C6DD}" dt="2022-11-04T18:18:22.782" v="2960" actId="313"/>
          <ac:spMkLst>
            <pc:docMk/>
            <pc:sldMk cId="3604321688" sldId="257"/>
            <ac:spMk id="9" creationId="{D394DF9B-C8AC-CC2E-C99D-4E19AF41C04F}"/>
          </ac:spMkLst>
        </pc:spChg>
        <pc:spChg chg="mod">
          <ac:chgData name="Jack Thomas" userId="3d488257-6010-4c3e-906b-e2aba7612be2" providerId="ADAL" clId="{E3327177-A95F-4BE9-893B-9D4D3762C6DD}" dt="2022-11-07T01:57:25.237" v="14141"/>
          <ac:spMkLst>
            <pc:docMk/>
            <pc:sldMk cId="3604321688" sldId="257"/>
            <ac:spMk id="10" creationId="{7A8A7FAD-2F36-CCD3-B59A-626BB73CF22A}"/>
          </ac:spMkLst>
        </pc:spChg>
        <pc:graphicFrameChg chg="add del">
          <ac:chgData name="Jack Thomas" userId="3d488257-6010-4c3e-906b-e2aba7612be2" providerId="ADAL" clId="{E3327177-A95F-4BE9-893B-9D4D3762C6DD}" dt="2022-11-04T18:32:09.221" v="2966" actId="26606"/>
          <ac:graphicFrameMkLst>
            <pc:docMk/>
            <pc:sldMk cId="3604321688" sldId="257"/>
            <ac:graphicFrameMk id="12" creationId="{8FF0DCBB-4F77-4B83-17F3-775D3EC0945A}"/>
          </ac:graphicFrameMkLst>
        </pc:graphicFrameChg>
        <pc:graphicFrameChg chg="add mod">
          <ac:chgData name="Jack Thomas" userId="3d488257-6010-4c3e-906b-e2aba7612be2" providerId="ADAL" clId="{E3327177-A95F-4BE9-893B-9D4D3762C6DD}" dt="2022-11-05T20:57:13.838" v="14128"/>
          <ac:graphicFrameMkLst>
            <pc:docMk/>
            <pc:sldMk cId="3604321688" sldId="257"/>
            <ac:graphicFrameMk id="14" creationId="{D9522F53-1C26-D8E4-5482-C71CD144E921}"/>
          </ac:graphicFrameMkLst>
        </pc:graphicFrameChg>
      </pc:sldChg>
      <pc:sldChg chg="addSp delSp modSp mod setBg setClrOvrMap delDesignElem modNotesTx">
        <pc:chgData name="Jack Thomas" userId="3d488257-6010-4c3e-906b-e2aba7612be2" providerId="ADAL" clId="{E3327177-A95F-4BE9-893B-9D4D3762C6DD}" dt="2022-11-07T01:57:25.237" v="14141"/>
        <pc:sldMkLst>
          <pc:docMk/>
          <pc:sldMk cId="1272780" sldId="258"/>
        </pc:sldMkLst>
        <pc:spChg chg="mod">
          <ac:chgData name="Jack Thomas" userId="3d488257-6010-4c3e-906b-e2aba7612be2" providerId="ADAL" clId="{E3327177-A95F-4BE9-893B-9D4D3762C6DD}" dt="2022-11-04T18:07:37.259" v="2693" actId="26606"/>
          <ac:spMkLst>
            <pc:docMk/>
            <pc:sldMk cId="1272780" sldId="258"/>
            <ac:spMk id="2" creationId="{6CABDF2F-E9A2-68C2-AA89-819CCBB9A6BB}"/>
          </ac:spMkLst>
        </pc:spChg>
        <pc:spChg chg="add del mod ord">
          <ac:chgData name="Jack Thomas" userId="3d488257-6010-4c3e-906b-e2aba7612be2" providerId="ADAL" clId="{E3327177-A95F-4BE9-893B-9D4D3762C6DD}" dt="2022-11-04T18:07:37.259" v="2693" actId="26606"/>
          <ac:spMkLst>
            <pc:docMk/>
            <pc:sldMk cId="1272780" sldId="258"/>
            <ac:spMk id="3" creationId="{CBCF3005-8C79-F3B1-E3AA-88F188D9F053}"/>
          </ac:spMkLst>
        </pc:spChg>
        <pc:spChg chg="mod">
          <ac:chgData name="Jack Thomas" userId="3d488257-6010-4c3e-906b-e2aba7612be2" providerId="ADAL" clId="{E3327177-A95F-4BE9-893B-9D4D3762C6DD}" dt="2022-11-07T01:57:25.237" v="14141"/>
          <ac:spMkLst>
            <pc:docMk/>
            <pc:sldMk cId="1272780" sldId="258"/>
            <ac:spMk id="4" creationId="{4491AE53-9E59-2F70-7975-2B2810380BA8}"/>
          </ac:spMkLst>
        </pc:spChg>
        <pc:spChg chg="mod ord">
          <ac:chgData name="Jack Thomas" userId="3d488257-6010-4c3e-906b-e2aba7612be2" providerId="ADAL" clId="{E3327177-A95F-4BE9-893B-9D4D3762C6DD}" dt="2022-11-04T18:07:37.259" v="2693" actId="26606"/>
          <ac:spMkLst>
            <pc:docMk/>
            <pc:sldMk cId="1272780" sldId="258"/>
            <ac:spMk id="5" creationId="{23855C4C-7BDB-A189-63D0-25CFD96C8EDE}"/>
          </ac:spMkLst>
        </pc:spChg>
        <pc:spChg chg="mod">
          <ac:chgData name="Jack Thomas" userId="3d488257-6010-4c3e-906b-e2aba7612be2" providerId="ADAL" clId="{E3327177-A95F-4BE9-893B-9D4D3762C6DD}" dt="2022-11-04T18:07:37.259" v="2693" actId="26606"/>
          <ac:spMkLst>
            <pc:docMk/>
            <pc:sldMk cId="1272780" sldId="258"/>
            <ac:spMk id="9" creationId="{AF9EF363-6967-8276-6699-D0329A8CFF4B}"/>
          </ac:spMkLst>
        </pc:spChg>
        <pc:spChg chg="mod">
          <ac:chgData name="Jack Thomas" userId="3d488257-6010-4c3e-906b-e2aba7612be2" providerId="ADAL" clId="{E3327177-A95F-4BE9-893B-9D4D3762C6DD}" dt="2022-11-07T01:57:25.237" v="14141"/>
          <ac:spMkLst>
            <pc:docMk/>
            <pc:sldMk cId="1272780" sldId="258"/>
            <ac:spMk id="11" creationId="{FBDADD87-35D6-3BA0-C179-7E5299DC9936}"/>
          </ac:spMkLst>
        </pc:spChg>
        <pc:spChg chg="add del">
          <ac:chgData name="Jack Thomas" userId="3d488257-6010-4c3e-906b-e2aba7612be2" providerId="ADAL" clId="{E3327177-A95F-4BE9-893B-9D4D3762C6DD}" dt="2022-11-04T18:07:19.090" v="2682" actId="26606"/>
          <ac:spMkLst>
            <pc:docMk/>
            <pc:sldMk cId="1272780" sldId="258"/>
            <ac:spMk id="15" creationId="{A65AC7D1-EAA9-48F5-B509-60A7F50BF703}"/>
          </ac:spMkLst>
        </pc:spChg>
        <pc:spChg chg="add del">
          <ac:chgData name="Jack Thomas" userId="3d488257-6010-4c3e-906b-e2aba7612be2" providerId="ADAL" clId="{E3327177-A95F-4BE9-893B-9D4D3762C6DD}" dt="2022-11-04T18:07:15.397" v="2678" actId="26606"/>
          <ac:spMkLst>
            <pc:docMk/>
            <pc:sldMk cId="1272780" sldId="258"/>
            <ac:spMk id="16" creationId="{9F4444CE-BC8D-4D61-B303-4C05614E62AB}"/>
          </ac:spMkLst>
        </pc:spChg>
        <pc:spChg chg="add del">
          <ac:chgData name="Jack Thomas" userId="3d488257-6010-4c3e-906b-e2aba7612be2" providerId="ADAL" clId="{E3327177-A95F-4BE9-893B-9D4D3762C6DD}" dt="2022-11-04T18:07:19.090" v="2682" actId="26606"/>
          <ac:spMkLst>
            <pc:docMk/>
            <pc:sldMk cId="1272780" sldId="258"/>
            <ac:spMk id="17" creationId="{D6320AF9-619A-4175-865B-5663E1AEF4C5}"/>
          </ac:spMkLst>
        </pc:spChg>
        <pc:spChg chg="add del">
          <ac:chgData name="Jack Thomas" userId="3d488257-6010-4c3e-906b-e2aba7612be2" providerId="ADAL" clId="{E3327177-A95F-4BE9-893B-9D4D3762C6DD}" dt="2022-11-04T18:07:15.397" v="2678" actId="26606"/>
          <ac:spMkLst>
            <pc:docMk/>
            <pc:sldMk cId="1272780" sldId="258"/>
            <ac:spMk id="18" creationId="{73772B81-181F-48B7-8826-4D9686D15DF5}"/>
          </ac:spMkLst>
        </pc:spChg>
        <pc:spChg chg="add del">
          <ac:chgData name="Jack Thomas" userId="3d488257-6010-4c3e-906b-e2aba7612be2" providerId="ADAL" clId="{E3327177-A95F-4BE9-893B-9D4D3762C6DD}" dt="2022-11-04T18:07:15.397" v="2678" actId="26606"/>
          <ac:spMkLst>
            <pc:docMk/>
            <pc:sldMk cId="1272780" sldId="258"/>
            <ac:spMk id="20" creationId="{B2205F6E-03C6-4E92-877C-E2482F6599AA}"/>
          </ac:spMkLst>
        </pc:spChg>
        <pc:spChg chg="add del">
          <ac:chgData name="Jack Thomas" userId="3d488257-6010-4c3e-906b-e2aba7612be2" providerId="ADAL" clId="{E3327177-A95F-4BE9-893B-9D4D3762C6DD}" dt="2022-11-04T18:07:19.090" v="2682" actId="26606"/>
          <ac:spMkLst>
            <pc:docMk/>
            <pc:sldMk cId="1272780" sldId="258"/>
            <ac:spMk id="23" creationId="{7E018740-5C2B-4A41-AC1A-7E68D1EC1954}"/>
          </ac:spMkLst>
        </pc:spChg>
        <pc:spChg chg="add del">
          <ac:chgData name="Jack Thomas" userId="3d488257-6010-4c3e-906b-e2aba7612be2" providerId="ADAL" clId="{E3327177-A95F-4BE9-893B-9D4D3762C6DD}" dt="2022-11-04T18:07:19.090" v="2682" actId="26606"/>
          <ac:spMkLst>
            <pc:docMk/>
            <pc:sldMk cId="1272780" sldId="258"/>
            <ac:spMk id="25" creationId="{166F75A4-C475-4941-8EE2-B80A06A2C1BB}"/>
          </ac:spMkLst>
        </pc:spChg>
        <pc:spChg chg="add del">
          <ac:chgData name="Jack Thomas" userId="3d488257-6010-4c3e-906b-e2aba7612be2" providerId="ADAL" clId="{E3327177-A95F-4BE9-893B-9D4D3762C6DD}" dt="2022-11-04T18:07:19.090" v="2682" actId="26606"/>
          <ac:spMkLst>
            <pc:docMk/>
            <pc:sldMk cId="1272780" sldId="258"/>
            <ac:spMk id="27" creationId="{A032553A-72E8-4B0D-8405-FF9771C9AF05}"/>
          </ac:spMkLst>
        </pc:spChg>
        <pc:spChg chg="add del">
          <ac:chgData name="Jack Thomas" userId="3d488257-6010-4c3e-906b-e2aba7612be2" providerId="ADAL" clId="{E3327177-A95F-4BE9-893B-9D4D3762C6DD}" dt="2022-11-04T18:07:16.945" v="2680" actId="26606"/>
          <ac:spMkLst>
            <pc:docMk/>
            <pc:sldMk cId="1272780" sldId="258"/>
            <ac:spMk id="28" creationId="{655AE6B0-AC9E-4167-806F-E9DB135FC46B}"/>
          </ac:spMkLst>
        </pc:spChg>
        <pc:spChg chg="add del">
          <ac:chgData name="Jack Thomas" userId="3d488257-6010-4c3e-906b-e2aba7612be2" providerId="ADAL" clId="{E3327177-A95F-4BE9-893B-9D4D3762C6DD}" dt="2022-11-04T18:07:16.945" v="2680" actId="26606"/>
          <ac:spMkLst>
            <pc:docMk/>
            <pc:sldMk cId="1272780" sldId="258"/>
            <ac:spMk id="29" creationId="{87BD1F4E-A66D-4C06-86DA-8D56CA7A3B41}"/>
          </ac:spMkLst>
        </pc:spChg>
        <pc:spChg chg="add del">
          <ac:chgData name="Jack Thomas" userId="3d488257-6010-4c3e-906b-e2aba7612be2" providerId="ADAL" clId="{E3327177-A95F-4BE9-893B-9D4D3762C6DD}" dt="2022-11-04T18:07:19.090" v="2682" actId="26606"/>
          <ac:spMkLst>
            <pc:docMk/>
            <pc:sldMk cId="1272780" sldId="258"/>
            <ac:spMk id="31" creationId="{1F9D6ACB-2FF4-49F9-978A-E0D5327FC635}"/>
          </ac:spMkLst>
        </pc:spChg>
        <pc:spChg chg="add del">
          <ac:chgData name="Jack Thomas" userId="3d488257-6010-4c3e-906b-e2aba7612be2" providerId="ADAL" clId="{E3327177-A95F-4BE9-893B-9D4D3762C6DD}" dt="2022-11-04T18:07:19.090" v="2682" actId="26606"/>
          <ac:spMkLst>
            <pc:docMk/>
            <pc:sldMk cId="1272780" sldId="258"/>
            <ac:spMk id="33" creationId="{142BFA2A-77A0-4F60-A32A-685681C84889}"/>
          </ac:spMkLst>
        </pc:spChg>
        <pc:spChg chg="add del">
          <ac:chgData name="Jack Thomas" userId="3d488257-6010-4c3e-906b-e2aba7612be2" providerId="ADAL" clId="{E3327177-A95F-4BE9-893B-9D4D3762C6DD}" dt="2022-11-04T18:07:19.090" v="2682" actId="26606"/>
          <ac:spMkLst>
            <pc:docMk/>
            <pc:sldMk cId="1272780" sldId="258"/>
            <ac:spMk id="34" creationId="{765800AC-C3B9-498E-87BC-29FAE4C76B21}"/>
          </ac:spMkLst>
        </pc:spChg>
        <pc:spChg chg="add del">
          <ac:chgData name="Jack Thomas" userId="3d488257-6010-4c3e-906b-e2aba7612be2" providerId="ADAL" clId="{E3327177-A95F-4BE9-893B-9D4D3762C6DD}" dt="2022-11-04T18:07:19.090" v="2682" actId="26606"/>
          <ac:spMkLst>
            <pc:docMk/>
            <pc:sldMk cId="1272780" sldId="258"/>
            <ac:spMk id="35" creationId="{CBCF3005-8C79-F3B1-E3AA-88F188D9F053}"/>
          </ac:spMkLst>
        </pc:spChg>
        <pc:spChg chg="add del">
          <ac:chgData name="Jack Thomas" userId="3d488257-6010-4c3e-906b-e2aba7612be2" providerId="ADAL" clId="{E3327177-A95F-4BE9-893B-9D4D3762C6DD}" dt="2022-11-04T18:07:23.931" v="2684" actId="26606"/>
          <ac:spMkLst>
            <pc:docMk/>
            <pc:sldMk cId="1272780" sldId="258"/>
            <ac:spMk id="37" creationId="{E80B86A7-A1EC-475B-9166-88902B033A38}"/>
          </ac:spMkLst>
        </pc:spChg>
        <pc:spChg chg="add del">
          <ac:chgData name="Jack Thomas" userId="3d488257-6010-4c3e-906b-e2aba7612be2" providerId="ADAL" clId="{E3327177-A95F-4BE9-893B-9D4D3762C6DD}" dt="2022-11-04T18:07:23.931" v="2684" actId="26606"/>
          <ac:spMkLst>
            <pc:docMk/>
            <pc:sldMk cId="1272780" sldId="258"/>
            <ac:spMk id="38" creationId="{C2C29CB1-9F74-4879-A6AF-AEA67B6F1F4D}"/>
          </ac:spMkLst>
        </pc:spChg>
        <pc:spChg chg="add del">
          <ac:chgData name="Jack Thomas" userId="3d488257-6010-4c3e-906b-e2aba7612be2" providerId="ADAL" clId="{E3327177-A95F-4BE9-893B-9D4D3762C6DD}" dt="2022-11-04T18:07:23.931" v="2684" actId="26606"/>
          <ac:spMkLst>
            <pc:docMk/>
            <pc:sldMk cId="1272780" sldId="258"/>
            <ac:spMk id="39" creationId="{CBCF3005-8C79-F3B1-E3AA-88F188D9F053}"/>
          </ac:spMkLst>
        </pc:spChg>
        <pc:spChg chg="add del">
          <ac:chgData name="Jack Thomas" userId="3d488257-6010-4c3e-906b-e2aba7612be2" providerId="ADAL" clId="{E3327177-A95F-4BE9-893B-9D4D3762C6DD}" dt="2022-11-04T18:07:23.931" v="2684" actId="26606"/>
          <ac:spMkLst>
            <pc:docMk/>
            <pc:sldMk cId="1272780" sldId="258"/>
            <ac:spMk id="40" creationId="{7E2C7115-5336-410C-AD71-0F0952A2E5A7}"/>
          </ac:spMkLst>
        </pc:spChg>
        <pc:spChg chg="add del">
          <ac:chgData name="Jack Thomas" userId="3d488257-6010-4c3e-906b-e2aba7612be2" providerId="ADAL" clId="{E3327177-A95F-4BE9-893B-9D4D3762C6DD}" dt="2022-11-04T18:07:30.111" v="2686" actId="26606"/>
          <ac:spMkLst>
            <pc:docMk/>
            <pc:sldMk cId="1272780" sldId="258"/>
            <ac:spMk id="43" creationId="{CBCF3005-8C79-F3B1-E3AA-88F188D9F053}"/>
          </ac:spMkLst>
        </pc:spChg>
        <pc:spChg chg="add del">
          <ac:chgData name="Jack Thomas" userId="3d488257-6010-4c3e-906b-e2aba7612be2" providerId="ADAL" clId="{E3327177-A95F-4BE9-893B-9D4D3762C6DD}" dt="2022-11-04T18:07:34.267" v="2688" actId="26606"/>
          <ac:spMkLst>
            <pc:docMk/>
            <pc:sldMk cId="1272780" sldId="258"/>
            <ac:spMk id="45" creationId="{E80B86A7-A1EC-475B-9166-88902B033A38}"/>
          </ac:spMkLst>
        </pc:spChg>
        <pc:spChg chg="add del">
          <ac:chgData name="Jack Thomas" userId="3d488257-6010-4c3e-906b-e2aba7612be2" providerId="ADAL" clId="{E3327177-A95F-4BE9-893B-9D4D3762C6DD}" dt="2022-11-04T18:07:34.267" v="2688" actId="26606"/>
          <ac:spMkLst>
            <pc:docMk/>
            <pc:sldMk cId="1272780" sldId="258"/>
            <ac:spMk id="46" creationId="{C2C29CB1-9F74-4879-A6AF-AEA67B6F1F4D}"/>
          </ac:spMkLst>
        </pc:spChg>
        <pc:spChg chg="add del">
          <ac:chgData name="Jack Thomas" userId="3d488257-6010-4c3e-906b-e2aba7612be2" providerId="ADAL" clId="{E3327177-A95F-4BE9-893B-9D4D3762C6DD}" dt="2022-11-04T18:07:34.267" v="2688" actId="26606"/>
          <ac:spMkLst>
            <pc:docMk/>
            <pc:sldMk cId="1272780" sldId="258"/>
            <ac:spMk id="47" creationId="{CBCF3005-8C79-F3B1-E3AA-88F188D9F053}"/>
          </ac:spMkLst>
        </pc:spChg>
        <pc:spChg chg="add del">
          <ac:chgData name="Jack Thomas" userId="3d488257-6010-4c3e-906b-e2aba7612be2" providerId="ADAL" clId="{E3327177-A95F-4BE9-893B-9D4D3762C6DD}" dt="2022-11-04T18:07:34.267" v="2688" actId="26606"/>
          <ac:spMkLst>
            <pc:docMk/>
            <pc:sldMk cId="1272780" sldId="258"/>
            <ac:spMk id="48" creationId="{7E2C7115-5336-410C-AD71-0F0952A2E5A7}"/>
          </ac:spMkLst>
        </pc:spChg>
        <pc:spChg chg="add del">
          <ac:chgData name="Jack Thomas" userId="3d488257-6010-4c3e-906b-e2aba7612be2" providerId="ADAL" clId="{E3327177-A95F-4BE9-893B-9D4D3762C6DD}" dt="2022-11-05T20:57:13.838" v="14128"/>
          <ac:spMkLst>
            <pc:docMk/>
            <pc:sldMk cId="1272780" sldId="258"/>
            <ac:spMk id="56" creationId="{603AE127-802C-459A-A612-DB85B67F0DC0}"/>
          </ac:spMkLst>
        </pc:spChg>
        <pc:spChg chg="add del">
          <ac:chgData name="Jack Thomas" userId="3d488257-6010-4c3e-906b-e2aba7612be2" providerId="ADAL" clId="{E3327177-A95F-4BE9-893B-9D4D3762C6DD}" dt="2022-11-05T20:57:13.838" v="14128"/>
          <ac:spMkLst>
            <pc:docMk/>
            <pc:sldMk cId="1272780" sldId="258"/>
            <ac:spMk id="57" creationId="{9323D83D-50D6-4040-A58B-FCEA340F886A}"/>
          </ac:spMkLst>
        </pc:spChg>
        <pc:spChg chg="add mod">
          <ac:chgData name="Jack Thomas" userId="3d488257-6010-4c3e-906b-e2aba7612be2" providerId="ADAL" clId="{E3327177-A95F-4BE9-893B-9D4D3762C6DD}" dt="2022-11-04T18:07:47.076" v="2694" actId="948"/>
          <ac:spMkLst>
            <pc:docMk/>
            <pc:sldMk cId="1272780" sldId="258"/>
            <ac:spMk id="59" creationId="{CBCF3005-8C79-F3B1-E3AA-88F188D9F053}"/>
          </ac:spMkLst>
        </pc:spChg>
        <pc:spChg chg="add del">
          <ac:chgData name="Jack Thomas" userId="3d488257-6010-4c3e-906b-e2aba7612be2" providerId="ADAL" clId="{E3327177-A95F-4BE9-893B-9D4D3762C6DD}" dt="2022-11-05T20:57:13.838" v="14128"/>
          <ac:spMkLst>
            <pc:docMk/>
            <pc:sldMk cId="1272780" sldId="258"/>
            <ac:spMk id="60" creationId="{F10FD715-4DCE-4779-B634-EC78315EA213}"/>
          </ac:spMkLst>
        </pc:spChg>
        <pc:grpChg chg="add del">
          <ac:chgData name="Jack Thomas" userId="3d488257-6010-4c3e-906b-e2aba7612be2" providerId="ADAL" clId="{E3327177-A95F-4BE9-893B-9D4D3762C6DD}" dt="2022-11-04T18:07:16.945" v="2680" actId="26606"/>
          <ac:grpSpMkLst>
            <pc:docMk/>
            <pc:sldMk cId="1272780" sldId="258"/>
            <ac:grpSpMk id="30" creationId="{3523416A-383B-4FDC-B4C9-D8EDDFE9C043}"/>
          </ac:grpSpMkLst>
        </pc:grpChg>
        <pc:graphicFrameChg chg="add del">
          <ac:chgData name="Jack Thomas" userId="3d488257-6010-4c3e-906b-e2aba7612be2" providerId="ADAL" clId="{E3327177-A95F-4BE9-893B-9D4D3762C6DD}" dt="2022-11-04T18:07:15.397" v="2678" actId="26606"/>
          <ac:graphicFrameMkLst>
            <pc:docMk/>
            <pc:sldMk cId="1272780" sldId="258"/>
            <ac:graphicFrameMk id="12" creationId="{4754F762-4724-120F-E4A0-EF9B3E7915D0}"/>
          </ac:graphicFrameMkLst>
        </pc:graphicFrameChg>
        <pc:graphicFrameChg chg="add del">
          <ac:chgData name="Jack Thomas" userId="3d488257-6010-4c3e-906b-e2aba7612be2" providerId="ADAL" clId="{E3327177-A95F-4BE9-893B-9D4D3762C6DD}" dt="2022-11-04T18:07:16.945" v="2680" actId="26606"/>
          <ac:graphicFrameMkLst>
            <pc:docMk/>
            <pc:sldMk cId="1272780" sldId="258"/>
            <ac:graphicFrameMk id="32" creationId="{35A61AD4-1BD2-0B42-195B-FE46ACB4C6EE}"/>
          </ac:graphicFrameMkLst>
        </pc:graphicFrameChg>
        <pc:graphicFrameChg chg="add del">
          <ac:chgData name="Jack Thomas" userId="3d488257-6010-4c3e-906b-e2aba7612be2" providerId="ADAL" clId="{E3327177-A95F-4BE9-893B-9D4D3762C6DD}" dt="2022-11-04T18:07:35.498" v="2690" actId="26606"/>
          <ac:graphicFrameMkLst>
            <pc:docMk/>
            <pc:sldMk cId="1272780" sldId="258"/>
            <ac:graphicFrameMk id="51" creationId="{255EA635-2BFF-BA46-677A-2033B9121AD8}"/>
          </ac:graphicFrameMkLst>
        </pc:graphicFrameChg>
        <pc:graphicFrameChg chg="add del">
          <ac:chgData name="Jack Thomas" userId="3d488257-6010-4c3e-906b-e2aba7612be2" providerId="ADAL" clId="{E3327177-A95F-4BE9-893B-9D4D3762C6DD}" dt="2022-11-04T18:07:37.252" v="2692" actId="26606"/>
          <ac:graphicFrameMkLst>
            <pc:docMk/>
            <pc:sldMk cId="1272780" sldId="258"/>
            <ac:graphicFrameMk id="54" creationId="{E430F716-2DCC-AD51-DEFD-5566DB8A471B}"/>
          </ac:graphicFrameMkLst>
        </pc:graphicFrameChg>
        <pc:cxnChg chg="add del">
          <ac:chgData name="Jack Thomas" userId="3d488257-6010-4c3e-906b-e2aba7612be2" providerId="ADAL" clId="{E3327177-A95F-4BE9-893B-9D4D3762C6DD}" dt="2022-11-04T18:07:37.259" v="2693" actId="26606"/>
          <ac:cxnSpMkLst>
            <pc:docMk/>
            <pc:sldMk cId="1272780" sldId="258"/>
            <ac:cxnSpMk id="10" creationId="{0B5F7E3B-C5F1-40E0-A491-558BAFBC1127}"/>
          </ac:cxnSpMkLst>
        </pc:cxnChg>
        <pc:cxnChg chg="add del">
          <ac:chgData name="Jack Thomas" userId="3d488257-6010-4c3e-906b-e2aba7612be2" providerId="ADAL" clId="{E3327177-A95F-4BE9-893B-9D4D3762C6DD}" dt="2022-11-04T18:07:19.090" v="2682" actId="26606"/>
          <ac:cxnSpMkLst>
            <pc:docMk/>
            <pc:sldMk cId="1272780" sldId="258"/>
            <ac:cxnSpMk id="19" creationId="{063B6EC6-D752-4EE7-908B-F8F19E8C7FEA}"/>
          </ac:cxnSpMkLst>
        </pc:cxnChg>
        <pc:cxnChg chg="add del">
          <ac:chgData name="Jack Thomas" userId="3d488257-6010-4c3e-906b-e2aba7612be2" providerId="ADAL" clId="{E3327177-A95F-4BE9-893B-9D4D3762C6DD}" dt="2022-11-04T18:07:19.090" v="2682" actId="26606"/>
          <ac:cxnSpMkLst>
            <pc:docMk/>
            <pc:sldMk cId="1272780" sldId="258"/>
            <ac:cxnSpMk id="21" creationId="{EFECD4E8-AD3E-4228-82A2-9461958EA94D}"/>
          </ac:cxnSpMkLst>
        </pc:cxnChg>
        <pc:cxnChg chg="add del">
          <ac:chgData name="Jack Thomas" userId="3d488257-6010-4c3e-906b-e2aba7612be2" providerId="ADAL" clId="{E3327177-A95F-4BE9-893B-9D4D3762C6DD}" dt="2022-11-04T18:07:30.111" v="2686" actId="26606"/>
          <ac:cxnSpMkLst>
            <pc:docMk/>
            <pc:sldMk cId="1272780" sldId="258"/>
            <ac:cxnSpMk id="42" creationId="{0B5F7E3B-C5F1-40E0-A491-558BAFBC1127}"/>
          </ac:cxnSpMkLst>
        </pc:cxnChg>
        <pc:cxnChg chg="add del">
          <ac:chgData name="Jack Thomas" userId="3d488257-6010-4c3e-906b-e2aba7612be2" providerId="ADAL" clId="{E3327177-A95F-4BE9-893B-9D4D3762C6DD}" dt="2022-11-04T18:07:35.498" v="2690" actId="26606"/>
          <ac:cxnSpMkLst>
            <pc:docMk/>
            <pc:sldMk cId="1272780" sldId="258"/>
            <ac:cxnSpMk id="50" creationId="{0B5F7E3B-C5F1-40E0-A491-558BAFBC1127}"/>
          </ac:cxnSpMkLst>
        </pc:cxnChg>
        <pc:cxnChg chg="add del">
          <ac:chgData name="Jack Thomas" userId="3d488257-6010-4c3e-906b-e2aba7612be2" providerId="ADAL" clId="{E3327177-A95F-4BE9-893B-9D4D3762C6DD}" dt="2022-11-04T18:07:37.252" v="2692" actId="26606"/>
          <ac:cxnSpMkLst>
            <pc:docMk/>
            <pc:sldMk cId="1272780" sldId="258"/>
            <ac:cxnSpMk id="53" creationId="{0B5F7E3B-C5F1-40E0-A491-558BAFBC1127}"/>
          </ac:cxnSpMkLst>
        </pc:cxnChg>
        <pc:cxnChg chg="add del">
          <ac:chgData name="Jack Thomas" userId="3d488257-6010-4c3e-906b-e2aba7612be2" providerId="ADAL" clId="{E3327177-A95F-4BE9-893B-9D4D3762C6DD}" dt="2022-11-05T20:57:13.838" v="14128"/>
          <ac:cxnSpMkLst>
            <pc:docMk/>
            <pc:sldMk cId="1272780" sldId="258"/>
            <ac:cxnSpMk id="58" creationId="{1A1FE6BB-DFB2-4080-9B5E-076EF5DDE67B}"/>
          </ac:cxnSpMkLst>
        </pc:cxnChg>
      </pc:sldChg>
      <pc:sldChg chg="addSp delSp modSp mod setBg delDesignElem modNotesTx">
        <pc:chgData name="Jack Thomas" userId="3d488257-6010-4c3e-906b-e2aba7612be2" providerId="ADAL" clId="{E3327177-A95F-4BE9-893B-9D4D3762C6DD}" dt="2022-11-07T01:57:25.237" v="14141"/>
        <pc:sldMkLst>
          <pc:docMk/>
          <pc:sldMk cId="2612757469" sldId="259"/>
        </pc:sldMkLst>
        <pc:spChg chg="mod">
          <ac:chgData name="Jack Thomas" userId="3d488257-6010-4c3e-906b-e2aba7612be2" providerId="ADAL" clId="{E3327177-A95F-4BE9-893B-9D4D3762C6DD}" dt="2022-11-04T17:12:54.048" v="1096" actId="26606"/>
          <ac:spMkLst>
            <pc:docMk/>
            <pc:sldMk cId="2612757469" sldId="259"/>
            <ac:spMk id="2" creationId="{7F586672-DD68-D5A3-69DB-7ABA7029D339}"/>
          </ac:spMkLst>
        </pc:spChg>
        <pc:spChg chg="mod ord">
          <ac:chgData name="Jack Thomas" userId="3d488257-6010-4c3e-906b-e2aba7612be2" providerId="ADAL" clId="{E3327177-A95F-4BE9-893B-9D4D3762C6DD}" dt="2022-11-04T18:08:01.346" v="2695" actId="948"/>
          <ac:spMkLst>
            <pc:docMk/>
            <pc:sldMk cId="2612757469" sldId="259"/>
            <ac:spMk id="3" creationId="{FC3A0A12-9139-FDFD-F596-AECE552CFC39}"/>
          </ac:spMkLst>
        </pc:spChg>
        <pc:spChg chg="mod ord">
          <ac:chgData name="Jack Thomas" userId="3d488257-6010-4c3e-906b-e2aba7612be2" providerId="ADAL" clId="{E3327177-A95F-4BE9-893B-9D4D3762C6DD}" dt="2022-11-04T17:12:54.048" v="1096" actId="26606"/>
          <ac:spMkLst>
            <pc:docMk/>
            <pc:sldMk cId="2612757469" sldId="259"/>
            <ac:spMk id="4" creationId="{18376047-76D2-FC87-CDF0-6FA9226CFAD3}"/>
          </ac:spMkLst>
        </pc:spChg>
        <pc:spChg chg="mod ord">
          <ac:chgData name="Jack Thomas" userId="3d488257-6010-4c3e-906b-e2aba7612be2" providerId="ADAL" clId="{E3327177-A95F-4BE9-893B-9D4D3762C6DD}" dt="2022-11-04T17:12:54.048" v="1096" actId="26606"/>
          <ac:spMkLst>
            <pc:docMk/>
            <pc:sldMk cId="2612757469" sldId="259"/>
            <ac:spMk id="5" creationId="{D697A20C-E1EB-A8F9-CAD1-ADE2B1A8D03A}"/>
          </ac:spMkLst>
        </pc:spChg>
        <pc:spChg chg="add del">
          <ac:chgData name="Jack Thomas" userId="3d488257-6010-4c3e-906b-e2aba7612be2" providerId="ADAL" clId="{E3327177-A95F-4BE9-893B-9D4D3762C6DD}" dt="2022-11-04T17:12:24.320" v="1088" actId="26606"/>
          <ac:spMkLst>
            <pc:docMk/>
            <pc:sldMk cId="2612757469" sldId="259"/>
            <ac:spMk id="11" creationId="{3BCB5F6A-9EB0-40B0-9D13-3023E9A20508}"/>
          </ac:spMkLst>
        </pc:spChg>
        <pc:spChg chg="mod">
          <ac:chgData name="Jack Thomas" userId="3d488257-6010-4c3e-906b-e2aba7612be2" providerId="ADAL" clId="{E3327177-A95F-4BE9-893B-9D4D3762C6DD}" dt="2022-11-04T18:18:23.971" v="2961" actId="313"/>
          <ac:spMkLst>
            <pc:docMk/>
            <pc:sldMk cId="2612757469" sldId="259"/>
            <ac:spMk id="12" creationId="{C55B242F-35DB-320D-334F-F5F2C912FE68}"/>
          </ac:spMkLst>
        </pc:spChg>
        <pc:spChg chg="mod">
          <ac:chgData name="Jack Thomas" userId="3d488257-6010-4c3e-906b-e2aba7612be2" providerId="ADAL" clId="{E3327177-A95F-4BE9-893B-9D4D3762C6DD}" dt="2022-11-07T01:57:25.237" v="14141"/>
          <ac:spMkLst>
            <pc:docMk/>
            <pc:sldMk cId="2612757469" sldId="259"/>
            <ac:spMk id="14" creationId="{8DB03C4B-D278-2F6B-9B09-AD2C68D952F8}"/>
          </ac:spMkLst>
        </pc:spChg>
        <pc:spChg chg="add del">
          <ac:chgData name="Jack Thomas" userId="3d488257-6010-4c3e-906b-e2aba7612be2" providerId="ADAL" clId="{E3327177-A95F-4BE9-893B-9D4D3762C6DD}" dt="2022-11-04T17:12:54.048" v="1096" actId="26606"/>
          <ac:spMkLst>
            <pc:docMk/>
            <pc:sldMk cId="2612757469" sldId="259"/>
            <ac:spMk id="16" creationId="{3BCB5F6A-9EB0-40B0-9D13-3023E9A20508}"/>
          </ac:spMkLst>
        </pc:spChg>
        <pc:spChg chg="add del">
          <ac:chgData name="Jack Thomas" userId="3d488257-6010-4c3e-906b-e2aba7612be2" providerId="ADAL" clId="{E3327177-A95F-4BE9-893B-9D4D3762C6DD}" dt="2022-11-04T17:12:52.854" v="1093" actId="26606"/>
          <ac:spMkLst>
            <pc:docMk/>
            <pc:sldMk cId="2612757469" sldId="259"/>
            <ac:spMk id="21" creationId="{BBFBD429-C7AA-4D85-BEBF-26ECE2DBAF84}"/>
          </ac:spMkLst>
        </pc:spChg>
        <pc:spChg chg="add del">
          <ac:chgData name="Jack Thomas" userId="3d488257-6010-4c3e-906b-e2aba7612be2" providerId="ADAL" clId="{E3327177-A95F-4BE9-893B-9D4D3762C6DD}" dt="2022-11-04T17:12:52.854" v="1093" actId="26606"/>
          <ac:spMkLst>
            <pc:docMk/>
            <pc:sldMk cId="2612757469" sldId="259"/>
            <ac:spMk id="23" creationId="{7A9CEEF0-7547-4FA2-93BD-0B8C799DD226}"/>
          </ac:spMkLst>
        </pc:spChg>
        <pc:spChg chg="add del">
          <ac:chgData name="Jack Thomas" userId="3d488257-6010-4c3e-906b-e2aba7612be2" providerId="ADAL" clId="{E3327177-A95F-4BE9-893B-9D4D3762C6DD}" dt="2022-11-04T17:12:52.854" v="1093" actId="26606"/>
          <ac:spMkLst>
            <pc:docMk/>
            <pc:sldMk cId="2612757469" sldId="259"/>
            <ac:spMk id="29" creationId="{87ED294B-4D40-44B4-86E7-F23C04688200}"/>
          </ac:spMkLst>
        </pc:spChg>
        <pc:spChg chg="add del">
          <ac:chgData name="Jack Thomas" userId="3d488257-6010-4c3e-906b-e2aba7612be2" providerId="ADAL" clId="{E3327177-A95F-4BE9-893B-9D4D3762C6DD}" dt="2022-11-04T17:12:52.854" v="1093" actId="26606"/>
          <ac:spMkLst>
            <pc:docMk/>
            <pc:sldMk cId="2612757469" sldId="259"/>
            <ac:spMk id="31" creationId="{55D78701-1D8D-45A3-9B44-A94C334622CF}"/>
          </ac:spMkLst>
        </pc:spChg>
        <pc:spChg chg="add del">
          <ac:chgData name="Jack Thomas" userId="3d488257-6010-4c3e-906b-e2aba7612be2" providerId="ADAL" clId="{E3327177-A95F-4BE9-893B-9D4D3762C6DD}" dt="2022-11-04T17:12:52.854" v="1093" actId="26606"/>
          <ac:spMkLst>
            <pc:docMk/>
            <pc:sldMk cId="2612757469" sldId="259"/>
            <ac:spMk id="33" creationId="{B8C595DB-254F-4E8B-9C0D-648B3FF1B083}"/>
          </ac:spMkLst>
        </pc:spChg>
        <pc:spChg chg="add del">
          <ac:chgData name="Jack Thomas" userId="3d488257-6010-4c3e-906b-e2aba7612be2" providerId="ADAL" clId="{E3327177-A95F-4BE9-893B-9D4D3762C6DD}" dt="2022-11-04T17:12:52.854" v="1093" actId="26606"/>
          <ac:spMkLst>
            <pc:docMk/>
            <pc:sldMk cId="2612757469" sldId="259"/>
            <ac:spMk id="35" creationId="{2E000235-D5DF-4D2F-AECA-3814821B5C83}"/>
          </ac:spMkLst>
        </pc:spChg>
        <pc:spChg chg="add del">
          <ac:chgData name="Jack Thomas" userId="3d488257-6010-4c3e-906b-e2aba7612be2" providerId="ADAL" clId="{E3327177-A95F-4BE9-893B-9D4D3762C6DD}" dt="2022-11-04T17:12:52.854" v="1093" actId="26606"/>
          <ac:spMkLst>
            <pc:docMk/>
            <pc:sldMk cId="2612757469" sldId="259"/>
            <ac:spMk id="37" creationId="{D7CE0E87-2C2C-4907-BBE3-D24D86C42AE9}"/>
          </ac:spMkLst>
        </pc:spChg>
        <pc:spChg chg="add del">
          <ac:chgData name="Jack Thomas" userId="3d488257-6010-4c3e-906b-e2aba7612be2" providerId="ADAL" clId="{E3327177-A95F-4BE9-893B-9D4D3762C6DD}" dt="2022-11-04T17:12:52.854" v="1093" actId="26606"/>
          <ac:spMkLst>
            <pc:docMk/>
            <pc:sldMk cId="2612757469" sldId="259"/>
            <ac:spMk id="39" creationId="{8FF0BC47-4F6D-4430-8C11-E1566CBF6319}"/>
          </ac:spMkLst>
        </pc:spChg>
        <pc:spChg chg="add del">
          <ac:chgData name="Jack Thomas" userId="3d488257-6010-4c3e-906b-e2aba7612be2" providerId="ADAL" clId="{E3327177-A95F-4BE9-893B-9D4D3762C6DD}" dt="2022-11-04T17:12:52.854" v="1093" actId="26606"/>
          <ac:spMkLst>
            <pc:docMk/>
            <pc:sldMk cId="2612757469" sldId="259"/>
            <ac:spMk id="41" creationId="{5B73C5C4-3778-4E76-9467-8B46C9F91FEE}"/>
          </ac:spMkLst>
        </pc:spChg>
        <pc:spChg chg="add del">
          <ac:chgData name="Jack Thomas" userId="3d488257-6010-4c3e-906b-e2aba7612be2" providerId="ADAL" clId="{E3327177-A95F-4BE9-893B-9D4D3762C6DD}" dt="2022-11-04T17:12:54.045" v="1095" actId="26606"/>
          <ac:spMkLst>
            <pc:docMk/>
            <pc:sldMk cId="2612757469" sldId="259"/>
            <ac:spMk id="43" creationId="{BDDE9CD4-0E0A-4129-8689-A89C4E9A666D}"/>
          </ac:spMkLst>
        </pc:spChg>
        <pc:spChg chg="add del">
          <ac:chgData name="Jack Thomas" userId="3d488257-6010-4c3e-906b-e2aba7612be2" providerId="ADAL" clId="{E3327177-A95F-4BE9-893B-9D4D3762C6DD}" dt="2022-11-05T20:57:13.838" v="14128"/>
          <ac:spMkLst>
            <pc:docMk/>
            <pc:sldMk cId="2612757469" sldId="259"/>
            <ac:spMk id="51" creationId="{EB6743CF-E74B-4A3C-A785-599069DB89DF}"/>
          </ac:spMkLst>
        </pc:spChg>
        <pc:grpChg chg="add del">
          <ac:chgData name="Jack Thomas" userId="3d488257-6010-4c3e-906b-e2aba7612be2" providerId="ADAL" clId="{E3327177-A95F-4BE9-893B-9D4D3762C6DD}" dt="2022-11-04T17:12:54.045" v="1095" actId="26606"/>
          <ac:grpSpMkLst>
            <pc:docMk/>
            <pc:sldMk cId="2612757469" sldId="259"/>
            <ac:grpSpMk id="44" creationId="{85DB3CA2-FA66-42B9-90EF-394894352D8C}"/>
          </ac:grpSpMkLst>
        </pc:grpChg>
        <pc:picChg chg="add del">
          <ac:chgData name="Jack Thomas" userId="3d488257-6010-4c3e-906b-e2aba7612be2" providerId="ADAL" clId="{E3327177-A95F-4BE9-893B-9D4D3762C6DD}" dt="2022-11-04T17:12:24.320" v="1088" actId="26606"/>
          <ac:picMkLst>
            <pc:docMk/>
            <pc:sldMk cId="2612757469" sldId="259"/>
            <ac:picMk id="7" creationId="{DEE5419A-B248-8616-6FFE-B97EDA83AF73}"/>
          </ac:picMkLst>
        </pc:picChg>
        <pc:picChg chg="add mod ord">
          <ac:chgData name="Jack Thomas" userId="3d488257-6010-4c3e-906b-e2aba7612be2" providerId="ADAL" clId="{E3327177-A95F-4BE9-893B-9D4D3762C6DD}" dt="2022-11-04T17:12:54.048" v="1096" actId="26606"/>
          <ac:picMkLst>
            <pc:docMk/>
            <pc:sldMk cId="2612757469" sldId="259"/>
            <ac:picMk id="15" creationId="{0520A2F6-BA55-1A21-730F-A1BAB9A0743D}"/>
          </ac:picMkLst>
        </pc:picChg>
        <pc:cxnChg chg="add del">
          <ac:chgData name="Jack Thomas" userId="3d488257-6010-4c3e-906b-e2aba7612be2" providerId="ADAL" clId="{E3327177-A95F-4BE9-893B-9D4D3762C6DD}" dt="2022-11-04T17:11:50.044" v="1086" actId="26606"/>
          <ac:cxnSpMkLst>
            <pc:docMk/>
            <pc:sldMk cId="2612757469" sldId="259"/>
            <ac:cxnSpMk id="10" creationId="{0B5F7E3B-C5F1-40E0-A491-558BAFBC1127}"/>
          </ac:cxnSpMkLst>
        </pc:cxnChg>
        <pc:cxnChg chg="add del">
          <ac:chgData name="Jack Thomas" userId="3d488257-6010-4c3e-906b-e2aba7612be2" providerId="ADAL" clId="{E3327177-A95F-4BE9-893B-9D4D3762C6DD}" dt="2022-11-04T17:12:26.377" v="1090" actId="26606"/>
          <ac:cxnSpMkLst>
            <pc:docMk/>
            <pc:sldMk cId="2612757469" sldId="259"/>
            <ac:cxnSpMk id="13" creationId="{0B5F7E3B-C5F1-40E0-A491-558BAFBC1127}"/>
          </ac:cxnSpMkLst>
        </pc:cxnChg>
        <pc:cxnChg chg="add del">
          <ac:chgData name="Jack Thomas" userId="3d488257-6010-4c3e-906b-e2aba7612be2" providerId="ADAL" clId="{E3327177-A95F-4BE9-893B-9D4D3762C6DD}" dt="2022-11-04T17:12:52.854" v="1093" actId="26606"/>
          <ac:cxnSpMkLst>
            <pc:docMk/>
            <pc:sldMk cId="2612757469" sldId="259"/>
            <ac:cxnSpMk id="25" creationId="{AA02E860-D290-48CF-9C38-BC8EB8854370}"/>
          </ac:cxnSpMkLst>
        </pc:cxnChg>
        <pc:cxnChg chg="add del">
          <ac:chgData name="Jack Thomas" userId="3d488257-6010-4c3e-906b-e2aba7612be2" providerId="ADAL" clId="{E3327177-A95F-4BE9-893B-9D4D3762C6DD}" dt="2022-11-04T17:12:52.854" v="1093" actId="26606"/>
          <ac:cxnSpMkLst>
            <pc:docMk/>
            <pc:sldMk cId="2612757469" sldId="259"/>
            <ac:cxnSpMk id="27" creationId="{CBF60179-3A15-468E-86D0-1C2FFD504BA5}"/>
          </ac:cxnSpMkLst>
        </pc:cxnChg>
      </pc:sldChg>
      <pc:sldChg chg="addSp delSp modSp mod modNotesTx">
        <pc:chgData name="Jack Thomas" userId="3d488257-6010-4c3e-906b-e2aba7612be2" providerId="ADAL" clId="{E3327177-A95F-4BE9-893B-9D4D3762C6DD}" dt="2022-11-07T01:57:25.237" v="14141"/>
        <pc:sldMkLst>
          <pc:docMk/>
          <pc:sldMk cId="404758645" sldId="260"/>
        </pc:sldMkLst>
        <pc:spChg chg="mod">
          <ac:chgData name="Jack Thomas" userId="3d488257-6010-4c3e-906b-e2aba7612be2" providerId="ADAL" clId="{E3327177-A95F-4BE9-893B-9D4D3762C6DD}" dt="2022-11-07T01:57:25.237" v="14141"/>
          <ac:spMkLst>
            <pc:docMk/>
            <pc:sldMk cId="404758645" sldId="260"/>
            <ac:spMk id="2" creationId="{2C71F6E5-5226-42BF-098E-FB1C847F154F}"/>
          </ac:spMkLst>
        </pc:spChg>
        <pc:spChg chg="mod">
          <ac:chgData name="Jack Thomas" userId="3d488257-6010-4c3e-906b-e2aba7612be2" providerId="ADAL" clId="{E3327177-A95F-4BE9-893B-9D4D3762C6DD}" dt="2022-11-07T01:57:25.237" v="14141"/>
          <ac:spMkLst>
            <pc:docMk/>
            <pc:sldMk cId="404758645" sldId="260"/>
            <ac:spMk id="3" creationId="{DB00F6D2-D5AE-663D-CC1D-4B94AA3E93D3}"/>
          </ac:spMkLst>
        </pc:spChg>
        <pc:spChg chg="mod">
          <ac:chgData name="Jack Thomas" userId="3d488257-6010-4c3e-906b-e2aba7612be2" providerId="ADAL" clId="{E3327177-A95F-4BE9-893B-9D4D3762C6DD}" dt="2022-11-07T01:57:25.237" v="14141"/>
          <ac:spMkLst>
            <pc:docMk/>
            <pc:sldMk cId="404758645" sldId="260"/>
            <ac:spMk id="4" creationId="{F94B0AB6-6CBF-254D-96DA-9FB665493BF6}"/>
          </ac:spMkLst>
        </pc:spChg>
        <pc:spChg chg="mod">
          <ac:chgData name="Jack Thomas" userId="3d488257-6010-4c3e-906b-e2aba7612be2" providerId="ADAL" clId="{E3327177-A95F-4BE9-893B-9D4D3762C6DD}" dt="2022-11-07T01:57:25.237" v="14141"/>
          <ac:spMkLst>
            <pc:docMk/>
            <pc:sldMk cId="404758645" sldId="260"/>
            <ac:spMk id="5" creationId="{CB66D53F-0647-2893-1C93-A9D4959E09D6}"/>
          </ac:spMkLst>
        </pc:spChg>
        <pc:spChg chg="add del mod">
          <ac:chgData name="Jack Thomas" userId="3d488257-6010-4c3e-906b-e2aba7612be2" providerId="ADAL" clId="{E3327177-A95F-4BE9-893B-9D4D3762C6DD}" dt="2022-11-04T17:43:16.470" v="2144" actId="478"/>
          <ac:spMkLst>
            <pc:docMk/>
            <pc:sldMk cId="404758645" sldId="260"/>
            <ac:spMk id="10" creationId="{3601782D-0C08-0D09-02A8-1FEBD1FEA0A2}"/>
          </ac:spMkLst>
        </pc:spChg>
        <pc:spChg chg="mod">
          <ac:chgData name="Jack Thomas" userId="3d488257-6010-4c3e-906b-e2aba7612be2" providerId="ADAL" clId="{E3327177-A95F-4BE9-893B-9D4D3762C6DD}" dt="2022-11-07T01:57:25.237" v="14141"/>
          <ac:spMkLst>
            <pc:docMk/>
            <pc:sldMk cId="404758645" sldId="260"/>
            <ac:spMk id="13" creationId="{5A7A983C-5090-352B-1702-DFFF496390BD}"/>
          </ac:spMkLst>
        </pc:spChg>
        <pc:graphicFrameChg chg="add mod">
          <ac:chgData name="Jack Thomas" userId="3d488257-6010-4c3e-906b-e2aba7612be2" providerId="ADAL" clId="{E3327177-A95F-4BE9-893B-9D4D3762C6DD}" dt="2022-11-04T17:18:33.318" v="1321"/>
          <ac:graphicFrameMkLst>
            <pc:docMk/>
            <pc:sldMk cId="404758645" sldId="260"/>
            <ac:graphicFrameMk id="6" creationId="{5ECC28D2-8602-8DA3-0C67-0F8F81AE3D94}"/>
          </ac:graphicFrameMkLst>
        </pc:graphicFrameChg>
        <pc:graphicFrameChg chg="add del mod">
          <ac:chgData name="Jack Thomas" userId="3d488257-6010-4c3e-906b-e2aba7612be2" providerId="ADAL" clId="{E3327177-A95F-4BE9-893B-9D4D3762C6DD}" dt="2022-11-04T17:24:53.837" v="1331" actId="478"/>
          <ac:graphicFrameMkLst>
            <pc:docMk/>
            <pc:sldMk cId="404758645" sldId="260"/>
            <ac:graphicFrameMk id="7" creationId="{3DAEF98F-735A-1B55-1FAF-7CC76A6BA3D7}"/>
          </ac:graphicFrameMkLst>
        </pc:graphicFrameChg>
      </pc:sldChg>
      <pc:sldChg chg="addSp delSp modSp mod modNotesTx">
        <pc:chgData name="Jack Thomas" userId="3d488257-6010-4c3e-906b-e2aba7612be2" providerId="ADAL" clId="{E3327177-A95F-4BE9-893B-9D4D3762C6DD}" dt="2022-11-07T01:57:25.237" v="14141"/>
        <pc:sldMkLst>
          <pc:docMk/>
          <pc:sldMk cId="2985432797" sldId="261"/>
        </pc:sldMkLst>
        <pc:spChg chg="mod">
          <ac:chgData name="Jack Thomas" userId="3d488257-6010-4c3e-906b-e2aba7612be2" providerId="ADAL" clId="{E3327177-A95F-4BE9-893B-9D4D3762C6DD}" dt="2022-11-07T01:57:25.237" v="14141"/>
          <ac:spMkLst>
            <pc:docMk/>
            <pc:sldMk cId="2985432797" sldId="261"/>
            <ac:spMk id="2" creationId="{11810DC1-3E49-E7DC-3D99-D67803EBE64A}"/>
          </ac:spMkLst>
        </pc:spChg>
        <pc:spChg chg="mod">
          <ac:chgData name="Jack Thomas" userId="3d488257-6010-4c3e-906b-e2aba7612be2" providerId="ADAL" clId="{E3327177-A95F-4BE9-893B-9D4D3762C6DD}" dt="2022-11-07T01:57:25.237" v="14141"/>
          <ac:spMkLst>
            <pc:docMk/>
            <pc:sldMk cId="2985432797" sldId="261"/>
            <ac:spMk id="3" creationId="{10B07330-A7FA-6836-023E-A09F88C74966}"/>
          </ac:spMkLst>
        </pc:spChg>
        <pc:spChg chg="mod">
          <ac:chgData name="Jack Thomas" userId="3d488257-6010-4c3e-906b-e2aba7612be2" providerId="ADAL" clId="{E3327177-A95F-4BE9-893B-9D4D3762C6DD}" dt="2022-11-07T01:57:25.237" v="14141"/>
          <ac:spMkLst>
            <pc:docMk/>
            <pc:sldMk cId="2985432797" sldId="261"/>
            <ac:spMk id="4" creationId="{595CDF48-9DE3-0476-64AD-060D369A0008}"/>
          </ac:spMkLst>
        </pc:spChg>
        <pc:spChg chg="mod">
          <ac:chgData name="Jack Thomas" userId="3d488257-6010-4c3e-906b-e2aba7612be2" providerId="ADAL" clId="{E3327177-A95F-4BE9-893B-9D4D3762C6DD}" dt="2022-11-07T01:57:25.237" v="14141"/>
          <ac:spMkLst>
            <pc:docMk/>
            <pc:sldMk cId="2985432797" sldId="261"/>
            <ac:spMk id="5" creationId="{1EBD90FD-ED8C-844F-BFC2-4E6F60B8DFD6}"/>
          </ac:spMkLst>
        </pc:spChg>
        <pc:spChg chg="mod">
          <ac:chgData name="Jack Thomas" userId="3d488257-6010-4c3e-906b-e2aba7612be2" providerId="ADAL" clId="{E3327177-A95F-4BE9-893B-9D4D3762C6DD}" dt="2022-11-07T01:57:25.237" v="14141"/>
          <ac:spMkLst>
            <pc:docMk/>
            <pc:sldMk cId="2985432797" sldId="261"/>
            <ac:spMk id="10" creationId="{CF9B50C2-0E9A-96E5-88CF-BA83D4A2C8E4}"/>
          </ac:spMkLst>
        </pc:spChg>
        <pc:spChg chg="add del mod">
          <ac:chgData name="Jack Thomas" userId="3d488257-6010-4c3e-906b-e2aba7612be2" providerId="ADAL" clId="{E3327177-A95F-4BE9-893B-9D4D3762C6DD}" dt="2022-11-04T23:26:12.280" v="10243" actId="22"/>
          <ac:spMkLst>
            <pc:docMk/>
            <pc:sldMk cId="2985432797" sldId="261"/>
            <ac:spMk id="12" creationId="{0A6B710F-80BA-AE98-A0ED-B29690C51FEB}"/>
          </ac:spMkLst>
        </pc:spChg>
        <pc:spChg chg="add mod">
          <ac:chgData name="Jack Thomas" userId="3d488257-6010-4c3e-906b-e2aba7612be2" providerId="ADAL" clId="{E3327177-A95F-4BE9-893B-9D4D3762C6DD}" dt="2022-11-04T23:26:18.074" v="10245" actId="1076"/>
          <ac:spMkLst>
            <pc:docMk/>
            <pc:sldMk cId="2985432797" sldId="261"/>
            <ac:spMk id="14" creationId="{054505DB-AFF7-0034-AEB9-D6526D014A61}"/>
          </ac:spMkLst>
        </pc:spChg>
      </pc:sldChg>
      <pc:sldChg chg="addSp delSp modSp mod setBg modNotesTx">
        <pc:chgData name="Jack Thomas" userId="3d488257-6010-4c3e-906b-e2aba7612be2" providerId="ADAL" clId="{E3327177-A95F-4BE9-893B-9D4D3762C6DD}" dt="2022-11-07T01:57:25.237" v="14141"/>
        <pc:sldMkLst>
          <pc:docMk/>
          <pc:sldMk cId="3453200076" sldId="263"/>
        </pc:sldMkLst>
        <pc:spChg chg="mod">
          <ac:chgData name="Jack Thomas" userId="3d488257-6010-4c3e-906b-e2aba7612be2" providerId="ADAL" clId="{E3327177-A95F-4BE9-893B-9D4D3762C6DD}" dt="2022-11-07T01:57:25.237" v="14141"/>
          <ac:spMkLst>
            <pc:docMk/>
            <pc:sldMk cId="3453200076" sldId="263"/>
            <ac:spMk id="2" creationId="{BD67CD50-0E25-0B89-77B0-AEAE49C7FF1D}"/>
          </ac:spMkLst>
        </pc:spChg>
        <pc:spChg chg="add del mod">
          <ac:chgData name="Jack Thomas" userId="3d488257-6010-4c3e-906b-e2aba7612be2" providerId="ADAL" clId="{E3327177-A95F-4BE9-893B-9D4D3762C6DD}" dt="2022-11-07T01:57:25.237" v="14141"/>
          <ac:spMkLst>
            <pc:docMk/>
            <pc:sldMk cId="3453200076" sldId="263"/>
            <ac:spMk id="3" creationId="{B2C4B737-EEAC-B640-FFFE-2217BCF83F2C}"/>
          </ac:spMkLst>
        </pc:spChg>
        <pc:spChg chg="mod ord">
          <ac:chgData name="Jack Thomas" userId="3d488257-6010-4c3e-906b-e2aba7612be2" providerId="ADAL" clId="{E3327177-A95F-4BE9-893B-9D4D3762C6DD}" dt="2022-11-07T01:57:25.237" v="14141"/>
          <ac:spMkLst>
            <pc:docMk/>
            <pc:sldMk cId="3453200076" sldId="263"/>
            <ac:spMk id="4" creationId="{A6278DC4-5852-E915-2219-D7C0DE2BD3F6}"/>
          </ac:spMkLst>
        </pc:spChg>
        <pc:spChg chg="mod">
          <ac:chgData name="Jack Thomas" userId="3d488257-6010-4c3e-906b-e2aba7612be2" providerId="ADAL" clId="{E3327177-A95F-4BE9-893B-9D4D3762C6DD}" dt="2022-11-07T01:57:25.237" v="14141"/>
          <ac:spMkLst>
            <pc:docMk/>
            <pc:sldMk cId="3453200076" sldId="263"/>
            <ac:spMk id="5" creationId="{5DEB5E2F-97CB-963C-D023-1AE919E4DEAE}"/>
          </ac:spMkLst>
        </pc:spChg>
        <pc:spChg chg="mod">
          <ac:chgData name="Jack Thomas" userId="3d488257-6010-4c3e-906b-e2aba7612be2" providerId="ADAL" clId="{E3327177-A95F-4BE9-893B-9D4D3762C6DD}" dt="2022-11-04T18:12:08.787" v="2788" actId="26606"/>
          <ac:spMkLst>
            <pc:docMk/>
            <pc:sldMk cId="3453200076" sldId="263"/>
            <ac:spMk id="9" creationId="{2AB996A3-94C2-9867-6A36-F7E4BA019EB0}"/>
          </ac:spMkLst>
        </pc:spChg>
        <pc:spChg chg="mod">
          <ac:chgData name="Jack Thomas" userId="3d488257-6010-4c3e-906b-e2aba7612be2" providerId="ADAL" clId="{E3327177-A95F-4BE9-893B-9D4D3762C6DD}" dt="2022-11-07T01:57:25.237" v="14141"/>
          <ac:spMkLst>
            <pc:docMk/>
            <pc:sldMk cId="3453200076" sldId="263"/>
            <ac:spMk id="10" creationId="{99F40477-A64C-47E5-CAC2-6C5937DE524E}"/>
          </ac:spMkLst>
        </pc:spChg>
        <pc:spChg chg="add del">
          <ac:chgData name="Jack Thomas" userId="3d488257-6010-4c3e-906b-e2aba7612be2" providerId="ADAL" clId="{E3327177-A95F-4BE9-893B-9D4D3762C6DD}" dt="2022-11-04T18:12:02.602" v="2786" actId="26606"/>
          <ac:spMkLst>
            <pc:docMk/>
            <pc:sldMk cId="3453200076" sldId="263"/>
            <ac:spMk id="15" creationId="{518E5A25-92C5-4F27-8E26-0AAAB0CDC85E}"/>
          </ac:spMkLst>
        </pc:spChg>
        <pc:spChg chg="add del">
          <ac:chgData name="Jack Thomas" userId="3d488257-6010-4c3e-906b-e2aba7612be2" providerId="ADAL" clId="{E3327177-A95F-4BE9-893B-9D4D3762C6DD}" dt="2022-11-04T18:12:08.787" v="2788" actId="26606"/>
          <ac:spMkLst>
            <pc:docMk/>
            <pc:sldMk cId="3453200076" sldId="263"/>
            <ac:spMk id="19" creationId="{3F088236-D655-4F88-B238-E16762358025}"/>
          </ac:spMkLst>
        </pc:spChg>
        <pc:spChg chg="add del">
          <ac:chgData name="Jack Thomas" userId="3d488257-6010-4c3e-906b-e2aba7612be2" providerId="ADAL" clId="{E3327177-A95F-4BE9-893B-9D4D3762C6DD}" dt="2022-11-04T18:12:08.787" v="2788" actId="26606"/>
          <ac:spMkLst>
            <pc:docMk/>
            <pc:sldMk cId="3453200076" sldId="263"/>
            <ac:spMk id="21" creationId="{3DAC0C92-199E-475C-9390-119A9B027276}"/>
          </ac:spMkLst>
        </pc:spChg>
        <pc:spChg chg="add del">
          <ac:chgData name="Jack Thomas" userId="3d488257-6010-4c3e-906b-e2aba7612be2" providerId="ADAL" clId="{E3327177-A95F-4BE9-893B-9D4D3762C6DD}" dt="2022-11-04T18:12:08.787" v="2788" actId="26606"/>
          <ac:spMkLst>
            <pc:docMk/>
            <pc:sldMk cId="3453200076" sldId="263"/>
            <ac:spMk id="23" creationId="{C4CFB339-0ED8-4FE2-9EF1-6D1375B8499B}"/>
          </ac:spMkLst>
        </pc:spChg>
        <pc:spChg chg="add del">
          <ac:chgData name="Jack Thomas" userId="3d488257-6010-4c3e-906b-e2aba7612be2" providerId="ADAL" clId="{E3327177-A95F-4BE9-893B-9D4D3762C6DD}" dt="2022-11-04T18:12:08.787" v="2788" actId="26606"/>
          <ac:spMkLst>
            <pc:docMk/>
            <pc:sldMk cId="3453200076" sldId="263"/>
            <ac:spMk id="25" creationId="{31896C80-2069-4431-9C19-83B913734490}"/>
          </ac:spMkLst>
        </pc:spChg>
        <pc:spChg chg="add del">
          <ac:chgData name="Jack Thomas" userId="3d488257-6010-4c3e-906b-e2aba7612be2" providerId="ADAL" clId="{E3327177-A95F-4BE9-893B-9D4D3762C6DD}" dt="2022-11-04T18:12:08.787" v="2788" actId="26606"/>
          <ac:spMkLst>
            <pc:docMk/>
            <pc:sldMk cId="3453200076" sldId="263"/>
            <ac:spMk id="27" creationId="{BF120A21-0841-4823-B0C4-28AEBCEF9B78}"/>
          </ac:spMkLst>
        </pc:spChg>
        <pc:spChg chg="add del">
          <ac:chgData name="Jack Thomas" userId="3d488257-6010-4c3e-906b-e2aba7612be2" providerId="ADAL" clId="{E3327177-A95F-4BE9-893B-9D4D3762C6DD}" dt="2022-11-04T18:12:08.787" v="2788" actId="26606"/>
          <ac:spMkLst>
            <pc:docMk/>
            <pc:sldMk cId="3453200076" sldId="263"/>
            <ac:spMk id="29" creationId="{DBB05BAE-BBD3-4289-899F-A6851503C6B0}"/>
          </ac:spMkLst>
        </pc:spChg>
        <pc:spChg chg="add del">
          <ac:chgData name="Jack Thomas" userId="3d488257-6010-4c3e-906b-e2aba7612be2" providerId="ADAL" clId="{E3327177-A95F-4BE9-893B-9D4D3762C6DD}" dt="2022-11-04T18:12:08.787" v="2788" actId="26606"/>
          <ac:spMkLst>
            <pc:docMk/>
            <pc:sldMk cId="3453200076" sldId="263"/>
            <ac:spMk id="31" creationId="{9874D11C-36F5-4BBE-A490-019A54E953B0}"/>
          </ac:spMkLst>
        </pc:spChg>
        <pc:graphicFrameChg chg="add del">
          <ac:chgData name="Jack Thomas" userId="3d488257-6010-4c3e-906b-e2aba7612be2" providerId="ADAL" clId="{E3327177-A95F-4BE9-893B-9D4D3762C6DD}" dt="2022-11-04T18:12:12.065" v="2790" actId="26606"/>
          <ac:graphicFrameMkLst>
            <pc:docMk/>
            <pc:sldMk cId="3453200076" sldId="263"/>
            <ac:graphicFrameMk id="33" creationId="{AFFDC5F8-64CC-A365-5B47-0DBD44791A1A}"/>
          </ac:graphicFrameMkLst>
        </pc:graphicFrameChg>
        <pc:graphicFrameChg chg="add del">
          <ac:chgData name="Jack Thomas" userId="3d488257-6010-4c3e-906b-e2aba7612be2" providerId="ADAL" clId="{E3327177-A95F-4BE9-893B-9D4D3762C6DD}" dt="2022-11-04T18:12:15.336" v="2792" actId="26606"/>
          <ac:graphicFrameMkLst>
            <pc:docMk/>
            <pc:sldMk cId="3453200076" sldId="263"/>
            <ac:graphicFrameMk id="35" creationId="{FDE74DD7-AF76-FB2C-069D-733F87952583}"/>
          </ac:graphicFrameMkLst>
        </pc:graphicFrameChg>
        <pc:graphicFrameChg chg="add del">
          <ac:chgData name="Jack Thomas" userId="3d488257-6010-4c3e-906b-e2aba7612be2" providerId="ADAL" clId="{E3327177-A95F-4BE9-893B-9D4D3762C6DD}" dt="2022-11-04T18:12:26.585" v="2794" actId="26606"/>
          <ac:graphicFrameMkLst>
            <pc:docMk/>
            <pc:sldMk cId="3453200076" sldId="263"/>
            <ac:graphicFrameMk id="37" creationId="{1471C56D-41E9-A8F1-85C1-1B0F09A898E5}"/>
          </ac:graphicFrameMkLst>
        </pc:graphicFrameChg>
        <pc:picChg chg="add del">
          <ac:chgData name="Jack Thomas" userId="3d488257-6010-4c3e-906b-e2aba7612be2" providerId="ADAL" clId="{E3327177-A95F-4BE9-893B-9D4D3762C6DD}" dt="2022-11-04T18:12:02.602" v="2786" actId="26606"/>
          <ac:picMkLst>
            <pc:docMk/>
            <pc:sldMk cId="3453200076" sldId="263"/>
            <ac:picMk id="11" creationId="{4A3264A0-60A8-2213-723E-E8E54F9BA9F7}"/>
          </ac:picMkLst>
        </pc:picChg>
        <pc:picChg chg="add del">
          <ac:chgData name="Jack Thomas" userId="3d488257-6010-4c3e-906b-e2aba7612be2" providerId="ADAL" clId="{E3327177-A95F-4BE9-893B-9D4D3762C6DD}" dt="2022-11-04T18:12:08.787" v="2788" actId="26606"/>
          <ac:picMkLst>
            <pc:docMk/>
            <pc:sldMk cId="3453200076" sldId="263"/>
            <ac:picMk id="18" creationId="{CE3954D9-AADB-1AE4-5E20-95175BF21A3B}"/>
          </ac:picMkLst>
        </pc:picChg>
        <pc:cxnChg chg="add del">
          <ac:chgData name="Jack Thomas" userId="3d488257-6010-4c3e-906b-e2aba7612be2" providerId="ADAL" clId="{E3327177-A95F-4BE9-893B-9D4D3762C6DD}" dt="2022-11-04T18:12:08.787" v="2788" actId="26606"/>
          <ac:cxnSpMkLst>
            <pc:docMk/>
            <pc:sldMk cId="3453200076" sldId="263"/>
            <ac:cxnSpMk id="17" creationId="{2AFD8CBA-54A3-4363-991B-B9C631BBFA74}"/>
          </ac:cxnSpMkLst>
        </pc:cxnChg>
        <pc:cxnChg chg="add del">
          <ac:chgData name="Jack Thomas" userId="3d488257-6010-4c3e-906b-e2aba7612be2" providerId="ADAL" clId="{E3327177-A95F-4BE9-893B-9D4D3762C6DD}" dt="2022-11-04T18:12:08.787" v="2788" actId="26606"/>
          <ac:cxnSpMkLst>
            <pc:docMk/>
            <pc:sldMk cId="3453200076" sldId="263"/>
            <ac:cxnSpMk id="20" creationId="{64FA5DFF-7FE6-4855-84E6-DFA78EE978BD}"/>
          </ac:cxnSpMkLst>
        </pc:cxnChg>
      </pc:sldChg>
      <pc:sldChg chg="modSp mod">
        <pc:chgData name="Jack Thomas" userId="3d488257-6010-4c3e-906b-e2aba7612be2" providerId="ADAL" clId="{E3327177-A95F-4BE9-893B-9D4D3762C6DD}" dt="2022-11-07T01:57:25.237" v="14141"/>
        <pc:sldMkLst>
          <pc:docMk/>
          <pc:sldMk cId="4141344743" sldId="264"/>
        </pc:sldMkLst>
        <pc:spChg chg="mod">
          <ac:chgData name="Jack Thomas" userId="3d488257-6010-4c3e-906b-e2aba7612be2" providerId="ADAL" clId="{E3327177-A95F-4BE9-893B-9D4D3762C6DD}" dt="2022-11-07T01:57:25.237" v="14141"/>
          <ac:spMkLst>
            <pc:docMk/>
            <pc:sldMk cId="4141344743" sldId="264"/>
            <ac:spMk id="2" creationId="{37BEF827-878C-E916-5DF2-3B38FD7BE150}"/>
          </ac:spMkLst>
        </pc:spChg>
        <pc:spChg chg="mod">
          <ac:chgData name="Jack Thomas" userId="3d488257-6010-4c3e-906b-e2aba7612be2" providerId="ADAL" clId="{E3327177-A95F-4BE9-893B-9D4D3762C6DD}" dt="2022-11-07T01:57:25.237" v="14141"/>
          <ac:spMkLst>
            <pc:docMk/>
            <pc:sldMk cId="4141344743" sldId="264"/>
            <ac:spMk id="3" creationId="{B9E31A8C-4806-912A-AD41-F3452EB0EAC6}"/>
          </ac:spMkLst>
        </pc:spChg>
        <pc:spChg chg="mod">
          <ac:chgData name="Jack Thomas" userId="3d488257-6010-4c3e-906b-e2aba7612be2" providerId="ADAL" clId="{E3327177-A95F-4BE9-893B-9D4D3762C6DD}" dt="2022-11-07T01:57:25.237" v="14141"/>
          <ac:spMkLst>
            <pc:docMk/>
            <pc:sldMk cId="4141344743" sldId="264"/>
            <ac:spMk id="4" creationId="{C598D0A9-7464-8EA1-4070-46E37CBDC1FF}"/>
          </ac:spMkLst>
        </pc:spChg>
        <pc:spChg chg="mod">
          <ac:chgData name="Jack Thomas" userId="3d488257-6010-4c3e-906b-e2aba7612be2" providerId="ADAL" clId="{E3327177-A95F-4BE9-893B-9D4D3762C6DD}" dt="2022-11-07T01:57:25.237" v="14141"/>
          <ac:spMkLst>
            <pc:docMk/>
            <pc:sldMk cId="4141344743" sldId="264"/>
            <ac:spMk id="5" creationId="{088F9BC1-14CA-280C-82B1-7C8AE1E1DA53}"/>
          </ac:spMkLst>
        </pc:spChg>
        <pc:spChg chg="mod">
          <ac:chgData name="Jack Thomas" userId="3d488257-6010-4c3e-906b-e2aba7612be2" providerId="ADAL" clId="{E3327177-A95F-4BE9-893B-9D4D3762C6DD}" dt="2022-11-07T01:57:25.237" v="14141"/>
          <ac:spMkLst>
            <pc:docMk/>
            <pc:sldMk cId="4141344743" sldId="264"/>
            <ac:spMk id="10" creationId="{359B4B9E-38B3-F05D-D5C8-DFAAD3D9AF57}"/>
          </ac:spMkLst>
        </pc:spChg>
      </pc:sldChg>
      <pc:sldChg chg="addSp delSp modSp mod setBg delDesignElem modNotesTx">
        <pc:chgData name="Jack Thomas" userId="3d488257-6010-4c3e-906b-e2aba7612be2" providerId="ADAL" clId="{E3327177-A95F-4BE9-893B-9D4D3762C6DD}" dt="2022-11-07T01:57:25.237" v="14141"/>
        <pc:sldMkLst>
          <pc:docMk/>
          <pc:sldMk cId="2268979768" sldId="265"/>
        </pc:sldMkLst>
        <pc:spChg chg="mod">
          <ac:chgData name="Jack Thomas" userId="3d488257-6010-4c3e-906b-e2aba7612be2" providerId="ADAL" clId="{E3327177-A95F-4BE9-893B-9D4D3762C6DD}" dt="2022-11-04T17:11:19.260" v="1081" actId="26606"/>
          <ac:spMkLst>
            <pc:docMk/>
            <pc:sldMk cId="2268979768" sldId="265"/>
            <ac:spMk id="2" creationId="{B0982C0F-D365-42D3-5BAA-359DAF9C504C}"/>
          </ac:spMkLst>
        </pc:spChg>
        <pc:spChg chg="mod">
          <ac:chgData name="Jack Thomas" userId="3d488257-6010-4c3e-906b-e2aba7612be2" providerId="ADAL" clId="{E3327177-A95F-4BE9-893B-9D4D3762C6DD}" dt="2022-11-04T17:11:19.260" v="1081" actId="26606"/>
          <ac:spMkLst>
            <pc:docMk/>
            <pc:sldMk cId="2268979768" sldId="265"/>
            <ac:spMk id="4" creationId="{511546D9-9C80-9457-9D3F-88543A44B912}"/>
          </ac:spMkLst>
        </pc:spChg>
        <pc:spChg chg="mod">
          <ac:chgData name="Jack Thomas" userId="3d488257-6010-4c3e-906b-e2aba7612be2" providerId="ADAL" clId="{E3327177-A95F-4BE9-893B-9D4D3762C6DD}" dt="2022-11-07T01:57:25.237" v="14141"/>
          <ac:spMkLst>
            <pc:docMk/>
            <pc:sldMk cId="2268979768" sldId="265"/>
            <ac:spMk id="5" creationId="{72F49160-D779-2C62-10FF-A0443721AA16}"/>
          </ac:spMkLst>
        </pc:spChg>
        <pc:spChg chg="mod">
          <ac:chgData name="Jack Thomas" userId="3d488257-6010-4c3e-906b-e2aba7612be2" providerId="ADAL" clId="{E3327177-A95F-4BE9-893B-9D4D3762C6DD}" dt="2022-11-07T01:57:25.237" v="14141"/>
          <ac:spMkLst>
            <pc:docMk/>
            <pc:sldMk cId="2268979768" sldId="265"/>
            <ac:spMk id="9" creationId="{2785BAEB-A84B-0416-C319-D55DAF73212C}"/>
          </ac:spMkLst>
        </pc:spChg>
        <pc:spChg chg="mod ord">
          <ac:chgData name="Jack Thomas" userId="3d488257-6010-4c3e-906b-e2aba7612be2" providerId="ADAL" clId="{E3327177-A95F-4BE9-893B-9D4D3762C6DD}" dt="2022-11-04T18:05:38.756" v="2654" actId="948"/>
          <ac:spMkLst>
            <pc:docMk/>
            <pc:sldMk cId="2268979768" sldId="265"/>
            <ac:spMk id="32" creationId="{53C023BE-3648-3B4A-FD0D-0D61DB8C811F}"/>
          </ac:spMkLst>
        </pc:spChg>
        <pc:grpChg chg="add del">
          <ac:chgData name="Jack Thomas" userId="3d488257-6010-4c3e-906b-e2aba7612be2" providerId="ADAL" clId="{E3327177-A95F-4BE9-893B-9D4D3762C6DD}" dt="2022-11-05T20:57:13.838" v="14128"/>
          <ac:grpSpMkLst>
            <pc:docMk/>
            <pc:sldMk cId="2268979768" sldId="265"/>
            <ac:grpSpMk id="41" creationId="{1F2B4773-3207-44CC-B7AC-892B70498211}"/>
          </ac:grpSpMkLst>
        </pc:grpChg>
        <pc:picChg chg="mod ord">
          <ac:chgData name="Jack Thomas" userId="3d488257-6010-4c3e-906b-e2aba7612be2" providerId="ADAL" clId="{E3327177-A95F-4BE9-893B-9D4D3762C6DD}" dt="2022-11-04T17:11:19.260" v="1081" actId="26606"/>
          <ac:picMkLst>
            <pc:docMk/>
            <pc:sldMk cId="2268979768" sldId="265"/>
            <ac:picMk id="36" creationId="{5A5C0A67-C33D-2F71-80F5-3985E875AA14}"/>
          </ac:picMkLst>
        </pc:picChg>
      </pc:sldChg>
      <pc:sldChg chg="addSp delSp modSp mod setBg delDesignElem modNotesTx">
        <pc:chgData name="Jack Thomas" userId="3d488257-6010-4c3e-906b-e2aba7612be2" providerId="ADAL" clId="{E3327177-A95F-4BE9-893B-9D4D3762C6DD}" dt="2022-11-07T01:57:25.237" v="14141"/>
        <pc:sldMkLst>
          <pc:docMk/>
          <pc:sldMk cId="842271321" sldId="266"/>
        </pc:sldMkLst>
        <pc:spChg chg="mod">
          <ac:chgData name="Jack Thomas" userId="3d488257-6010-4c3e-906b-e2aba7612be2" providerId="ADAL" clId="{E3327177-A95F-4BE9-893B-9D4D3762C6DD}" dt="2022-11-04T17:11:15.010" v="1080" actId="26606"/>
          <ac:spMkLst>
            <pc:docMk/>
            <pc:sldMk cId="842271321" sldId="266"/>
            <ac:spMk id="2" creationId="{FDF86887-BE8B-6615-C170-173CC57B1FD6}"/>
          </ac:spMkLst>
        </pc:spChg>
        <pc:spChg chg="mod">
          <ac:chgData name="Jack Thomas" userId="3d488257-6010-4c3e-906b-e2aba7612be2" providerId="ADAL" clId="{E3327177-A95F-4BE9-893B-9D4D3762C6DD}" dt="2022-11-04T17:11:15.010" v="1080" actId="26606"/>
          <ac:spMkLst>
            <pc:docMk/>
            <pc:sldMk cId="842271321" sldId="266"/>
            <ac:spMk id="5" creationId="{B2C459E0-9585-51FD-32DE-436D751B6075}"/>
          </ac:spMkLst>
        </pc:spChg>
        <pc:spChg chg="mod">
          <ac:chgData name="Jack Thomas" userId="3d488257-6010-4c3e-906b-e2aba7612be2" providerId="ADAL" clId="{E3327177-A95F-4BE9-893B-9D4D3762C6DD}" dt="2022-11-07T01:57:25.237" v="14141"/>
          <ac:spMkLst>
            <pc:docMk/>
            <pc:sldMk cId="842271321" sldId="266"/>
            <ac:spMk id="6" creationId="{632D1C22-09DB-D025-94E7-652BDE51B7AA}"/>
          </ac:spMkLst>
        </pc:spChg>
        <pc:spChg chg="mod">
          <ac:chgData name="Jack Thomas" userId="3d488257-6010-4c3e-906b-e2aba7612be2" providerId="ADAL" clId="{E3327177-A95F-4BE9-893B-9D4D3762C6DD}" dt="2022-11-04T18:05:54.667" v="2656" actId="27636"/>
          <ac:spMkLst>
            <pc:docMk/>
            <pc:sldMk cId="842271321" sldId="266"/>
            <ac:spMk id="7" creationId="{0DAA2C71-0E4C-977F-0E3F-7029FAE36E45}"/>
          </ac:spMkLst>
        </pc:spChg>
        <pc:spChg chg="mod">
          <ac:chgData name="Jack Thomas" userId="3d488257-6010-4c3e-906b-e2aba7612be2" providerId="ADAL" clId="{E3327177-A95F-4BE9-893B-9D4D3762C6DD}" dt="2022-11-07T01:57:25.237" v="14141"/>
          <ac:spMkLst>
            <pc:docMk/>
            <pc:sldMk cId="842271321" sldId="266"/>
            <ac:spMk id="10" creationId="{066845F2-CDC3-5A1F-DE28-859AABA3565A}"/>
          </ac:spMkLst>
        </pc:spChg>
        <pc:grpChg chg="add del">
          <ac:chgData name="Jack Thomas" userId="3d488257-6010-4c3e-906b-e2aba7612be2" providerId="ADAL" clId="{E3327177-A95F-4BE9-893B-9D4D3762C6DD}" dt="2022-11-05T20:57:13.838" v="14128"/>
          <ac:grpSpMkLst>
            <pc:docMk/>
            <pc:sldMk cId="842271321" sldId="266"/>
            <ac:grpSpMk id="18" creationId="{1F2B4773-3207-44CC-B7AC-892B70498211}"/>
          </ac:grpSpMkLst>
        </pc:grpChg>
        <pc:picChg chg="mod ord">
          <ac:chgData name="Jack Thomas" userId="3d488257-6010-4c3e-906b-e2aba7612be2" providerId="ADAL" clId="{E3327177-A95F-4BE9-893B-9D4D3762C6DD}" dt="2022-11-04T17:11:15.010" v="1080" actId="26606"/>
          <ac:picMkLst>
            <pc:docMk/>
            <pc:sldMk cId="842271321" sldId="266"/>
            <ac:picMk id="13" creationId="{160FFC06-6CCE-0235-78F1-BD6199697695}"/>
          </ac:picMkLst>
        </pc:picChg>
      </pc:sldChg>
      <pc:sldChg chg="addSp delSp modSp mod setBg delDesignElem modNotesTx">
        <pc:chgData name="Jack Thomas" userId="3d488257-6010-4c3e-906b-e2aba7612be2" providerId="ADAL" clId="{E3327177-A95F-4BE9-893B-9D4D3762C6DD}" dt="2022-11-07T01:57:25.237" v="14141"/>
        <pc:sldMkLst>
          <pc:docMk/>
          <pc:sldMk cId="1255620538" sldId="267"/>
        </pc:sldMkLst>
        <pc:spChg chg="mod">
          <ac:chgData name="Jack Thomas" userId="3d488257-6010-4c3e-906b-e2aba7612be2" providerId="ADAL" clId="{E3327177-A95F-4BE9-893B-9D4D3762C6DD}" dt="2022-11-05T02:14:34.477" v="11727" actId="20577"/>
          <ac:spMkLst>
            <pc:docMk/>
            <pc:sldMk cId="1255620538" sldId="267"/>
            <ac:spMk id="2" creationId="{F45302F5-214D-F3CA-5EED-F38B15B3D28D}"/>
          </ac:spMkLst>
        </pc:spChg>
        <pc:spChg chg="mod">
          <ac:chgData name="Jack Thomas" userId="3d488257-6010-4c3e-906b-e2aba7612be2" providerId="ADAL" clId="{E3327177-A95F-4BE9-893B-9D4D3762C6DD}" dt="2022-11-04T17:11:07.236" v="1079" actId="26606"/>
          <ac:spMkLst>
            <pc:docMk/>
            <pc:sldMk cId="1255620538" sldId="267"/>
            <ac:spMk id="5" creationId="{A2E52C86-D588-DC8A-FD0C-DDA9318F5EF4}"/>
          </ac:spMkLst>
        </pc:spChg>
        <pc:spChg chg="mod">
          <ac:chgData name="Jack Thomas" userId="3d488257-6010-4c3e-906b-e2aba7612be2" providerId="ADAL" clId="{E3327177-A95F-4BE9-893B-9D4D3762C6DD}" dt="2022-11-07T01:57:25.237" v="14141"/>
          <ac:spMkLst>
            <pc:docMk/>
            <pc:sldMk cId="1255620538" sldId="267"/>
            <ac:spMk id="6" creationId="{FF2A3644-5B32-78CE-6D2B-5D729AE79D8C}"/>
          </ac:spMkLst>
        </pc:spChg>
        <pc:spChg chg="mod">
          <ac:chgData name="Jack Thomas" userId="3d488257-6010-4c3e-906b-e2aba7612be2" providerId="ADAL" clId="{E3327177-A95F-4BE9-893B-9D4D3762C6DD}" dt="2022-11-04T18:06:24.226" v="2676" actId="20577"/>
          <ac:spMkLst>
            <pc:docMk/>
            <pc:sldMk cId="1255620538" sldId="267"/>
            <ac:spMk id="7" creationId="{4E670331-19F1-87C3-C97A-D7CC6BF6772C}"/>
          </ac:spMkLst>
        </pc:spChg>
        <pc:spChg chg="mod">
          <ac:chgData name="Jack Thomas" userId="3d488257-6010-4c3e-906b-e2aba7612be2" providerId="ADAL" clId="{E3327177-A95F-4BE9-893B-9D4D3762C6DD}" dt="2022-11-07T01:57:25.237" v="14141"/>
          <ac:spMkLst>
            <pc:docMk/>
            <pc:sldMk cId="1255620538" sldId="267"/>
            <ac:spMk id="10" creationId="{6F364411-B5F9-4E0E-F40D-0D6FF02CAE31}"/>
          </ac:spMkLst>
        </pc:spChg>
        <pc:grpChg chg="add del">
          <ac:chgData name="Jack Thomas" userId="3d488257-6010-4c3e-906b-e2aba7612be2" providerId="ADAL" clId="{E3327177-A95F-4BE9-893B-9D4D3762C6DD}" dt="2022-11-05T20:57:13.838" v="14128"/>
          <ac:grpSpMkLst>
            <pc:docMk/>
            <pc:sldMk cId="1255620538" sldId="267"/>
            <ac:grpSpMk id="30" creationId="{1F2B4773-3207-44CC-B7AC-892B70498211}"/>
          </ac:grpSpMkLst>
        </pc:grpChg>
        <pc:picChg chg="mod ord">
          <ac:chgData name="Jack Thomas" userId="3d488257-6010-4c3e-906b-e2aba7612be2" providerId="ADAL" clId="{E3327177-A95F-4BE9-893B-9D4D3762C6DD}" dt="2022-11-04T17:11:07.236" v="1079" actId="26606"/>
          <ac:picMkLst>
            <pc:docMk/>
            <pc:sldMk cId="1255620538" sldId="267"/>
            <ac:picMk id="25" creationId="{74590F49-6D25-EA0E-3161-96D36C0922AE}"/>
          </ac:picMkLst>
        </pc:picChg>
      </pc:sldChg>
      <pc:sldChg chg="addSp delSp modSp mod setBg delDesignElem modNotesTx">
        <pc:chgData name="Jack Thomas" userId="3d488257-6010-4c3e-906b-e2aba7612be2" providerId="ADAL" clId="{E3327177-A95F-4BE9-893B-9D4D3762C6DD}" dt="2022-11-07T01:57:25.237" v="14141"/>
        <pc:sldMkLst>
          <pc:docMk/>
          <pc:sldMk cId="3948831785" sldId="268"/>
        </pc:sldMkLst>
        <pc:spChg chg="mod">
          <ac:chgData name="Jack Thomas" userId="3d488257-6010-4c3e-906b-e2aba7612be2" providerId="ADAL" clId="{E3327177-A95F-4BE9-893B-9D4D3762C6DD}" dt="2022-11-05T02:14:42.737" v="11730" actId="20577"/>
          <ac:spMkLst>
            <pc:docMk/>
            <pc:sldMk cId="3948831785" sldId="268"/>
            <ac:spMk id="2" creationId="{B6873D2B-8430-DD81-8C1A-930FBD467BC3}"/>
          </ac:spMkLst>
        </pc:spChg>
        <pc:spChg chg="mod ord">
          <ac:chgData name="Jack Thomas" userId="3d488257-6010-4c3e-906b-e2aba7612be2" providerId="ADAL" clId="{E3327177-A95F-4BE9-893B-9D4D3762C6DD}" dt="2022-11-04T17:10:24.560" v="1066" actId="26606"/>
          <ac:spMkLst>
            <pc:docMk/>
            <pc:sldMk cId="3948831785" sldId="268"/>
            <ac:spMk id="5" creationId="{908652E8-CFC6-3850-7A01-E16595D9970F}"/>
          </ac:spMkLst>
        </pc:spChg>
        <pc:spChg chg="mod ord">
          <ac:chgData name="Jack Thomas" userId="3d488257-6010-4c3e-906b-e2aba7612be2" providerId="ADAL" clId="{E3327177-A95F-4BE9-893B-9D4D3762C6DD}" dt="2022-11-04T17:10:24.560" v="1066" actId="26606"/>
          <ac:spMkLst>
            <pc:docMk/>
            <pc:sldMk cId="3948831785" sldId="268"/>
            <ac:spMk id="6" creationId="{0FAFAC76-6510-D501-9154-5C66DFB9AE3F}"/>
          </ac:spMkLst>
        </pc:spChg>
        <pc:spChg chg="mod ord">
          <ac:chgData name="Jack Thomas" userId="3d488257-6010-4c3e-906b-e2aba7612be2" providerId="ADAL" clId="{E3327177-A95F-4BE9-893B-9D4D3762C6DD}" dt="2022-11-04T21:42:50.928" v="3720" actId="948"/>
          <ac:spMkLst>
            <pc:docMk/>
            <pc:sldMk cId="3948831785" sldId="268"/>
            <ac:spMk id="7" creationId="{0020753B-BA5A-2897-BD0E-C547FBC477F4}"/>
          </ac:spMkLst>
        </pc:spChg>
        <pc:spChg chg="mod">
          <ac:chgData name="Jack Thomas" userId="3d488257-6010-4c3e-906b-e2aba7612be2" providerId="ADAL" clId="{E3327177-A95F-4BE9-893B-9D4D3762C6DD}" dt="2022-11-07T01:57:25.237" v="14141"/>
          <ac:spMkLst>
            <pc:docMk/>
            <pc:sldMk cId="3948831785" sldId="268"/>
            <ac:spMk id="12" creationId="{1BA81CDC-D800-9FE8-1332-9CDDDF16EF62}"/>
          </ac:spMkLst>
        </pc:spChg>
        <pc:spChg chg="add mod">
          <ac:chgData name="Jack Thomas" userId="3d488257-6010-4c3e-906b-e2aba7612be2" providerId="ADAL" clId="{E3327177-A95F-4BE9-893B-9D4D3762C6DD}" dt="2022-11-04T21:42:36.131" v="3719" actId="164"/>
          <ac:spMkLst>
            <pc:docMk/>
            <pc:sldMk cId="3948831785" sldId="268"/>
            <ac:spMk id="13" creationId="{B128AE9A-9ABE-8E18-1550-3FD98386CA8D}"/>
          </ac:spMkLst>
        </pc:spChg>
        <pc:spChg chg="add mod">
          <ac:chgData name="Jack Thomas" userId="3d488257-6010-4c3e-906b-e2aba7612be2" providerId="ADAL" clId="{E3327177-A95F-4BE9-893B-9D4D3762C6DD}" dt="2022-11-04T21:42:36.131" v="3719" actId="164"/>
          <ac:spMkLst>
            <pc:docMk/>
            <pc:sldMk cId="3948831785" sldId="268"/>
            <ac:spMk id="14" creationId="{A3A7EF49-51DA-B7A0-C91E-6C881591FD6E}"/>
          </ac:spMkLst>
        </pc:spChg>
        <pc:spChg chg="add del mod">
          <ac:chgData name="Jack Thomas" userId="3d488257-6010-4c3e-906b-e2aba7612be2" providerId="ADAL" clId="{E3327177-A95F-4BE9-893B-9D4D3762C6DD}" dt="2022-11-04T21:41:35.523" v="3706"/>
          <ac:spMkLst>
            <pc:docMk/>
            <pc:sldMk cId="3948831785" sldId="268"/>
            <ac:spMk id="15" creationId="{A3B47A56-3B6D-98D9-3185-FB86381B39B1}"/>
          </ac:spMkLst>
        </pc:spChg>
        <pc:spChg chg="add mod">
          <ac:chgData name="Jack Thomas" userId="3d488257-6010-4c3e-906b-e2aba7612be2" providerId="ADAL" clId="{E3327177-A95F-4BE9-893B-9D4D3762C6DD}" dt="2022-11-04T21:42:36.131" v="3719" actId="164"/>
          <ac:spMkLst>
            <pc:docMk/>
            <pc:sldMk cId="3948831785" sldId="268"/>
            <ac:spMk id="27" creationId="{BE6ECE7A-C1EE-3099-7FB0-84E15C328B84}"/>
          </ac:spMkLst>
        </pc:spChg>
        <pc:spChg chg="add del">
          <ac:chgData name="Jack Thomas" userId="3d488257-6010-4c3e-906b-e2aba7612be2" providerId="ADAL" clId="{E3327177-A95F-4BE9-893B-9D4D3762C6DD}" dt="2022-11-04T17:10:19.923" v="1063" actId="26606"/>
          <ac:spMkLst>
            <pc:docMk/>
            <pc:sldMk cId="3948831785" sldId="268"/>
            <ac:spMk id="28" creationId="{98EE4960-6ED7-49B4-BEEE-A96A0C83D9BC}"/>
          </ac:spMkLst>
        </pc:spChg>
        <pc:spChg chg="add del mod">
          <ac:chgData name="Jack Thomas" userId="3d488257-6010-4c3e-906b-e2aba7612be2" providerId="ADAL" clId="{E3327177-A95F-4BE9-893B-9D4D3762C6DD}" dt="2022-11-04T21:42:00.131" v="3714"/>
          <ac:spMkLst>
            <pc:docMk/>
            <pc:sldMk cId="3948831785" sldId="268"/>
            <ac:spMk id="29" creationId="{D510796A-8858-3408-1AA3-447E07E4CE25}"/>
          </ac:spMkLst>
        </pc:spChg>
        <pc:spChg chg="add del">
          <ac:chgData name="Jack Thomas" userId="3d488257-6010-4c3e-906b-e2aba7612be2" providerId="ADAL" clId="{E3327177-A95F-4BE9-893B-9D4D3762C6DD}" dt="2022-11-04T17:10:24.552" v="1065" actId="26606"/>
          <ac:spMkLst>
            <pc:docMk/>
            <pc:sldMk cId="3948831785" sldId="268"/>
            <ac:spMk id="30" creationId="{B51D13AF-6D7E-42A4-BF57-BFDF66E1FE51}"/>
          </ac:spMkLst>
        </pc:spChg>
        <pc:spChg chg="add del">
          <ac:chgData name="Jack Thomas" userId="3d488257-6010-4c3e-906b-e2aba7612be2" providerId="ADAL" clId="{E3327177-A95F-4BE9-893B-9D4D3762C6DD}" dt="2022-11-04T17:10:24.552" v="1065" actId="26606"/>
          <ac:spMkLst>
            <pc:docMk/>
            <pc:sldMk cId="3948831785" sldId="268"/>
            <ac:spMk id="32" creationId="{B5B9F7B6-0E4A-4A5F-BBBA-73496FAE596C}"/>
          </ac:spMkLst>
        </pc:spChg>
        <pc:spChg chg="add mod">
          <ac:chgData name="Jack Thomas" userId="3d488257-6010-4c3e-906b-e2aba7612be2" providerId="ADAL" clId="{E3327177-A95F-4BE9-893B-9D4D3762C6DD}" dt="2022-11-04T21:42:36.131" v="3719" actId="164"/>
          <ac:spMkLst>
            <pc:docMk/>
            <pc:sldMk cId="3948831785" sldId="268"/>
            <ac:spMk id="33" creationId="{2FB36331-E5EC-B14B-5970-C6F1EEB5333D}"/>
          </ac:spMkLst>
        </pc:spChg>
        <pc:spChg chg="add mod">
          <ac:chgData name="Jack Thomas" userId="3d488257-6010-4c3e-906b-e2aba7612be2" providerId="ADAL" clId="{E3327177-A95F-4BE9-893B-9D4D3762C6DD}" dt="2022-11-04T21:42:36.131" v="3719" actId="164"/>
          <ac:spMkLst>
            <pc:docMk/>
            <pc:sldMk cId="3948831785" sldId="268"/>
            <ac:spMk id="35" creationId="{904287E7-0F74-9CB6-B473-DB332461A7F0}"/>
          </ac:spMkLst>
        </pc:spChg>
        <pc:grpChg chg="add del">
          <ac:chgData name="Jack Thomas" userId="3d488257-6010-4c3e-906b-e2aba7612be2" providerId="ADAL" clId="{E3327177-A95F-4BE9-893B-9D4D3762C6DD}" dt="2022-11-04T17:10:19.923" v="1063" actId="26606"/>
          <ac:grpSpMkLst>
            <pc:docMk/>
            <pc:sldMk cId="3948831785" sldId="268"/>
            <ac:grpSpMk id="16" creationId="{EB0D40EF-BA14-42F1-9492-D38C59DCAB67}"/>
          </ac:grpSpMkLst>
        </pc:grpChg>
        <pc:grpChg chg="add del">
          <ac:chgData name="Jack Thomas" userId="3d488257-6010-4c3e-906b-e2aba7612be2" providerId="ADAL" clId="{E3327177-A95F-4BE9-893B-9D4D3762C6DD}" dt="2022-11-04T17:10:24.552" v="1065" actId="26606"/>
          <ac:grpSpMkLst>
            <pc:docMk/>
            <pc:sldMk cId="3948831785" sldId="268"/>
            <ac:grpSpMk id="31" creationId="{EB0D40EF-BA14-42F1-9492-D38C59DCAB67}"/>
          </ac:grpSpMkLst>
        </pc:grpChg>
        <pc:grpChg chg="add del">
          <ac:chgData name="Jack Thomas" userId="3d488257-6010-4c3e-906b-e2aba7612be2" providerId="ADAL" clId="{E3327177-A95F-4BE9-893B-9D4D3762C6DD}" dt="2022-11-05T20:57:13.838" v="14128"/>
          <ac:grpSpMkLst>
            <pc:docMk/>
            <pc:sldMk cId="3948831785" sldId="268"/>
            <ac:grpSpMk id="34" creationId="{0884F175-9D23-496E-80AC-F3D2FD541092}"/>
          </ac:grpSpMkLst>
        </pc:grpChg>
        <pc:grpChg chg="add mod">
          <ac:chgData name="Jack Thomas" userId="3d488257-6010-4c3e-906b-e2aba7612be2" providerId="ADAL" clId="{E3327177-A95F-4BE9-893B-9D4D3762C6DD}" dt="2022-11-04T21:42:36.131" v="3719" actId="164"/>
          <ac:grpSpMkLst>
            <pc:docMk/>
            <pc:sldMk cId="3948831785" sldId="268"/>
            <ac:grpSpMk id="36" creationId="{91C54EB3-8A14-DF03-20B4-C7EE2197C00F}"/>
          </ac:grpSpMkLst>
        </pc:grpChg>
        <pc:picChg chg="del mod ord">
          <ac:chgData name="Jack Thomas" userId="3d488257-6010-4c3e-906b-e2aba7612be2" providerId="ADAL" clId="{E3327177-A95F-4BE9-893B-9D4D3762C6DD}" dt="2022-11-04T21:35:09.201" v="3505" actId="478"/>
          <ac:picMkLst>
            <pc:docMk/>
            <pc:sldMk cId="3948831785" sldId="268"/>
            <ac:picMk id="9" creationId="{7622E047-E9F5-D3F2-B6AD-E6F08E9A38DA}"/>
          </ac:picMkLst>
        </pc:picChg>
        <pc:picChg chg="mod ord">
          <ac:chgData name="Jack Thomas" userId="3d488257-6010-4c3e-906b-e2aba7612be2" providerId="ADAL" clId="{E3327177-A95F-4BE9-893B-9D4D3762C6DD}" dt="2022-11-04T21:42:36.131" v="3719" actId="164"/>
          <ac:picMkLst>
            <pc:docMk/>
            <pc:sldMk cId="3948831785" sldId="268"/>
            <ac:picMk id="11" creationId="{63063CDE-93E0-2574-08B3-F8AA9A07C6D1}"/>
          </ac:picMkLst>
        </pc:picChg>
      </pc:sldChg>
      <pc:sldChg chg="addSp delSp modSp mod setBg modNotesTx">
        <pc:chgData name="Jack Thomas" userId="3d488257-6010-4c3e-906b-e2aba7612be2" providerId="ADAL" clId="{E3327177-A95F-4BE9-893B-9D4D3762C6DD}" dt="2022-11-07T01:57:25.237" v="14141"/>
        <pc:sldMkLst>
          <pc:docMk/>
          <pc:sldMk cId="375125236" sldId="269"/>
        </pc:sldMkLst>
        <pc:spChg chg="mod ord">
          <ac:chgData name="Jack Thomas" userId="3d488257-6010-4c3e-906b-e2aba7612be2" providerId="ADAL" clId="{E3327177-A95F-4BE9-893B-9D4D3762C6DD}" dt="2022-11-07T01:57:25.237" v="14141"/>
          <ac:spMkLst>
            <pc:docMk/>
            <pc:sldMk cId="375125236" sldId="269"/>
            <ac:spMk id="5" creationId="{2E8D8D6B-0C4D-ADAE-611F-0CE556EB6443}"/>
          </ac:spMkLst>
        </pc:spChg>
        <pc:spChg chg="mod">
          <ac:chgData name="Jack Thomas" userId="3d488257-6010-4c3e-906b-e2aba7612be2" providerId="ADAL" clId="{E3327177-A95F-4BE9-893B-9D4D3762C6DD}" dt="2022-11-07T01:57:25.237" v="14141"/>
          <ac:spMkLst>
            <pc:docMk/>
            <pc:sldMk cId="375125236" sldId="269"/>
            <ac:spMk id="6" creationId="{70881F08-5BAB-2DE4-8336-AC0DF3651DB4}"/>
          </ac:spMkLst>
        </pc:spChg>
        <pc:spChg chg="mod">
          <ac:chgData name="Jack Thomas" userId="3d488257-6010-4c3e-906b-e2aba7612be2" providerId="ADAL" clId="{E3327177-A95F-4BE9-893B-9D4D3762C6DD}" dt="2022-11-07T01:57:25.237" v="14141"/>
          <ac:spMkLst>
            <pc:docMk/>
            <pc:sldMk cId="375125236" sldId="269"/>
            <ac:spMk id="7" creationId="{E3D2D5C9-AB25-E3B2-E561-CF6E3E0EC428}"/>
          </ac:spMkLst>
        </pc:spChg>
        <pc:spChg chg="del mod">
          <ac:chgData name="Jack Thomas" userId="3d488257-6010-4c3e-906b-e2aba7612be2" providerId="ADAL" clId="{E3327177-A95F-4BE9-893B-9D4D3762C6DD}" dt="2022-11-04T17:09:31.136" v="1053" actId="26606"/>
          <ac:spMkLst>
            <pc:docMk/>
            <pc:sldMk cId="375125236" sldId="269"/>
            <ac:spMk id="8" creationId="{A048F0D2-705B-D04D-5E3D-982236CA7754}"/>
          </ac:spMkLst>
        </pc:spChg>
        <pc:spChg chg="mod">
          <ac:chgData name="Jack Thomas" userId="3d488257-6010-4c3e-906b-e2aba7612be2" providerId="ADAL" clId="{E3327177-A95F-4BE9-893B-9D4D3762C6DD}" dt="2022-11-07T01:57:25.237" v="14141"/>
          <ac:spMkLst>
            <pc:docMk/>
            <pc:sldMk cId="375125236" sldId="269"/>
            <ac:spMk id="11" creationId="{250085B0-050A-1C24-6B7A-0337444E1A95}"/>
          </ac:spMkLst>
        </pc:spChg>
        <pc:graphicFrameChg chg="add mod">
          <ac:chgData name="Jack Thomas" userId="3d488257-6010-4c3e-906b-e2aba7612be2" providerId="ADAL" clId="{E3327177-A95F-4BE9-893B-9D4D3762C6DD}" dt="2022-11-04T17:09:41.815" v="1061" actId="20577"/>
          <ac:graphicFrameMkLst>
            <pc:docMk/>
            <pc:sldMk cId="375125236" sldId="269"/>
            <ac:graphicFrameMk id="10" creationId="{C1C26886-596C-3744-45EC-0805E0A820D7}"/>
          </ac:graphicFrameMkLst>
        </pc:graphicFrameChg>
      </pc:sldChg>
      <pc:sldChg chg="new del">
        <pc:chgData name="Jack Thomas" userId="3d488257-6010-4c3e-906b-e2aba7612be2" providerId="ADAL" clId="{E3327177-A95F-4BE9-893B-9D4D3762C6DD}" dt="2022-11-04T16:42:40.920" v="2" actId="47"/>
        <pc:sldMkLst>
          <pc:docMk/>
          <pc:sldMk cId="785756004" sldId="270"/>
        </pc:sldMkLst>
      </pc:sldChg>
      <pc:sldChg chg="addSp delSp modSp add mod setBg modClrScheme delDesignElem chgLayout modNotesTx">
        <pc:chgData name="Jack Thomas" userId="3d488257-6010-4c3e-906b-e2aba7612be2" providerId="ADAL" clId="{E3327177-A95F-4BE9-893B-9D4D3762C6DD}" dt="2022-11-07T01:57:25.237" v="14141"/>
        <pc:sldMkLst>
          <pc:docMk/>
          <pc:sldMk cId="2389433524" sldId="271"/>
        </pc:sldMkLst>
        <pc:spChg chg="mod ord">
          <ac:chgData name="Jack Thomas" userId="3d488257-6010-4c3e-906b-e2aba7612be2" providerId="ADAL" clId="{E3327177-A95F-4BE9-893B-9D4D3762C6DD}" dt="2022-11-04T17:09:03.229" v="1051" actId="26606"/>
          <ac:spMkLst>
            <pc:docMk/>
            <pc:sldMk cId="2389433524" sldId="271"/>
            <ac:spMk id="2" creationId="{B6873D2B-8430-DD81-8C1A-930FBD467BC3}"/>
          </ac:spMkLst>
        </pc:spChg>
        <pc:spChg chg="mod ord">
          <ac:chgData name="Jack Thomas" userId="3d488257-6010-4c3e-906b-e2aba7612be2" providerId="ADAL" clId="{E3327177-A95F-4BE9-893B-9D4D3762C6DD}" dt="2022-11-04T17:09:03.229" v="1051" actId="26606"/>
          <ac:spMkLst>
            <pc:docMk/>
            <pc:sldMk cId="2389433524" sldId="271"/>
            <ac:spMk id="5" creationId="{908652E8-CFC6-3850-7A01-E16595D9970F}"/>
          </ac:spMkLst>
        </pc:spChg>
        <pc:spChg chg="mod ord">
          <ac:chgData name="Jack Thomas" userId="3d488257-6010-4c3e-906b-e2aba7612be2" providerId="ADAL" clId="{E3327177-A95F-4BE9-893B-9D4D3762C6DD}" dt="2022-11-07T01:57:25.237" v="14141"/>
          <ac:spMkLst>
            <pc:docMk/>
            <pc:sldMk cId="2389433524" sldId="271"/>
            <ac:spMk id="6" creationId="{0FAFAC76-6510-D501-9154-5C66DFB9AE3F}"/>
          </ac:spMkLst>
        </pc:spChg>
        <pc:spChg chg="mod ord">
          <ac:chgData name="Jack Thomas" userId="3d488257-6010-4c3e-906b-e2aba7612be2" providerId="ADAL" clId="{E3327177-A95F-4BE9-893B-9D4D3762C6DD}" dt="2022-11-04T18:10:20.728" v="2699" actId="948"/>
          <ac:spMkLst>
            <pc:docMk/>
            <pc:sldMk cId="2389433524" sldId="271"/>
            <ac:spMk id="7" creationId="{0020753B-BA5A-2897-BD0E-C547FBC477F4}"/>
          </ac:spMkLst>
        </pc:spChg>
        <pc:spChg chg="add del mod ord">
          <ac:chgData name="Jack Thomas" userId="3d488257-6010-4c3e-906b-e2aba7612be2" providerId="ADAL" clId="{E3327177-A95F-4BE9-893B-9D4D3762C6DD}" dt="2022-11-04T16:46:49.909" v="73" actId="700"/>
          <ac:spMkLst>
            <pc:docMk/>
            <pc:sldMk cId="2389433524" sldId="271"/>
            <ac:spMk id="8" creationId="{CE3BE410-FF6E-6F24-3D80-E9FD6401C76B}"/>
          </ac:spMkLst>
        </pc:spChg>
        <pc:spChg chg="add del mod ord">
          <ac:chgData name="Jack Thomas" userId="3d488257-6010-4c3e-906b-e2aba7612be2" providerId="ADAL" clId="{E3327177-A95F-4BE9-893B-9D4D3762C6DD}" dt="2022-11-04T16:46:56.545" v="75" actId="931"/>
          <ac:spMkLst>
            <pc:docMk/>
            <pc:sldMk cId="2389433524" sldId="271"/>
            <ac:spMk id="13" creationId="{822516F3-1CD2-F910-45AA-7720BEC7A572}"/>
          </ac:spMkLst>
        </pc:spChg>
        <pc:spChg chg="add del mod ord">
          <ac:chgData name="Jack Thomas" userId="3d488257-6010-4c3e-906b-e2aba7612be2" providerId="ADAL" clId="{E3327177-A95F-4BE9-893B-9D4D3762C6DD}" dt="2022-11-04T16:47:12.633" v="81" actId="478"/>
          <ac:spMkLst>
            <pc:docMk/>
            <pc:sldMk cId="2389433524" sldId="271"/>
            <ac:spMk id="14" creationId="{58E3B107-776A-777F-54EE-F8B0DF384B54}"/>
          </ac:spMkLst>
        </pc:spChg>
        <pc:spChg chg="add del mod ord">
          <ac:chgData name="Jack Thomas" userId="3d488257-6010-4c3e-906b-e2aba7612be2" providerId="ADAL" clId="{E3327177-A95F-4BE9-893B-9D4D3762C6DD}" dt="2022-11-04T16:47:05.871" v="78" actId="931"/>
          <ac:spMkLst>
            <pc:docMk/>
            <pc:sldMk cId="2389433524" sldId="271"/>
            <ac:spMk id="15" creationId="{511CCAE5-C929-CC4D-6AEC-53A316E047AD}"/>
          </ac:spMkLst>
        </pc:spChg>
        <pc:spChg chg="add del mod">
          <ac:chgData name="Jack Thomas" userId="3d488257-6010-4c3e-906b-e2aba7612be2" providerId="ADAL" clId="{E3327177-A95F-4BE9-893B-9D4D3762C6DD}" dt="2022-11-04T16:47:13.294" v="82" actId="478"/>
          <ac:spMkLst>
            <pc:docMk/>
            <pc:sldMk cId="2389433524" sldId="271"/>
            <ac:spMk id="23" creationId="{774CCB70-3723-D94F-3690-6A9AFB386E56}"/>
          </ac:spMkLst>
        </pc:spChg>
        <pc:spChg chg="mod">
          <ac:chgData name="Jack Thomas" userId="3d488257-6010-4c3e-906b-e2aba7612be2" providerId="ADAL" clId="{E3327177-A95F-4BE9-893B-9D4D3762C6DD}" dt="2022-11-07T01:57:25.237" v="14141"/>
          <ac:spMkLst>
            <pc:docMk/>
            <pc:sldMk cId="2389433524" sldId="271"/>
            <ac:spMk id="39" creationId="{F0E2EC30-E4D3-0285-E363-44A4681B7A61}"/>
          </ac:spMkLst>
        </pc:spChg>
        <pc:grpChg chg="add del">
          <ac:chgData name="Jack Thomas" userId="3d488257-6010-4c3e-906b-e2aba7612be2" providerId="ADAL" clId="{E3327177-A95F-4BE9-893B-9D4D3762C6DD}" dt="2022-11-05T20:57:13.838" v="14128"/>
          <ac:grpSpMkLst>
            <pc:docMk/>
            <pc:sldMk cId="2389433524" sldId="271"/>
            <ac:grpSpMk id="24" creationId="{1F2B4773-3207-44CC-B7AC-892B70498211}"/>
          </ac:grpSpMkLst>
        </pc:grpChg>
        <pc:picChg chg="add del mod">
          <ac:chgData name="Jack Thomas" userId="3d488257-6010-4c3e-906b-e2aba7612be2" providerId="ADAL" clId="{E3327177-A95F-4BE9-893B-9D4D3762C6DD}" dt="2022-11-04T16:46:17.685" v="66" actId="478"/>
          <ac:picMkLst>
            <pc:docMk/>
            <pc:sldMk cId="2389433524" sldId="271"/>
            <ac:picMk id="4" creationId="{09A984CF-0235-31C8-59CC-91088B8E65A4}"/>
          </ac:picMkLst>
        </pc:picChg>
        <pc:picChg chg="add del mod">
          <ac:chgData name="Jack Thomas" userId="3d488257-6010-4c3e-906b-e2aba7612be2" providerId="ADAL" clId="{E3327177-A95F-4BE9-893B-9D4D3762C6DD}" dt="2022-11-04T16:45:44.369" v="49" actId="478"/>
          <ac:picMkLst>
            <pc:docMk/>
            <pc:sldMk cId="2389433524" sldId="271"/>
            <ac:picMk id="9" creationId="{7622E047-E9F5-D3F2-B6AD-E6F08E9A38DA}"/>
          </ac:picMkLst>
        </pc:picChg>
        <pc:picChg chg="del">
          <ac:chgData name="Jack Thomas" userId="3d488257-6010-4c3e-906b-e2aba7612be2" providerId="ADAL" clId="{E3327177-A95F-4BE9-893B-9D4D3762C6DD}" dt="2022-11-04T16:42:43.500" v="3" actId="478"/>
          <ac:picMkLst>
            <pc:docMk/>
            <pc:sldMk cId="2389433524" sldId="271"/>
            <ac:picMk id="11" creationId="{63063CDE-93E0-2574-08B3-F8AA9A07C6D1}"/>
          </ac:picMkLst>
        </pc:picChg>
        <pc:picChg chg="add del mod">
          <ac:chgData name="Jack Thomas" userId="3d488257-6010-4c3e-906b-e2aba7612be2" providerId="ADAL" clId="{E3327177-A95F-4BE9-893B-9D4D3762C6DD}" dt="2022-11-04T16:46:31.959" v="72" actId="931"/>
          <ac:picMkLst>
            <pc:docMk/>
            <pc:sldMk cId="2389433524" sldId="271"/>
            <ac:picMk id="12" creationId="{AF66610D-2320-A3A8-6902-324990DF05D8}"/>
          </ac:picMkLst>
        </pc:picChg>
        <pc:picChg chg="add mod ord">
          <ac:chgData name="Jack Thomas" userId="3d488257-6010-4c3e-906b-e2aba7612be2" providerId="ADAL" clId="{E3327177-A95F-4BE9-893B-9D4D3762C6DD}" dt="2022-11-04T17:09:11.331" v="1052" actId="14100"/>
          <ac:picMkLst>
            <pc:docMk/>
            <pc:sldMk cId="2389433524" sldId="271"/>
            <ac:picMk id="19" creationId="{F5070767-4CDD-C497-08E3-5EB6A07D9209}"/>
          </ac:picMkLst>
        </pc:picChg>
        <pc:picChg chg="add del mod">
          <ac:chgData name="Jack Thomas" userId="3d488257-6010-4c3e-906b-e2aba7612be2" providerId="ADAL" clId="{E3327177-A95F-4BE9-893B-9D4D3762C6DD}" dt="2022-11-04T16:47:10.246" v="80" actId="478"/>
          <ac:picMkLst>
            <pc:docMk/>
            <pc:sldMk cId="2389433524" sldId="271"/>
            <ac:picMk id="21" creationId="{8D7AD79E-A33D-3FE5-E531-A37BB418297A}"/>
          </ac:picMkLst>
        </pc:picChg>
      </pc:sldChg>
      <pc:sldChg chg="new del">
        <pc:chgData name="Jack Thomas" userId="3d488257-6010-4c3e-906b-e2aba7612be2" providerId="ADAL" clId="{E3327177-A95F-4BE9-893B-9D4D3762C6DD}" dt="2022-11-04T16:48:31.178" v="227" actId="2696"/>
        <pc:sldMkLst>
          <pc:docMk/>
          <pc:sldMk cId="1302082531" sldId="272"/>
        </pc:sldMkLst>
      </pc:sldChg>
      <pc:sldChg chg="addSp delSp modSp add mod setBg delDesignElem modNotesTx">
        <pc:chgData name="Jack Thomas" userId="3d488257-6010-4c3e-906b-e2aba7612be2" providerId="ADAL" clId="{E3327177-A95F-4BE9-893B-9D4D3762C6DD}" dt="2022-11-07T01:57:25.237" v="14141"/>
        <pc:sldMkLst>
          <pc:docMk/>
          <pc:sldMk cId="1547484282" sldId="272"/>
        </pc:sldMkLst>
        <pc:spChg chg="mod">
          <ac:chgData name="Jack Thomas" userId="3d488257-6010-4c3e-906b-e2aba7612be2" providerId="ADAL" clId="{E3327177-A95F-4BE9-893B-9D4D3762C6DD}" dt="2022-11-04T17:08:42.003" v="1048" actId="26606"/>
          <ac:spMkLst>
            <pc:docMk/>
            <pc:sldMk cId="1547484282" sldId="272"/>
            <ac:spMk id="2" creationId="{B6873D2B-8430-DD81-8C1A-930FBD467BC3}"/>
          </ac:spMkLst>
        </pc:spChg>
        <pc:spChg chg="mod ord">
          <ac:chgData name="Jack Thomas" userId="3d488257-6010-4c3e-906b-e2aba7612be2" providerId="ADAL" clId="{E3327177-A95F-4BE9-893B-9D4D3762C6DD}" dt="2022-11-04T17:08:42.003" v="1048" actId="26606"/>
          <ac:spMkLst>
            <pc:docMk/>
            <pc:sldMk cId="1547484282" sldId="272"/>
            <ac:spMk id="5" creationId="{908652E8-CFC6-3850-7A01-E16595D9970F}"/>
          </ac:spMkLst>
        </pc:spChg>
        <pc:spChg chg="mod ord">
          <ac:chgData name="Jack Thomas" userId="3d488257-6010-4c3e-906b-e2aba7612be2" providerId="ADAL" clId="{E3327177-A95F-4BE9-893B-9D4D3762C6DD}" dt="2022-11-07T01:57:25.237" v="14141"/>
          <ac:spMkLst>
            <pc:docMk/>
            <pc:sldMk cId="1547484282" sldId="272"/>
            <ac:spMk id="6" creationId="{0FAFAC76-6510-D501-9154-5C66DFB9AE3F}"/>
          </ac:spMkLst>
        </pc:spChg>
        <pc:spChg chg="mod ord">
          <ac:chgData name="Jack Thomas" userId="3d488257-6010-4c3e-906b-e2aba7612be2" providerId="ADAL" clId="{E3327177-A95F-4BE9-893B-9D4D3762C6DD}" dt="2022-11-04T18:10:42.890" v="2700" actId="948"/>
          <ac:spMkLst>
            <pc:docMk/>
            <pc:sldMk cId="1547484282" sldId="272"/>
            <ac:spMk id="7" creationId="{0020753B-BA5A-2897-BD0E-C547FBC477F4}"/>
          </ac:spMkLst>
        </pc:spChg>
        <pc:spChg chg="mod">
          <ac:chgData name="Jack Thomas" userId="3d488257-6010-4c3e-906b-e2aba7612be2" providerId="ADAL" clId="{E3327177-A95F-4BE9-893B-9D4D3762C6DD}" dt="2022-11-07T01:57:25.237" v="14141"/>
          <ac:spMkLst>
            <pc:docMk/>
            <pc:sldMk cId="1547484282" sldId="272"/>
            <ac:spMk id="10" creationId="{0BBFD230-9208-08E4-C2A9-B188F1EBE225}"/>
          </ac:spMkLst>
        </pc:spChg>
        <pc:spChg chg="add del">
          <ac:chgData name="Jack Thomas" userId="3d488257-6010-4c3e-906b-e2aba7612be2" providerId="ADAL" clId="{E3327177-A95F-4BE9-893B-9D4D3762C6DD}" dt="2022-11-04T17:08:22.354" v="1046" actId="26606"/>
          <ac:spMkLst>
            <pc:docMk/>
            <pc:sldMk cId="1547484282" sldId="272"/>
            <ac:spMk id="36" creationId="{A65AC7D1-EAA9-48F5-B509-60A7F50BF703}"/>
          </ac:spMkLst>
        </pc:spChg>
        <pc:spChg chg="add del">
          <ac:chgData name="Jack Thomas" userId="3d488257-6010-4c3e-906b-e2aba7612be2" providerId="ADAL" clId="{E3327177-A95F-4BE9-893B-9D4D3762C6DD}" dt="2022-11-04T17:08:22.354" v="1046" actId="26606"/>
          <ac:spMkLst>
            <pc:docMk/>
            <pc:sldMk cId="1547484282" sldId="272"/>
            <ac:spMk id="38" creationId="{D6320AF9-619A-4175-865B-5663E1AEF4C5}"/>
          </ac:spMkLst>
        </pc:spChg>
        <pc:spChg chg="add del">
          <ac:chgData name="Jack Thomas" userId="3d488257-6010-4c3e-906b-e2aba7612be2" providerId="ADAL" clId="{E3327177-A95F-4BE9-893B-9D4D3762C6DD}" dt="2022-11-04T17:08:22.354" v="1046" actId="26606"/>
          <ac:spMkLst>
            <pc:docMk/>
            <pc:sldMk cId="1547484282" sldId="272"/>
            <ac:spMk id="44" creationId="{7E018740-5C2B-4A41-AC1A-7E68D1EC1954}"/>
          </ac:spMkLst>
        </pc:spChg>
        <pc:spChg chg="add del">
          <ac:chgData name="Jack Thomas" userId="3d488257-6010-4c3e-906b-e2aba7612be2" providerId="ADAL" clId="{E3327177-A95F-4BE9-893B-9D4D3762C6DD}" dt="2022-11-04T17:08:22.354" v="1046" actId="26606"/>
          <ac:spMkLst>
            <pc:docMk/>
            <pc:sldMk cId="1547484282" sldId="272"/>
            <ac:spMk id="46" creationId="{166F75A4-C475-4941-8EE2-B80A06A2C1BB}"/>
          </ac:spMkLst>
        </pc:spChg>
        <pc:spChg chg="add del">
          <ac:chgData name="Jack Thomas" userId="3d488257-6010-4c3e-906b-e2aba7612be2" providerId="ADAL" clId="{E3327177-A95F-4BE9-893B-9D4D3762C6DD}" dt="2022-11-04T17:08:22.354" v="1046" actId="26606"/>
          <ac:spMkLst>
            <pc:docMk/>
            <pc:sldMk cId="1547484282" sldId="272"/>
            <ac:spMk id="48" creationId="{A032553A-72E8-4B0D-8405-FF9771C9AF05}"/>
          </ac:spMkLst>
        </pc:spChg>
        <pc:spChg chg="add del">
          <ac:chgData name="Jack Thomas" userId="3d488257-6010-4c3e-906b-e2aba7612be2" providerId="ADAL" clId="{E3327177-A95F-4BE9-893B-9D4D3762C6DD}" dt="2022-11-04T17:08:22.354" v="1046" actId="26606"/>
          <ac:spMkLst>
            <pc:docMk/>
            <pc:sldMk cId="1547484282" sldId="272"/>
            <ac:spMk id="50" creationId="{765800AC-C3B9-498E-87BC-29FAE4C76B21}"/>
          </ac:spMkLst>
        </pc:spChg>
        <pc:spChg chg="add del">
          <ac:chgData name="Jack Thomas" userId="3d488257-6010-4c3e-906b-e2aba7612be2" providerId="ADAL" clId="{E3327177-A95F-4BE9-893B-9D4D3762C6DD}" dt="2022-11-04T17:08:22.354" v="1046" actId="26606"/>
          <ac:spMkLst>
            <pc:docMk/>
            <pc:sldMk cId="1547484282" sldId="272"/>
            <ac:spMk id="52" creationId="{1F9D6ACB-2FF4-49F9-978A-E0D5327FC635}"/>
          </ac:spMkLst>
        </pc:spChg>
        <pc:spChg chg="add del">
          <ac:chgData name="Jack Thomas" userId="3d488257-6010-4c3e-906b-e2aba7612be2" providerId="ADAL" clId="{E3327177-A95F-4BE9-893B-9D4D3762C6DD}" dt="2022-11-04T17:08:22.354" v="1046" actId="26606"/>
          <ac:spMkLst>
            <pc:docMk/>
            <pc:sldMk cId="1547484282" sldId="272"/>
            <ac:spMk id="54" creationId="{A5EC319D-0FEA-4B95-A3EA-01E35672C95B}"/>
          </ac:spMkLst>
        </pc:spChg>
        <pc:grpChg chg="add del">
          <ac:chgData name="Jack Thomas" userId="3d488257-6010-4c3e-906b-e2aba7612be2" providerId="ADAL" clId="{E3327177-A95F-4BE9-893B-9D4D3762C6DD}" dt="2022-11-04T17:08:22.354" v="1046" actId="26606"/>
          <ac:grpSpMkLst>
            <pc:docMk/>
            <pc:sldMk cId="1547484282" sldId="272"/>
            <ac:grpSpMk id="24" creationId="{1F2B4773-3207-44CC-B7AC-892B70498211}"/>
          </ac:grpSpMkLst>
        </pc:grpChg>
        <pc:grpChg chg="add del">
          <ac:chgData name="Jack Thomas" userId="3d488257-6010-4c3e-906b-e2aba7612be2" providerId="ADAL" clId="{E3327177-A95F-4BE9-893B-9D4D3762C6DD}" dt="2022-11-04T17:08:42.003" v="1048" actId="26606"/>
          <ac:grpSpMkLst>
            <pc:docMk/>
            <pc:sldMk cId="1547484282" sldId="272"/>
            <ac:grpSpMk id="59" creationId="{1F2B4773-3207-44CC-B7AC-892B70498211}"/>
          </ac:grpSpMkLst>
        </pc:grpChg>
        <pc:grpChg chg="add del">
          <ac:chgData name="Jack Thomas" userId="3d488257-6010-4c3e-906b-e2aba7612be2" providerId="ADAL" clId="{E3327177-A95F-4BE9-893B-9D4D3762C6DD}" dt="2022-11-05T20:57:13.838" v="14128"/>
          <ac:grpSpMkLst>
            <pc:docMk/>
            <pc:sldMk cId="1547484282" sldId="272"/>
            <ac:grpSpMk id="74" creationId="{1F2B4773-3207-44CC-B7AC-892B70498211}"/>
          </ac:grpSpMkLst>
        </pc:grpChg>
        <pc:picChg chg="mod ord">
          <ac:chgData name="Jack Thomas" userId="3d488257-6010-4c3e-906b-e2aba7612be2" providerId="ADAL" clId="{E3327177-A95F-4BE9-893B-9D4D3762C6DD}" dt="2022-11-04T17:08:42.003" v="1048" actId="26606"/>
          <ac:picMkLst>
            <pc:docMk/>
            <pc:sldMk cId="1547484282" sldId="272"/>
            <ac:picMk id="19" creationId="{F5070767-4CDD-C497-08E3-5EB6A07D9209}"/>
          </ac:picMkLst>
        </pc:picChg>
        <pc:cxnChg chg="add del">
          <ac:chgData name="Jack Thomas" userId="3d488257-6010-4c3e-906b-e2aba7612be2" providerId="ADAL" clId="{E3327177-A95F-4BE9-893B-9D4D3762C6DD}" dt="2022-11-04T17:08:22.354" v="1046" actId="26606"/>
          <ac:cxnSpMkLst>
            <pc:docMk/>
            <pc:sldMk cId="1547484282" sldId="272"/>
            <ac:cxnSpMk id="40" creationId="{063B6EC6-D752-4EE7-908B-F8F19E8C7FEA}"/>
          </ac:cxnSpMkLst>
        </pc:cxnChg>
        <pc:cxnChg chg="add del">
          <ac:chgData name="Jack Thomas" userId="3d488257-6010-4c3e-906b-e2aba7612be2" providerId="ADAL" clId="{E3327177-A95F-4BE9-893B-9D4D3762C6DD}" dt="2022-11-04T17:08:22.354" v="1046" actId="26606"/>
          <ac:cxnSpMkLst>
            <pc:docMk/>
            <pc:sldMk cId="1547484282" sldId="272"/>
            <ac:cxnSpMk id="42" creationId="{EFECD4E8-AD3E-4228-82A2-9461958EA94D}"/>
          </ac:cxnSpMkLst>
        </pc:cxnChg>
      </pc:sldChg>
      <pc:sldChg chg="addSp delSp modSp new mod setBg delDesignElem modNotesTx">
        <pc:chgData name="Jack Thomas" userId="3d488257-6010-4c3e-906b-e2aba7612be2" providerId="ADAL" clId="{E3327177-A95F-4BE9-893B-9D4D3762C6DD}" dt="2022-11-07T01:57:25.237" v="14141"/>
        <pc:sldMkLst>
          <pc:docMk/>
          <pc:sldMk cId="4260755698" sldId="273"/>
        </pc:sldMkLst>
        <pc:spChg chg="mod">
          <ac:chgData name="Jack Thomas" userId="3d488257-6010-4c3e-906b-e2aba7612be2" providerId="ADAL" clId="{E3327177-A95F-4BE9-893B-9D4D3762C6DD}" dt="2022-11-04T18:08:23.918" v="2696" actId="26606"/>
          <ac:spMkLst>
            <pc:docMk/>
            <pc:sldMk cId="4260755698" sldId="273"/>
            <ac:spMk id="2" creationId="{96D28E2B-3131-56A6-0F91-5BAFE079ABB0}"/>
          </ac:spMkLst>
        </pc:spChg>
        <pc:spChg chg="del mod ord">
          <ac:chgData name="Jack Thomas" userId="3d488257-6010-4c3e-906b-e2aba7612be2" providerId="ADAL" clId="{E3327177-A95F-4BE9-893B-9D4D3762C6DD}" dt="2022-11-04T18:08:23.918" v="2696" actId="26606"/>
          <ac:spMkLst>
            <pc:docMk/>
            <pc:sldMk cId="4260755698" sldId="273"/>
            <ac:spMk id="3" creationId="{EE33D86F-CD98-4E8C-D74A-628D5A188BBC}"/>
          </ac:spMkLst>
        </pc:spChg>
        <pc:spChg chg="mod ord">
          <ac:chgData name="Jack Thomas" userId="3d488257-6010-4c3e-906b-e2aba7612be2" providerId="ADAL" clId="{E3327177-A95F-4BE9-893B-9D4D3762C6DD}" dt="2022-11-04T18:08:23.918" v="2696" actId="26606"/>
          <ac:spMkLst>
            <pc:docMk/>
            <pc:sldMk cId="4260755698" sldId="273"/>
            <ac:spMk id="4" creationId="{1B5AA760-8F70-8B14-E205-7300984C63FB}"/>
          </ac:spMkLst>
        </pc:spChg>
        <pc:spChg chg="mod ord">
          <ac:chgData name="Jack Thomas" userId="3d488257-6010-4c3e-906b-e2aba7612be2" providerId="ADAL" clId="{E3327177-A95F-4BE9-893B-9D4D3762C6DD}" dt="2022-11-04T18:08:23.918" v="2696" actId="26606"/>
          <ac:spMkLst>
            <pc:docMk/>
            <pc:sldMk cId="4260755698" sldId="273"/>
            <ac:spMk id="5" creationId="{5178BFB5-FBBC-E8C7-1D9F-B72AAFD2C88B}"/>
          </ac:spMkLst>
        </pc:spChg>
        <pc:spChg chg="mod">
          <ac:chgData name="Jack Thomas" userId="3d488257-6010-4c3e-906b-e2aba7612be2" providerId="ADAL" clId="{E3327177-A95F-4BE9-893B-9D4D3762C6DD}" dt="2022-11-04T18:18:20.931" v="2959" actId="313"/>
          <ac:spMkLst>
            <pc:docMk/>
            <pc:sldMk cId="4260755698" sldId="273"/>
            <ac:spMk id="9" creationId="{CD3DF3B2-9527-1D14-E7C7-7D33C09F5C62}"/>
          </ac:spMkLst>
        </pc:spChg>
        <pc:spChg chg="mod">
          <ac:chgData name="Jack Thomas" userId="3d488257-6010-4c3e-906b-e2aba7612be2" providerId="ADAL" clId="{E3327177-A95F-4BE9-893B-9D4D3762C6DD}" dt="2022-11-07T01:57:25.237" v="14141"/>
          <ac:spMkLst>
            <pc:docMk/>
            <pc:sldMk cId="4260755698" sldId="273"/>
            <ac:spMk id="12" creationId="{60004327-0667-8081-4EF8-07515C1F2A26}"/>
          </ac:spMkLst>
        </pc:spChg>
        <pc:spChg chg="add del">
          <ac:chgData name="Jack Thomas" userId="3d488257-6010-4c3e-906b-e2aba7612be2" providerId="ADAL" clId="{E3327177-A95F-4BE9-893B-9D4D3762C6DD}" dt="2022-11-05T20:57:13.838" v="14128"/>
          <ac:spMkLst>
            <pc:docMk/>
            <pc:sldMk cId="4260755698" sldId="273"/>
            <ac:spMk id="15" creationId="{9F4444CE-BC8D-4D61-B303-4C05614E62AB}"/>
          </ac:spMkLst>
        </pc:spChg>
        <pc:spChg chg="add del">
          <ac:chgData name="Jack Thomas" userId="3d488257-6010-4c3e-906b-e2aba7612be2" providerId="ADAL" clId="{E3327177-A95F-4BE9-893B-9D4D3762C6DD}" dt="2022-11-05T20:57:13.838" v="14128"/>
          <ac:spMkLst>
            <pc:docMk/>
            <pc:sldMk cId="4260755698" sldId="273"/>
            <ac:spMk id="17" creationId="{73772B81-181F-48B7-8826-4D9686D15DF5}"/>
          </ac:spMkLst>
        </pc:spChg>
        <pc:spChg chg="add del">
          <ac:chgData name="Jack Thomas" userId="3d488257-6010-4c3e-906b-e2aba7612be2" providerId="ADAL" clId="{E3327177-A95F-4BE9-893B-9D4D3762C6DD}" dt="2022-11-05T20:57:13.838" v="14128"/>
          <ac:spMkLst>
            <pc:docMk/>
            <pc:sldMk cId="4260755698" sldId="273"/>
            <ac:spMk id="19" creationId="{B2205F6E-03C6-4E92-877C-E2482F6599AA}"/>
          </ac:spMkLst>
        </pc:spChg>
        <pc:graphicFrameChg chg="add">
          <ac:chgData name="Jack Thomas" userId="3d488257-6010-4c3e-906b-e2aba7612be2" providerId="ADAL" clId="{E3327177-A95F-4BE9-893B-9D4D3762C6DD}" dt="2022-11-04T18:08:23.918" v="2696" actId="26606"/>
          <ac:graphicFrameMkLst>
            <pc:docMk/>
            <pc:sldMk cId="4260755698" sldId="273"/>
            <ac:graphicFrameMk id="11" creationId="{BC924D86-9833-DF52-038F-89F4354BDD48}"/>
          </ac:graphicFrameMkLst>
        </pc:graphicFrameChg>
        <pc:cxnChg chg="add del">
          <ac:chgData name="Jack Thomas" userId="3d488257-6010-4c3e-906b-e2aba7612be2" providerId="ADAL" clId="{E3327177-A95F-4BE9-893B-9D4D3762C6DD}" dt="2022-11-04T17:11:48.151" v="1085" actId="26606"/>
          <ac:cxnSpMkLst>
            <pc:docMk/>
            <pc:sldMk cId="4260755698" sldId="273"/>
            <ac:cxnSpMk id="10" creationId="{0B5F7E3B-C5F1-40E0-A491-558BAFBC1127}"/>
          </ac:cxnSpMkLst>
        </pc:cxnChg>
      </pc:sldChg>
      <pc:sldChg chg="delSp modSp add mod modNotesTx">
        <pc:chgData name="Jack Thomas" userId="3d488257-6010-4c3e-906b-e2aba7612be2" providerId="ADAL" clId="{E3327177-A95F-4BE9-893B-9D4D3762C6DD}" dt="2022-11-07T01:57:25.237" v="14141"/>
        <pc:sldMkLst>
          <pc:docMk/>
          <pc:sldMk cId="306990679" sldId="274"/>
        </pc:sldMkLst>
        <pc:spChg chg="mod">
          <ac:chgData name="Jack Thomas" userId="3d488257-6010-4c3e-906b-e2aba7612be2" providerId="ADAL" clId="{E3327177-A95F-4BE9-893B-9D4D3762C6DD}" dt="2022-11-07T01:57:25.237" v="14141"/>
          <ac:spMkLst>
            <pc:docMk/>
            <pc:sldMk cId="306990679" sldId="274"/>
            <ac:spMk id="2" creationId="{2C71F6E5-5226-42BF-098E-FB1C847F154F}"/>
          </ac:spMkLst>
        </pc:spChg>
        <pc:spChg chg="mod">
          <ac:chgData name="Jack Thomas" userId="3d488257-6010-4c3e-906b-e2aba7612be2" providerId="ADAL" clId="{E3327177-A95F-4BE9-893B-9D4D3762C6DD}" dt="2022-11-07T01:57:25.237" v="14141"/>
          <ac:spMkLst>
            <pc:docMk/>
            <pc:sldMk cId="306990679" sldId="274"/>
            <ac:spMk id="3" creationId="{DB00F6D2-D5AE-663D-CC1D-4B94AA3E93D3}"/>
          </ac:spMkLst>
        </pc:spChg>
        <pc:spChg chg="mod">
          <ac:chgData name="Jack Thomas" userId="3d488257-6010-4c3e-906b-e2aba7612be2" providerId="ADAL" clId="{E3327177-A95F-4BE9-893B-9D4D3762C6DD}" dt="2022-11-07T01:57:25.237" v="14141"/>
          <ac:spMkLst>
            <pc:docMk/>
            <pc:sldMk cId="306990679" sldId="274"/>
            <ac:spMk id="4" creationId="{F94B0AB6-6CBF-254D-96DA-9FB665493BF6}"/>
          </ac:spMkLst>
        </pc:spChg>
        <pc:spChg chg="mod">
          <ac:chgData name="Jack Thomas" userId="3d488257-6010-4c3e-906b-e2aba7612be2" providerId="ADAL" clId="{E3327177-A95F-4BE9-893B-9D4D3762C6DD}" dt="2022-11-07T01:57:25.237" v="14141"/>
          <ac:spMkLst>
            <pc:docMk/>
            <pc:sldMk cId="306990679" sldId="274"/>
            <ac:spMk id="5" creationId="{CB66D53F-0647-2893-1C93-A9D4959E09D6}"/>
          </ac:spMkLst>
        </pc:spChg>
        <pc:spChg chg="del mod">
          <ac:chgData name="Jack Thomas" userId="3d488257-6010-4c3e-906b-e2aba7612be2" providerId="ADAL" clId="{E3327177-A95F-4BE9-893B-9D4D3762C6DD}" dt="2022-11-04T17:29:57.288" v="1539" actId="478"/>
          <ac:spMkLst>
            <pc:docMk/>
            <pc:sldMk cId="306990679" sldId="274"/>
            <ac:spMk id="10" creationId="{3601782D-0C08-0D09-02A8-1FEBD1FEA0A2}"/>
          </ac:spMkLst>
        </pc:spChg>
        <pc:spChg chg="mod">
          <ac:chgData name="Jack Thomas" userId="3d488257-6010-4c3e-906b-e2aba7612be2" providerId="ADAL" clId="{E3327177-A95F-4BE9-893B-9D4D3762C6DD}" dt="2022-11-07T01:57:25.237" v="14141"/>
          <ac:spMkLst>
            <pc:docMk/>
            <pc:sldMk cId="306990679" sldId="274"/>
            <ac:spMk id="11" creationId="{C86C773D-D1FC-191F-1E8F-8DB46AFE0A98}"/>
          </ac:spMkLst>
        </pc:spChg>
      </pc:sldChg>
      <pc:sldChg chg="addSp delSp modSp new mod ord setBg modClrScheme delDesignElem chgLayout">
        <pc:chgData name="Jack Thomas" userId="3d488257-6010-4c3e-906b-e2aba7612be2" providerId="ADAL" clId="{E3327177-A95F-4BE9-893B-9D4D3762C6DD}" dt="2022-11-07T01:57:25.237" v="14141"/>
        <pc:sldMkLst>
          <pc:docMk/>
          <pc:sldMk cId="3052287359" sldId="275"/>
        </pc:sldMkLst>
        <pc:spChg chg="mod ord">
          <ac:chgData name="Jack Thomas" userId="3d488257-6010-4c3e-906b-e2aba7612be2" providerId="ADAL" clId="{E3327177-A95F-4BE9-893B-9D4D3762C6DD}" dt="2022-11-04T18:13:13.547" v="2817" actId="26606"/>
          <ac:spMkLst>
            <pc:docMk/>
            <pc:sldMk cId="3052287359" sldId="275"/>
            <ac:spMk id="2" creationId="{E424B4F5-D904-9099-844C-8AAD327A1F6A}"/>
          </ac:spMkLst>
        </pc:spChg>
        <pc:spChg chg="del">
          <ac:chgData name="Jack Thomas" userId="3d488257-6010-4c3e-906b-e2aba7612be2" providerId="ADAL" clId="{E3327177-A95F-4BE9-893B-9D4D3762C6DD}" dt="2022-11-04T18:12:46.454" v="2805" actId="700"/>
          <ac:spMkLst>
            <pc:docMk/>
            <pc:sldMk cId="3052287359" sldId="275"/>
            <ac:spMk id="3" creationId="{D8C4487D-B5CF-0513-A371-ACB33A89D092}"/>
          </ac:spMkLst>
        </pc:spChg>
        <pc:spChg chg="mod ord">
          <ac:chgData name="Jack Thomas" userId="3d488257-6010-4c3e-906b-e2aba7612be2" providerId="ADAL" clId="{E3327177-A95F-4BE9-893B-9D4D3762C6DD}" dt="2022-11-04T18:13:13.547" v="2817" actId="26606"/>
          <ac:spMkLst>
            <pc:docMk/>
            <pc:sldMk cId="3052287359" sldId="275"/>
            <ac:spMk id="4" creationId="{D956B791-6A89-4621-2D95-B7CA9CD11B81}"/>
          </ac:spMkLst>
        </pc:spChg>
        <pc:spChg chg="mod ord">
          <ac:chgData name="Jack Thomas" userId="3d488257-6010-4c3e-906b-e2aba7612be2" providerId="ADAL" clId="{E3327177-A95F-4BE9-893B-9D4D3762C6DD}" dt="2022-11-04T18:13:13.547" v="2817" actId="26606"/>
          <ac:spMkLst>
            <pc:docMk/>
            <pc:sldMk cId="3052287359" sldId="275"/>
            <ac:spMk id="5" creationId="{291B326E-FBBA-75E9-A742-38F545BE2883}"/>
          </ac:spMkLst>
        </pc:spChg>
        <pc:spChg chg="mod ord">
          <ac:chgData name="Jack Thomas" userId="3d488257-6010-4c3e-906b-e2aba7612be2" providerId="ADAL" clId="{E3327177-A95F-4BE9-893B-9D4D3762C6DD}" dt="2022-11-04T18:13:13.547" v="2817" actId="26606"/>
          <ac:spMkLst>
            <pc:docMk/>
            <pc:sldMk cId="3052287359" sldId="275"/>
            <ac:spMk id="6" creationId="{1F0359C9-6D40-52F2-F166-E25CBB83F982}"/>
          </ac:spMkLst>
        </pc:spChg>
        <pc:spChg chg="mod">
          <ac:chgData name="Jack Thomas" userId="3d488257-6010-4c3e-906b-e2aba7612be2" providerId="ADAL" clId="{E3327177-A95F-4BE9-893B-9D4D3762C6DD}" dt="2022-11-07T01:57:25.237" v="14141"/>
          <ac:spMkLst>
            <pc:docMk/>
            <pc:sldMk cId="3052287359" sldId="275"/>
            <ac:spMk id="7" creationId="{8FE100F5-9486-B949-D78B-DF9779222CB9}"/>
          </ac:spMkLst>
        </pc:spChg>
        <pc:spChg chg="add del">
          <ac:chgData name="Jack Thomas" userId="3d488257-6010-4c3e-906b-e2aba7612be2" providerId="ADAL" clId="{E3327177-A95F-4BE9-893B-9D4D3762C6DD}" dt="2022-11-05T20:57:13.838" v="14128"/>
          <ac:spMkLst>
            <pc:docMk/>
            <pc:sldMk cId="3052287359" sldId="275"/>
            <ac:spMk id="23" creationId="{4F57DB1C-6494-4CC4-A5E8-931957565379}"/>
          </ac:spMkLst>
        </pc:spChg>
        <pc:spChg chg="add del">
          <ac:chgData name="Jack Thomas" userId="3d488257-6010-4c3e-906b-e2aba7612be2" providerId="ADAL" clId="{E3327177-A95F-4BE9-893B-9D4D3762C6DD}" dt="2022-11-05T20:57:13.838" v="14128"/>
          <ac:spMkLst>
            <pc:docMk/>
            <pc:sldMk cId="3052287359" sldId="275"/>
            <ac:spMk id="25" creationId="{FFFB778B-5206-4BB0-A468-327E71367654}"/>
          </ac:spMkLst>
        </pc:spChg>
        <pc:spChg chg="add del">
          <ac:chgData name="Jack Thomas" userId="3d488257-6010-4c3e-906b-e2aba7612be2" providerId="ADAL" clId="{E3327177-A95F-4BE9-893B-9D4D3762C6DD}" dt="2022-11-05T20:57:13.838" v="14128"/>
          <ac:spMkLst>
            <pc:docMk/>
            <pc:sldMk cId="3052287359" sldId="275"/>
            <ac:spMk id="27" creationId="{E6C0471D-BE03-4D81-BDB5-D510BC0D8A77}"/>
          </ac:spMkLst>
        </pc:spChg>
        <pc:spChg chg="add del">
          <ac:chgData name="Jack Thomas" userId="3d488257-6010-4c3e-906b-e2aba7612be2" providerId="ADAL" clId="{E3327177-A95F-4BE9-893B-9D4D3762C6DD}" dt="2022-11-05T20:57:13.838" v="14128"/>
          <ac:spMkLst>
            <pc:docMk/>
            <pc:sldMk cId="3052287359" sldId="275"/>
            <ac:spMk id="33" creationId="{A27691EB-14CF-4237-B5EB-C94B92677A05}"/>
          </ac:spMkLst>
        </pc:spChg>
        <pc:grpChg chg="add del">
          <ac:chgData name="Jack Thomas" userId="3d488257-6010-4c3e-906b-e2aba7612be2" providerId="ADAL" clId="{E3327177-A95F-4BE9-893B-9D4D3762C6DD}" dt="2022-11-05T20:57:13.838" v="14128"/>
          <ac:grpSpMkLst>
            <pc:docMk/>
            <pc:sldMk cId="3052287359" sldId="275"/>
            <ac:grpSpMk id="11" creationId="{28460BD8-AE3F-4AC9-9D0B-717052AA5D3A}"/>
          </ac:grpSpMkLst>
        </pc:grpChg>
        <pc:cxnChg chg="add del">
          <ac:chgData name="Jack Thomas" userId="3d488257-6010-4c3e-906b-e2aba7612be2" providerId="ADAL" clId="{E3327177-A95F-4BE9-893B-9D4D3762C6DD}" dt="2022-11-05T20:57:13.838" v="14128"/>
          <ac:cxnSpMkLst>
            <pc:docMk/>
            <pc:sldMk cId="3052287359" sldId="275"/>
            <ac:cxnSpMk id="29" creationId="{E5E836EB-03CD-4BA5-A751-21D2ACC28303}"/>
          </ac:cxnSpMkLst>
        </pc:cxnChg>
        <pc:cxnChg chg="add del">
          <ac:chgData name="Jack Thomas" userId="3d488257-6010-4c3e-906b-e2aba7612be2" providerId="ADAL" clId="{E3327177-A95F-4BE9-893B-9D4D3762C6DD}" dt="2022-11-05T20:57:13.838" v="14128"/>
          <ac:cxnSpMkLst>
            <pc:docMk/>
            <pc:sldMk cId="3052287359" sldId="275"/>
            <ac:cxnSpMk id="31" creationId="{22721A85-1EA4-4D87-97AB-0BB4AB78F92D}"/>
          </ac:cxnSpMkLst>
        </pc:cxnChg>
      </pc:sldChg>
      <pc:sldChg chg="add del">
        <pc:chgData name="Jack Thomas" userId="3d488257-6010-4c3e-906b-e2aba7612be2" providerId="ADAL" clId="{E3327177-A95F-4BE9-893B-9D4D3762C6DD}" dt="2022-11-05T02:08:21.667" v="10897" actId="47"/>
        <pc:sldMkLst>
          <pc:docMk/>
          <pc:sldMk cId="2984458213" sldId="276"/>
        </pc:sldMkLst>
      </pc:sldChg>
      <pc:sldChg chg="addSp delSp modSp add mod delDesignElem modNotesTx">
        <pc:chgData name="Jack Thomas" userId="3d488257-6010-4c3e-906b-e2aba7612be2" providerId="ADAL" clId="{E3327177-A95F-4BE9-893B-9D4D3762C6DD}" dt="2022-11-07T01:57:25.237" v="14141"/>
        <pc:sldMkLst>
          <pc:docMk/>
          <pc:sldMk cId="2051422054" sldId="277"/>
        </pc:sldMkLst>
        <pc:spChg chg="mod">
          <ac:chgData name="Jack Thomas" userId="3d488257-6010-4c3e-906b-e2aba7612be2" providerId="ADAL" clId="{E3327177-A95F-4BE9-893B-9D4D3762C6DD}" dt="2022-11-04T21:59:27.326" v="4128" actId="20577"/>
          <ac:spMkLst>
            <pc:docMk/>
            <pc:sldMk cId="2051422054" sldId="277"/>
            <ac:spMk id="7" creationId="{0020753B-BA5A-2897-BD0E-C547FBC477F4}"/>
          </ac:spMkLst>
        </pc:spChg>
        <pc:spChg chg="add mod">
          <ac:chgData name="Jack Thomas" userId="3d488257-6010-4c3e-906b-e2aba7612be2" providerId="ADAL" clId="{E3327177-A95F-4BE9-893B-9D4D3762C6DD}" dt="2022-11-04T21:58:46.096" v="4085" actId="1076"/>
          <ac:spMkLst>
            <pc:docMk/>
            <pc:sldMk cId="2051422054" sldId="277"/>
            <ac:spMk id="10" creationId="{83A0619B-74A3-3DB2-36B5-F8FA427D38DA}"/>
          </ac:spMkLst>
        </pc:spChg>
        <pc:spChg chg="mod">
          <ac:chgData name="Jack Thomas" userId="3d488257-6010-4c3e-906b-e2aba7612be2" providerId="ADAL" clId="{E3327177-A95F-4BE9-893B-9D4D3762C6DD}" dt="2022-11-07T01:57:25.237" v="14141"/>
          <ac:spMkLst>
            <pc:docMk/>
            <pc:sldMk cId="2051422054" sldId="277"/>
            <ac:spMk id="12" creationId="{1BA81CDC-D800-9FE8-1332-9CDDDF16EF62}"/>
          </ac:spMkLst>
        </pc:spChg>
        <pc:spChg chg="add mod">
          <ac:chgData name="Jack Thomas" userId="3d488257-6010-4c3e-906b-e2aba7612be2" providerId="ADAL" clId="{E3327177-A95F-4BE9-893B-9D4D3762C6DD}" dt="2022-11-04T21:58:41.510" v="4084" actId="1076"/>
          <ac:spMkLst>
            <pc:docMk/>
            <pc:sldMk cId="2051422054" sldId="277"/>
            <ac:spMk id="32" creationId="{511FFF87-3EB2-0FDA-B908-FCB0C72E5F56}"/>
          </ac:spMkLst>
        </pc:spChg>
        <pc:grpChg chg="del">
          <ac:chgData name="Jack Thomas" userId="3d488257-6010-4c3e-906b-e2aba7612be2" providerId="ADAL" clId="{E3327177-A95F-4BE9-893B-9D4D3762C6DD}" dt="2022-11-05T20:57:13.838" v="14128"/>
          <ac:grpSpMkLst>
            <pc:docMk/>
            <pc:sldMk cId="2051422054" sldId="277"/>
            <ac:grpSpMk id="34" creationId="{0884F175-9D23-496E-80AC-F3D2FD541092}"/>
          </ac:grpSpMkLst>
        </pc:grpChg>
        <pc:grpChg chg="del">
          <ac:chgData name="Jack Thomas" userId="3d488257-6010-4c3e-906b-e2aba7612be2" providerId="ADAL" clId="{E3327177-A95F-4BE9-893B-9D4D3762C6DD}" dt="2022-11-04T21:43:08.555" v="3722" actId="478"/>
          <ac:grpSpMkLst>
            <pc:docMk/>
            <pc:sldMk cId="2051422054" sldId="277"/>
            <ac:grpSpMk id="36" creationId="{91C54EB3-8A14-DF03-20B4-C7EE2197C00F}"/>
          </ac:grpSpMkLst>
        </pc:grpChg>
        <pc:picChg chg="add del mod">
          <ac:chgData name="Jack Thomas" userId="3d488257-6010-4c3e-906b-e2aba7612be2" providerId="ADAL" clId="{E3327177-A95F-4BE9-893B-9D4D3762C6DD}" dt="2022-11-04T21:50:25.182" v="4018" actId="478"/>
          <ac:picMkLst>
            <pc:docMk/>
            <pc:sldMk cId="2051422054" sldId="277"/>
            <ac:picMk id="4" creationId="{8F0D95AC-7ED8-0476-D229-1A6376200F0C}"/>
          </ac:picMkLst>
        </pc:picChg>
        <pc:picChg chg="add del mod">
          <ac:chgData name="Jack Thomas" userId="3d488257-6010-4c3e-906b-e2aba7612be2" providerId="ADAL" clId="{E3327177-A95F-4BE9-893B-9D4D3762C6DD}" dt="2022-11-04T21:57:30.310" v="4056" actId="478"/>
          <ac:picMkLst>
            <pc:docMk/>
            <pc:sldMk cId="2051422054" sldId="277"/>
            <ac:picMk id="9" creationId="{20168AF9-137E-CF16-7157-B091BCBE1E6F}"/>
          </ac:picMkLst>
        </pc:picChg>
        <pc:picChg chg="add del mod">
          <ac:chgData name="Jack Thomas" userId="3d488257-6010-4c3e-906b-e2aba7612be2" providerId="ADAL" clId="{E3327177-A95F-4BE9-893B-9D4D3762C6DD}" dt="2022-11-04T21:57:30.941" v="4057" actId="478"/>
          <ac:picMkLst>
            <pc:docMk/>
            <pc:sldMk cId="2051422054" sldId="277"/>
            <ac:picMk id="16" creationId="{2254E570-DCA0-2469-FA36-F1C7EEE85AAC}"/>
          </ac:picMkLst>
        </pc:picChg>
        <pc:picChg chg="add mod">
          <ac:chgData name="Jack Thomas" userId="3d488257-6010-4c3e-906b-e2aba7612be2" providerId="ADAL" clId="{E3327177-A95F-4BE9-893B-9D4D3762C6DD}" dt="2022-11-04T21:58:54.720" v="4086" actId="14100"/>
          <ac:picMkLst>
            <pc:docMk/>
            <pc:sldMk cId="2051422054" sldId="277"/>
            <ac:picMk id="29" creationId="{99588C8C-8AC1-923D-A4B0-E55511B82E0E}"/>
          </ac:picMkLst>
        </pc:picChg>
        <pc:picChg chg="add mod">
          <ac:chgData name="Jack Thomas" userId="3d488257-6010-4c3e-906b-e2aba7612be2" providerId="ADAL" clId="{E3327177-A95F-4BE9-893B-9D4D3762C6DD}" dt="2022-11-04T21:58:54.720" v="4086" actId="14100"/>
          <ac:picMkLst>
            <pc:docMk/>
            <pc:sldMk cId="2051422054" sldId="277"/>
            <ac:picMk id="31" creationId="{21F66FA0-FFBE-DD3F-71A2-CFEF25657267}"/>
          </ac:picMkLst>
        </pc:picChg>
      </pc:sldChg>
      <pc:sldMasterChg chg="modSldLayout">
        <pc:chgData name="Jack Thomas" userId="3d488257-6010-4c3e-906b-e2aba7612be2" providerId="ADAL" clId="{E3327177-A95F-4BE9-893B-9D4D3762C6DD}" dt="2022-11-04T18:18:18.175" v="2958" actId="313"/>
        <pc:sldMasterMkLst>
          <pc:docMk/>
          <pc:sldMasterMk cId="2914733603" sldId="2147483917"/>
        </pc:sldMasterMkLst>
        <pc:sldLayoutChg chg="modSp mod">
          <pc:chgData name="Jack Thomas" userId="3d488257-6010-4c3e-906b-e2aba7612be2" providerId="ADAL" clId="{E3327177-A95F-4BE9-893B-9D4D3762C6DD}" dt="2022-11-04T18:18:18.175" v="2958" actId="313"/>
          <pc:sldLayoutMkLst>
            <pc:docMk/>
            <pc:sldMasterMk cId="560309859" sldId="2147484138"/>
            <pc:sldLayoutMk cId="2072695410" sldId="2147483904"/>
          </pc:sldLayoutMkLst>
          <pc:spChg chg="mod">
            <ac:chgData name="Jack Thomas" userId="3d488257-6010-4c3e-906b-e2aba7612be2" providerId="ADAL" clId="{E3327177-A95F-4BE9-893B-9D4D3762C6DD}" dt="2022-11-04T18:18:18.175" v="2958" actId="313"/>
            <ac:spMkLst>
              <pc:docMk/>
              <pc:sldMasterMk cId="560309859" sldId="2147484138"/>
              <pc:sldLayoutMk cId="2072695410" sldId="2147483904"/>
              <ac:spMk id="5" creationId="{C8A70FAA-155D-34FE-4BC2-144AC5427E57}"/>
            </ac:spMkLst>
          </pc:spChg>
        </pc:sldLayoutChg>
        <pc:sldLayoutChg chg="modSp mod">
          <pc:chgData name="Jack Thomas" userId="3d488257-6010-4c3e-906b-e2aba7612be2" providerId="ADAL" clId="{E3327177-A95F-4BE9-893B-9D4D3762C6DD}" dt="2022-11-04T17:47:05.798" v="2233" actId="20577"/>
          <pc:sldLayoutMkLst>
            <pc:docMk/>
            <pc:sldMasterMk cId="2914733603" sldId="2147483917"/>
            <pc:sldLayoutMk cId="689732377" sldId="2147483918"/>
          </pc:sldLayoutMkLst>
          <pc:spChg chg="mod">
            <ac:chgData name="Jack Thomas" userId="3d488257-6010-4c3e-906b-e2aba7612be2" providerId="ADAL" clId="{E3327177-A95F-4BE9-893B-9D4D3762C6DD}" dt="2022-11-04T17:47:05.798" v="2233" actId="20577"/>
            <ac:spMkLst>
              <pc:docMk/>
              <pc:sldMasterMk cId="2914733603" sldId="2147483917"/>
              <pc:sldLayoutMk cId="689732377" sldId="2147483918"/>
              <ac:spMk id="6" creationId="{00000000-0000-0000-0000-000000000000}"/>
            </ac:spMkLst>
          </pc:spChg>
        </pc:sldLayoutChg>
        <pc:sldLayoutChg chg="modSp mod">
          <pc:chgData name="Jack Thomas" userId="3d488257-6010-4c3e-906b-e2aba7612be2" providerId="ADAL" clId="{E3327177-A95F-4BE9-893B-9D4D3762C6DD}" dt="2022-11-04T18:16:50.346" v="2942" actId="20577"/>
          <pc:sldLayoutMkLst>
            <pc:docMk/>
            <pc:sldMasterMk cId="2914733603" sldId="2147483917"/>
            <pc:sldLayoutMk cId="499711829" sldId="2147483919"/>
          </pc:sldLayoutMkLst>
          <pc:spChg chg="mod">
            <ac:chgData name="Jack Thomas" userId="3d488257-6010-4c3e-906b-e2aba7612be2" providerId="ADAL" clId="{E3327177-A95F-4BE9-893B-9D4D3762C6DD}" dt="2022-11-04T18:16:50.346" v="2942" actId="20577"/>
            <ac:spMkLst>
              <pc:docMk/>
              <pc:sldMasterMk cId="2914733603" sldId="2147483917"/>
              <pc:sldLayoutMk cId="499711829" sldId="2147483919"/>
              <ac:spMk id="6" creationId="{00000000-0000-0000-0000-000000000000}"/>
            </ac:spMkLst>
          </pc:spChg>
        </pc:sldLayoutChg>
        <pc:sldLayoutChg chg="modSp mod">
          <pc:chgData name="Jack Thomas" userId="3d488257-6010-4c3e-906b-e2aba7612be2" providerId="ADAL" clId="{E3327177-A95F-4BE9-893B-9D4D3762C6DD}" dt="2022-11-04T18:18:15.380" v="2945" actId="313"/>
          <pc:sldLayoutMkLst>
            <pc:docMk/>
            <pc:sldMasterMk cId="2914733603" sldId="2147483917"/>
            <pc:sldLayoutMk cId="677676672" sldId="2147483920"/>
          </pc:sldLayoutMkLst>
          <pc:spChg chg="mod">
            <ac:chgData name="Jack Thomas" userId="3d488257-6010-4c3e-906b-e2aba7612be2" providerId="ADAL" clId="{E3327177-A95F-4BE9-893B-9D4D3762C6DD}" dt="2022-11-04T18:18:15.380" v="2945" actId="313"/>
            <ac:spMkLst>
              <pc:docMk/>
              <pc:sldMasterMk cId="2914733603" sldId="2147483917"/>
              <pc:sldLayoutMk cId="677676672" sldId="2147483920"/>
              <ac:spMk id="6" creationId="{00000000-0000-0000-0000-000000000000}"/>
            </ac:spMkLst>
          </pc:spChg>
        </pc:sldLayoutChg>
        <pc:sldLayoutChg chg="modSp mod">
          <pc:chgData name="Jack Thomas" userId="3d488257-6010-4c3e-906b-e2aba7612be2" providerId="ADAL" clId="{E3327177-A95F-4BE9-893B-9D4D3762C6DD}" dt="2022-11-04T18:18:15.887" v="2946" actId="313"/>
          <pc:sldLayoutMkLst>
            <pc:docMk/>
            <pc:sldMasterMk cId="2914733603" sldId="2147483917"/>
            <pc:sldLayoutMk cId="419628709" sldId="2147483921"/>
          </pc:sldLayoutMkLst>
          <pc:spChg chg="mod">
            <ac:chgData name="Jack Thomas" userId="3d488257-6010-4c3e-906b-e2aba7612be2" providerId="ADAL" clId="{E3327177-A95F-4BE9-893B-9D4D3762C6DD}" dt="2022-11-04T18:18:15.887" v="2946" actId="313"/>
            <ac:spMkLst>
              <pc:docMk/>
              <pc:sldMasterMk cId="2914733603" sldId="2147483917"/>
              <pc:sldLayoutMk cId="419628709" sldId="2147483921"/>
              <ac:spMk id="7" creationId="{00000000-0000-0000-0000-000000000000}"/>
            </ac:spMkLst>
          </pc:spChg>
        </pc:sldLayoutChg>
        <pc:sldLayoutChg chg="modSp mod">
          <pc:chgData name="Jack Thomas" userId="3d488257-6010-4c3e-906b-e2aba7612be2" providerId="ADAL" clId="{E3327177-A95F-4BE9-893B-9D4D3762C6DD}" dt="2022-11-04T18:17:34.246" v="2944" actId="20577"/>
          <pc:sldLayoutMkLst>
            <pc:docMk/>
            <pc:sldMasterMk cId="2914733603" sldId="2147483917"/>
            <pc:sldLayoutMk cId="3392017066" sldId="2147483922"/>
          </pc:sldLayoutMkLst>
          <pc:spChg chg="mod">
            <ac:chgData name="Jack Thomas" userId="3d488257-6010-4c3e-906b-e2aba7612be2" providerId="ADAL" clId="{E3327177-A95F-4BE9-893B-9D4D3762C6DD}" dt="2022-11-04T18:17:34.246" v="2944" actId="20577"/>
            <ac:spMkLst>
              <pc:docMk/>
              <pc:sldMasterMk cId="2914733603" sldId="2147483917"/>
              <pc:sldLayoutMk cId="3392017066" sldId="2147483922"/>
              <ac:spMk id="9" creationId="{00000000-0000-0000-0000-000000000000}"/>
            </ac:spMkLst>
          </pc:spChg>
        </pc:sldLayoutChg>
        <pc:sldLayoutChg chg="modSp mod">
          <pc:chgData name="Jack Thomas" userId="3d488257-6010-4c3e-906b-e2aba7612be2" providerId="ADAL" clId="{E3327177-A95F-4BE9-893B-9D4D3762C6DD}" dt="2022-11-04T18:18:16.293" v="2947" actId="313"/>
          <pc:sldLayoutMkLst>
            <pc:docMk/>
            <pc:sldMasterMk cId="2914733603" sldId="2147483917"/>
            <pc:sldLayoutMk cId="3518175809" sldId="2147483923"/>
          </pc:sldLayoutMkLst>
          <pc:spChg chg="mod">
            <ac:chgData name="Jack Thomas" userId="3d488257-6010-4c3e-906b-e2aba7612be2" providerId="ADAL" clId="{E3327177-A95F-4BE9-893B-9D4D3762C6DD}" dt="2022-11-04T18:18:16.293" v="2947" actId="313"/>
            <ac:spMkLst>
              <pc:docMk/>
              <pc:sldMasterMk cId="2914733603" sldId="2147483917"/>
              <pc:sldLayoutMk cId="3518175809" sldId="2147483923"/>
              <ac:spMk id="5" creationId="{00000000-0000-0000-0000-000000000000}"/>
            </ac:spMkLst>
          </pc:spChg>
        </pc:sldLayoutChg>
        <pc:sldLayoutChg chg="modSp mod">
          <pc:chgData name="Jack Thomas" userId="3d488257-6010-4c3e-906b-e2aba7612be2" providerId="ADAL" clId="{E3327177-A95F-4BE9-893B-9D4D3762C6DD}" dt="2022-11-04T18:18:16.518" v="2948" actId="313"/>
          <pc:sldLayoutMkLst>
            <pc:docMk/>
            <pc:sldMasterMk cId="2914733603" sldId="2147483917"/>
            <pc:sldLayoutMk cId="2757303489" sldId="2147483924"/>
          </pc:sldLayoutMkLst>
          <pc:spChg chg="mod">
            <ac:chgData name="Jack Thomas" userId="3d488257-6010-4c3e-906b-e2aba7612be2" providerId="ADAL" clId="{E3327177-A95F-4BE9-893B-9D4D3762C6DD}" dt="2022-11-04T18:18:16.518" v="2948" actId="313"/>
            <ac:spMkLst>
              <pc:docMk/>
              <pc:sldMasterMk cId="2914733603" sldId="2147483917"/>
              <pc:sldLayoutMk cId="2757303489" sldId="2147483924"/>
              <ac:spMk id="4" creationId="{00000000-0000-0000-0000-000000000000}"/>
            </ac:spMkLst>
          </pc:spChg>
        </pc:sldLayoutChg>
        <pc:sldLayoutChg chg="modSp mod">
          <pc:chgData name="Jack Thomas" userId="3d488257-6010-4c3e-906b-e2aba7612be2" providerId="ADAL" clId="{E3327177-A95F-4BE9-893B-9D4D3762C6DD}" dt="2022-11-04T18:18:16.701" v="2949" actId="313"/>
          <pc:sldLayoutMkLst>
            <pc:docMk/>
            <pc:sldMasterMk cId="2914733603" sldId="2147483917"/>
            <pc:sldLayoutMk cId="2579333472" sldId="2147483925"/>
          </pc:sldLayoutMkLst>
          <pc:spChg chg="mod">
            <ac:chgData name="Jack Thomas" userId="3d488257-6010-4c3e-906b-e2aba7612be2" providerId="ADAL" clId="{E3327177-A95F-4BE9-893B-9D4D3762C6DD}" dt="2022-11-04T18:18:16.701" v="2949" actId="313"/>
            <ac:spMkLst>
              <pc:docMk/>
              <pc:sldMasterMk cId="2914733603" sldId="2147483917"/>
              <pc:sldLayoutMk cId="2579333472" sldId="2147483925"/>
              <ac:spMk id="7" creationId="{00000000-0000-0000-0000-000000000000}"/>
            </ac:spMkLst>
          </pc:spChg>
        </pc:sldLayoutChg>
        <pc:sldLayoutChg chg="modSp mod">
          <pc:chgData name="Jack Thomas" userId="3d488257-6010-4c3e-906b-e2aba7612be2" providerId="ADAL" clId="{E3327177-A95F-4BE9-893B-9D4D3762C6DD}" dt="2022-11-04T18:18:16.849" v="2950" actId="313"/>
          <pc:sldLayoutMkLst>
            <pc:docMk/>
            <pc:sldMasterMk cId="2914733603" sldId="2147483917"/>
            <pc:sldLayoutMk cId="1970607472" sldId="2147483926"/>
          </pc:sldLayoutMkLst>
          <pc:spChg chg="mod">
            <ac:chgData name="Jack Thomas" userId="3d488257-6010-4c3e-906b-e2aba7612be2" providerId="ADAL" clId="{E3327177-A95F-4BE9-893B-9D4D3762C6DD}" dt="2022-11-04T18:18:16.849" v="2950" actId="313"/>
            <ac:spMkLst>
              <pc:docMk/>
              <pc:sldMasterMk cId="2914733603" sldId="2147483917"/>
              <pc:sldLayoutMk cId="1970607472" sldId="2147483926"/>
              <ac:spMk id="7" creationId="{00000000-0000-0000-0000-000000000000}"/>
            </ac:spMkLst>
          </pc:spChg>
        </pc:sldLayoutChg>
        <pc:sldLayoutChg chg="modSp mod">
          <pc:chgData name="Jack Thomas" userId="3d488257-6010-4c3e-906b-e2aba7612be2" providerId="ADAL" clId="{E3327177-A95F-4BE9-893B-9D4D3762C6DD}" dt="2022-11-04T18:18:17.001" v="2951" actId="313"/>
          <pc:sldLayoutMkLst>
            <pc:docMk/>
            <pc:sldMasterMk cId="2914733603" sldId="2147483917"/>
            <pc:sldLayoutMk cId="89749084" sldId="2147483927"/>
          </pc:sldLayoutMkLst>
          <pc:spChg chg="mod">
            <ac:chgData name="Jack Thomas" userId="3d488257-6010-4c3e-906b-e2aba7612be2" providerId="ADAL" clId="{E3327177-A95F-4BE9-893B-9D4D3762C6DD}" dt="2022-11-04T18:18:17.001" v="2951" actId="313"/>
            <ac:spMkLst>
              <pc:docMk/>
              <pc:sldMasterMk cId="2914733603" sldId="2147483917"/>
              <pc:sldLayoutMk cId="89749084" sldId="2147483927"/>
              <ac:spMk id="6" creationId="{00000000-0000-0000-0000-000000000000}"/>
            </ac:spMkLst>
          </pc:spChg>
        </pc:sldLayoutChg>
        <pc:sldLayoutChg chg="modSp mod">
          <pc:chgData name="Jack Thomas" userId="3d488257-6010-4c3e-906b-e2aba7612be2" providerId="ADAL" clId="{E3327177-A95F-4BE9-893B-9D4D3762C6DD}" dt="2022-11-04T18:18:17.149" v="2952" actId="313"/>
          <pc:sldLayoutMkLst>
            <pc:docMk/>
            <pc:sldMasterMk cId="2914733603" sldId="2147483917"/>
            <pc:sldLayoutMk cId="141553260" sldId="2147483928"/>
          </pc:sldLayoutMkLst>
          <pc:spChg chg="mod">
            <ac:chgData name="Jack Thomas" userId="3d488257-6010-4c3e-906b-e2aba7612be2" providerId="ADAL" clId="{E3327177-A95F-4BE9-893B-9D4D3762C6DD}" dt="2022-11-04T18:18:17.149" v="2952" actId="313"/>
            <ac:spMkLst>
              <pc:docMk/>
              <pc:sldMasterMk cId="2914733603" sldId="2147483917"/>
              <pc:sldLayoutMk cId="141553260" sldId="2147483928"/>
              <ac:spMk id="6" creationId="{00000000-0000-0000-0000-000000000000}"/>
            </ac:spMkLst>
          </pc:spChg>
        </pc:sldLayoutChg>
        <pc:sldLayoutChg chg="modSp mod">
          <pc:chgData name="Jack Thomas" userId="3d488257-6010-4c3e-906b-e2aba7612be2" providerId="ADAL" clId="{E3327177-A95F-4BE9-893B-9D4D3762C6DD}" dt="2022-11-04T18:18:17.291" v="2953" actId="313"/>
          <pc:sldLayoutMkLst>
            <pc:docMk/>
            <pc:sldMasterMk cId="2914733603" sldId="2147483917"/>
            <pc:sldLayoutMk cId="1827319447" sldId="2147483929"/>
          </pc:sldLayoutMkLst>
          <pc:spChg chg="mod">
            <ac:chgData name="Jack Thomas" userId="3d488257-6010-4c3e-906b-e2aba7612be2" providerId="ADAL" clId="{E3327177-A95F-4BE9-893B-9D4D3762C6DD}" dt="2022-11-04T18:18:17.291" v="2953" actId="313"/>
            <ac:spMkLst>
              <pc:docMk/>
              <pc:sldMasterMk cId="2914733603" sldId="2147483917"/>
              <pc:sldLayoutMk cId="1827319447" sldId="2147483929"/>
              <ac:spMk id="6" creationId="{00000000-0000-0000-0000-000000000000}"/>
            </ac:spMkLst>
          </pc:spChg>
        </pc:sldLayoutChg>
        <pc:sldLayoutChg chg="addSp delSp modSp mod">
          <pc:chgData name="Jack Thomas" userId="3d488257-6010-4c3e-906b-e2aba7612be2" providerId="ADAL" clId="{E3327177-A95F-4BE9-893B-9D4D3762C6DD}" dt="2022-11-04T18:18:17.429" v="2954" actId="313"/>
          <pc:sldLayoutMkLst>
            <pc:docMk/>
            <pc:sldMasterMk cId="2914733603" sldId="2147483917"/>
            <pc:sldLayoutMk cId="1110378380" sldId="2147483930"/>
          </pc:sldLayoutMkLst>
          <pc:spChg chg="del">
            <ac:chgData name="Jack Thomas" userId="3d488257-6010-4c3e-906b-e2aba7612be2" providerId="ADAL" clId="{E3327177-A95F-4BE9-893B-9D4D3762C6DD}" dt="2022-11-04T17:50:45.203" v="2259"/>
            <ac:spMkLst>
              <pc:docMk/>
              <pc:sldMasterMk cId="2914733603" sldId="2147483917"/>
              <pc:sldLayoutMk cId="1110378380" sldId="2147483930"/>
              <ac:spMk id="4" creationId="{00000000-0000-0000-0000-000000000000}"/>
            </ac:spMkLst>
          </pc:spChg>
          <pc:spChg chg="del">
            <ac:chgData name="Jack Thomas" userId="3d488257-6010-4c3e-906b-e2aba7612be2" providerId="ADAL" clId="{E3327177-A95F-4BE9-893B-9D4D3762C6DD}" dt="2022-11-04T17:50:45.203" v="2259"/>
            <ac:spMkLst>
              <pc:docMk/>
              <pc:sldMasterMk cId="2914733603" sldId="2147483917"/>
              <pc:sldLayoutMk cId="1110378380" sldId="2147483930"/>
              <ac:spMk id="5" creationId="{00000000-0000-0000-0000-000000000000}"/>
            </ac:spMkLst>
          </pc:spChg>
          <pc:spChg chg="del">
            <ac:chgData name="Jack Thomas" userId="3d488257-6010-4c3e-906b-e2aba7612be2" providerId="ADAL" clId="{E3327177-A95F-4BE9-893B-9D4D3762C6DD}" dt="2022-11-04T17:50:45.203" v="2259"/>
            <ac:spMkLst>
              <pc:docMk/>
              <pc:sldMasterMk cId="2914733603" sldId="2147483917"/>
              <pc:sldLayoutMk cId="1110378380" sldId="2147483930"/>
              <ac:spMk id="6" creationId="{00000000-0000-0000-0000-000000000000}"/>
            </ac:spMkLst>
          </pc:spChg>
          <pc:spChg chg="add mod">
            <ac:chgData name="Jack Thomas" userId="3d488257-6010-4c3e-906b-e2aba7612be2" providerId="ADAL" clId="{E3327177-A95F-4BE9-893B-9D4D3762C6DD}" dt="2022-11-04T17:50:45.637" v="2260"/>
            <ac:spMkLst>
              <pc:docMk/>
              <pc:sldMasterMk cId="2914733603" sldId="2147483917"/>
              <pc:sldLayoutMk cId="1110378380" sldId="2147483930"/>
              <ac:spMk id="7" creationId="{BECD0A7D-BB6A-1AE8-5011-6326F997F31E}"/>
            </ac:spMkLst>
          </pc:spChg>
          <pc:spChg chg="add mod">
            <ac:chgData name="Jack Thomas" userId="3d488257-6010-4c3e-906b-e2aba7612be2" providerId="ADAL" clId="{E3327177-A95F-4BE9-893B-9D4D3762C6DD}" dt="2022-11-04T17:50:45.637" v="2260"/>
            <ac:spMkLst>
              <pc:docMk/>
              <pc:sldMasterMk cId="2914733603" sldId="2147483917"/>
              <pc:sldLayoutMk cId="1110378380" sldId="2147483930"/>
              <ac:spMk id="8" creationId="{C48FB250-6C1A-01F8-D38C-3EC1507439DD}"/>
            </ac:spMkLst>
          </pc:spChg>
          <pc:spChg chg="add mod">
            <ac:chgData name="Jack Thomas" userId="3d488257-6010-4c3e-906b-e2aba7612be2" providerId="ADAL" clId="{E3327177-A95F-4BE9-893B-9D4D3762C6DD}" dt="2022-11-04T18:18:17.429" v="2954" actId="313"/>
            <ac:spMkLst>
              <pc:docMk/>
              <pc:sldMasterMk cId="2914733603" sldId="2147483917"/>
              <pc:sldLayoutMk cId="1110378380" sldId="2147483930"/>
              <ac:spMk id="9" creationId="{3AB7095B-5A45-8F3D-CCE4-884496F9BB1C}"/>
            </ac:spMkLst>
          </pc:spChg>
        </pc:sldLayoutChg>
        <pc:sldLayoutChg chg="addSp delSp modSp mod">
          <pc:chgData name="Jack Thomas" userId="3d488257-6010-4c3e-906b-e2aba7612be2" providerId="ADAL" clId="{E3327177-A95F-4BE9-893B-9D4D3762C6DD}" dt="2022-11-04T18:18:17.587" v="2955" actId="313"/>
          <pc:sldLayoutMkLst>
            <pc:docMk/>
            <pc:sldMasterMk cId="2914733603" sldId="2147483917"/>
            <pc:sldLayoutMk cId="938957919" sldId="2147483931"/>
          </pc:sldLayoutMkLst>
          <pc:spChg chg="mod">
            <ac:chgData name="Jack Thomas" userId="3d488257-6010-4c3e-906b-e2aba7612be2" providerId="ADAL" clId="{E3327177-A95F-4BE9-893B-9D4D3762C6DD}" dt="2022-11-04T18:18:17.587" v="2955" actId="313"/>
            <ac:spMkLst>
              <pc:docMk/>
              <pc:sldMasterMk cId="2914733603" sldId="2147483917"/>
              <pc:sldLayoutMk cId="938957919" sldId="2147483931"/>
              <ac:spMk id="6" creationId="{00000000-0000-0000-0000-000000000000}"/>
            </ac:spMkLst>
          </pc:spChg>
          <pc:spChg chg="add del mod">
            <ac:chgData name="Jack Thomas" userId="3d488257-6010-4c3e-906b-e2aba7612be2" providerId="ADAL" clId="{E3327177-A95F-4BE9-893B-9D4D3762C6DD}" dt="2022-11-04T17:51:01.511" v="2269"/>
            <ac:spMkLst>
              <pc:docMk/>
              <pc:sldMasterMk cId="2914733603" sldId="2147483917"/>
              <pc:sldLayoutMk cId="938957919" sldId="2147483931"/>
              <ac:spMk id="7" creationId="{BBA5F79B-941F-74BE-BEE3-4BE4A1DB7438}"/>
            </ac:spMkLst>
          </pc:spChg>
          <pc:spChg chg="add del mod">
            <ac:chgData name="Jack Thomas" userId="3d488257-6010-4c3e-906b-e2aba7612be2" providerId="ADAL" clId="{E3327177-A95F-4BE9-893B-9D4D3762C6DD}" dt="2022-11-04T17:51:02.946" v="2271"/>
            <ac:spMkLst>
              <pc:docMk/>
              <pc:sldMasterMk cId="2914733603" sldId="2147483917"/>
              <pc:sldLayoutMk cId="938957919" sldId="2147483931"/>
              <ac:spMk id="8" creationId="{76018892-1731-3C89-E9AB-6561B813D3DB}"/>
            </ac:spMkLst>
          </pc:spChg>
        </pc:sldLayoutChg>
        <pc:sldLayoutChg chg="modSp mod">
          <pc:chgData name="Jack Thomas" userId="3d488257-6010-4c3e-906b-e2aba7612be2" providerId="ADAL" clId="{E3327177-A95F-4BE9-893B-9D4D3762C6DD}" dt="2022-11-04T18:18:17.830" v="2956" actId="313"/>
          <pc:sldLayoutMkLst>
            <pc:docMk/>
            <pc:sldMasterMk cId="2914733603" sldId="2147483917"/>
            <pc:sldLayoutMk cId="3282931626" sldId="2147483932"/>
          </pc:sldLayoutMkLst>
          <pc:spChg chg="mod">
            <ac:chgData name="Jack Thomas" userId="3d488257-6010-4c3e-906b-e2aba7612be2" providerId="ADAL" clId="{E3327177-A95F-4BE9-893B-9D4D3762C6DD}" dt="2022-11-04T18:18:17.830" v="2956" actId="313"/>
            <ac:spMkLst>
              <pc:docMk/>
              <pc:sldMasterMk cId="2914733603" sldId="2147483917"/>
              <pc:sldLayoutMk cId="3282931626" sldId="2147483932"/>
              <ac:spMk id="6" creationId="{00000000-0000-0000-0000-000000000000}"/>
            </ac:spMkLst>
          </pc:spChg>
        </pc:sldLayoutChg>
        <pc:sldLayoutChg chg="modSp mod">
          <pc:chgData name="Jack Thomas" userId="3d488257-6010-4c3e-906b-e2aba7612be2" providerId="ADAL" clId="{E3327177-A95F-4BE9-893B-9D4D3762C6DD}" dt="2022-11-04T18:18:17.994" v="2957" actId="313"/>
          <pc:sldLayoutMkLst>
            <pc:docMk/>
            <pc:sldMasterMk cId="2914733603" sldId="2147483917"/>
            <pc:sldLayoutMk cId="3204790683" sldId="2147483933"/>
          </pc:sldLayoutMkLst>
          <pc:spChg chg="mod">
            <ac:chgData name="Jack Thomas" userId="3d488257-6010-4c3e-906b-e2aba7612be2" providerId="ADAL" clId="{E3327177-A95F-4BE9-893B-9D4D3762C6DD}" dt="2022-11-04T18:18:17.994" v="2957" actId="313"/>
            <ac:spMkLst>
              <pc:docMk/>
              <pc:sldMasterMk cId="2914733603" sldId="2147483917"/>
              <pc:sldLayoutMk cId="3204790683" sldId="2147483933"/>
              <ac:spMk id="6"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7899E-2688-45FA-944E-EDB43234E4B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B906626-0960-4179-93D3-B28B79B1E9AE}">
      <dgm:prSet/>
      <dgm:spPr/>
      <dgm:t>
        <a:bodyPr/>
        <a:lstStyle/>
        <a:p>
          <a:pPr>
            <a:defRPr cap="all"/>
          </a:pPr>
          <a:r>
            <a:rPr lang="en-US"/>
            <a:t>Wildlife monitoring is key for conservation</a:t>
          </a:r>
        </a:p>
      </dgm:t>
    </dgm:pt>
    <dgm:pt modelId="{34F30A03-DDD0-44F0-8715-E3534B49C508}" type="parTrans" cxnId="{35C950FF-179F-4F21-991B-76CCF8E85DD7}">
      <dgm:prSet/>
      <dgm:spPr/>
      <dgm:t>
        <a:bodyPr/>
        <a:lstStyle/>
        <a:p>
          <a:endParaRPr lang="en-US"/>
        </a:p>
      </dgm:t>
    </dgm:pt>
    <dgm:pt modelId="{1237B223-AF01-46AC-A55E-B39598FDD3F6}" type="sibTrans" cxnId="{35C950FF-179F-4F21-991B-76CCF8E85DD7}">
      <dgm:prSet/>
      <dgm:spPr/>
      <dgm:t>
        <a:bodyPr/>
        <a:lstStyle/>
        <a:p>
          <a:endParaRPr lang="en-US"/>
        </a:p>
      </dgm:t>
    </dgm:pt>
    <dgm:pt modelId="{0909E261-FF6E-42E9-BA38-35D7DFAE3A95}">
      <dgm:prSet/>
      <dgm:spPr/>
      <dgm:t>
        <a:bodyPr/>
        <a:lstStyle/>
        <a:p>
          <a:pPr>
            <a:defRPr cap="all"/>
          </a:pPr>
          <a:r>
            <a:rPr lang="en-US"/>
            <a:t>How do we estimate the population size of wild animals?</a:t>
          </a:r>
        </a:p>
      </dgm:t>
    </dgm:pt>
    <dgm:pt modelId="{F5EDAC48-BDB2-443E-A38C-895E9CA5CE21}" type="parTrans" cxnId="{0B8172F5-F6AC-42C9-8786-261C41554345}">
      <dgm:prSet/>
      <dgm:spPr/>
      <dgm:t>
        <a:bodyPr/>
        <a:lstStyle/>
        <a:p>
          <a:endParaRPr lang="en-US"/>
        </a:p>
      </dgm:t>
    </dgm:pt>
    <dgm:pt modelId="{200F7FEB-3389-4900-9B67-5F282DDEECDF}" type="sibTrans" cxnId="{0B8172F5-F6AC-42C9-8786-261C41554345}">
      <dgm:prSet/>
      <dgm:spPr/>
      <dgm:t>
        <a:bodyPr/>
        <a:lstStyle/>
        <a:p>
          <a:endParaRPr lang="en-US"/>
        </a:p>
      </dgm:t>
    </dgm:pt>
    <dgm:pt modelId="{BF40909D-900C-4694-AF54-3DBFFA17AFFD}">
      <dgm:prSet/>
      <dgm:spPr/>
      <dgm:t>
        <a:bodyPr/>
        <a:lstStyle/>
        <a:p>
          <a:pPr>
            <a:defRPr cap="all"/>
          </a:pPr>
          <a:r>
            <a:rPr lang="en-US"/>
            <a:t>Combining data types</a:t>
          </a:r>
        </a:p>
      </dgm:t>
    </dgm:pt>
    <dgm:pt modelId="{B02A31E0-2633-47AC-B291-E3C54176452D}" type="parTrans" cxnId="{028E1283-7274-4003-AFA2-CF8795F53903}">
      <dgm:prSet/>
      <dgm:spPr/>
      <dgm:t>
        <a:bodyPr/>
        <a:lstStyle/>
        <a:p>
          <a:endParaRPr lang="en-US"/>
        </a:p>
      </dgm:t>
    </dgm:pt>
    <dgm:pt modelId="{6CAE2466-277A-43C7-A252-47856BC4D931}" type="sibTrans" cxnId="{028E1283-7274-4003-AFA2-CF8795F53903}">
      <dgm:prSet/>
      <dgm:spPr/>
      <dgm:t>
        <a:bodyPr/>
        <a:lstStyle/>
        <a:p>
          <a:endParaRPr lang="en-US"/>
        </a:p>
      </dgm:t>
    </dgm:pt>
    <dgm:pt modelId="{7ED8D5B4-D3E2-433E-9E88-D1C09007DF5F}" type="pres">
      <dgm:prSet presAssocID="{8AB7899E-2688-45FA-944E-EDB43234E4BC}" presName="root" presStyleCnt="0">
        <dgm:presLayoutVars>
          <dgm:dir/>
          <dgm:resizeHandles val="exact"/>
        </dgm:presLayoutVars>
      </dgm:prSet>
      <dgm:spPr/>
    </dgm:pt>
    <dgm:pt modelId="{CCA12C1C-1688-44C6-84B2-357153D3E2F7}" type="pres">
      <dgm:prSet presAssocID="{DB906626-0960-4179-93D3-B28B79B1E9AE}" presName="compNode" presStyleCnt="0"/>
      <dgm:spPr/>
    </dgm:pt>
    <dgm:pt modelId="{B76B5305-11A8-4C2C-947C-4F5CDB007945}" type="pres">
      <dgm:prSet presAssocID="{DB906626-0960-4179-93D3-B28B79B1E9AE}" presName="iconBgRect" presStyleLbl="bgShp" presStyleIdx="0" presStyleCnt="3"/>
      <dgm:spPr/>
    </dgm:pt>
    <dgm:pt modelId="{014841B0-1CD3-44FD-8FB6-219C3BD02A95}" type="pres">
      <dgm:prSet presAssocID="{DB906626-0960-4179-93D3-B28B79B1E9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sh"/>
        </a:ext>
      </dgm:extLst>
    </dgm:pt>
    <dgm:pt modelId="{7CF3AA83-2F39-4DC7-AB42-EBC5333CB4E9}" type="pres">
      <dgm:prSet presAssocID="{DB906626-0960-4179-93D3-B28B79B1E9AE}" presName="spaceRect" presStyleCnt="0"/>
      <dgm:spPr/>
    </dgm:pt>
    <dgm:pt modelId="{63FDA91B-0DB6-4524-BD95-FC56B0EFF467}" type="pres">
      <dgm:prSet presAssocID="{DB906626-0960-4179-93D3-B28B79B1E9AE}" presName="textRect" presStyleLbl="revTx" presStyleIdx="0" presStyleCnt="3">
        <dgm:presLayoutVars>
          <dgm:chMax val="1"/>
          <dgm:chPref val="1"/>
        </dgm:presLayoutVars>
      </dgm:prSet>
      <dgm:spPr/>
    </dgm:pt>
    <dgm:pt modelId="{392ED1EB-B1C5-4A76-9551-7566D62CB539}" type="pres">
      <dgm:prSet presAssocID="{1237B223-AF01-46AC-A55E-B39598FDD3F6}" presName="sibTrans" presStyleCnt="0"/>
      <dgm:spPr/>
    </dgm:pt>
    <dgm:pt modelId="{2F47354B-CA5E-4479-84E9-FBEEF55BDADB}" type="pres">
      <dgm:prSet presAssocID="{0909E261-FF6E-42E9-BA38-35D7DFAE3A95}" presName="compNode" presStyleCnt="0"/>
      <dgm:spPr/>
    </dgm:pt>
    <dgm:pt modelId="{A234BB48-C604-4A2F-BB7E-12F35CCD6D64}" type="pres">
      <dgm:prSet presAssocID="{0909E261-FF6E-42E9-BA38-35D7DFAE3A95}" presName="iconBgRect" presStyleLbl="bgShp" presStyleIdx="1" presStyleCnt="3"/>
      <dgm:spPr/>
    </dgm:pt>
    <dgm:pt modelId="{EDCE1BF5-2CCC-437B-820B-CDB18272AC4C}" type="pres">
      <dgm:prSet presAssocID="{0909E261-FF6E-42E9-BA38-35D7DFAE3A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ger"/>
        </a:ext>
      </dgm:extLst>
    </dgm:pt>
    <dgm:pt modelId="{99663BB4-878A-4EA8-81DF-AE78066304CD}" type="pres">
      <dgm:prSet presAssocID="{0909E261-FF6E-42E9-BA38-35D7DFAE3A95}" presName="spaceRect" presStyleCnt="0"/>
      <dgm:spPr/>
    </dgm:pt>
    <dgm:pt modelId="{E849CB1C-60FC-474F-8526-60AA3C841602}" type="pres">
      <dgm:prSet presAssocID="{0909E261-FF6E-42E9-BA38-35D7DFAE3A95}" presName="textRect" presStyleLbl="revTx" presStyleIdx="1" presStyleCnt="3">
        <dgm:presLayoutVars>
          <dgm:chMax val="1"/>
          <dgm:chPref val="1"/>
        </dgm:presLayoutVars>
      </dgm:prSet>
      <dgm:spPr/>
    </dgm:pt>
    <dgm:pt modelId="{4CADEC41-FC99-46C4-BDAD-D5910F498978}" type="pres">
      <dgm:prSet presAssocID="{200F7FEB-3389-4900-9B67-5F282DDEECDF}" presName="sibTrans" presStyleCnt="0"/>
      <dgm:spPr/>
    </dgm:pt>
    <dgm:pt modelId="{5E170D91-F9D2-4883-B267-036E60FCA45B}" type="pres">
      <dgm:prSet presAssocID="{BF40909D-900C-4694-AF54-3DBFFA17AFFD}" presName="compNode" presStyleCnt="0"/>
      <dgm:spPr/>
    </dgm:pt>
    <dgm:pt modelId="{A2415DED-451B-470C-8F94-DA3EC67A7149}" type="pres">
      <dgm:prSet presAssocID="{BF40909D-900C-4694-AF54-3DBFFA17AFFD}" presName="iconBgRect" presStyleLbl="bgShp" presStyleIdx="2" presStyleCnt="3"/>
      <dgm:spPr/>
    </dgm:pt>
    <dgm:pt modelId="{CDF091B0-AA74-48DD-B298-A9CE169061B6}" type="pres">
      <dgm:prSet presAssocID="{BF40909D-900C-4694-AF54-3DBFFA17AF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A437F99-2C4D-4E30-8695-C0D879045D87}" type="pres">
      <dgm:prSet presAssocID="{BF40909D-900C-4694-AF54-3DBFFA17AFFD}" presName="spaceRect" presStyleCnt="0"/>
      <dgm:spPr/>
    </dgm:pt>
    <dgm:pt modelId="{5744D75C-C48A-4C09-9E3E-052DE95BD0BB}" type="pres">
      <dgm:prSet presAssocID="{BF40909D-900C-4694-AF54-3DBFFA17AFFD}" presName="textRect" presStyleLbl="revTx" presStyleIdx="2" presStyleCnt="3">
        <dgm:presLayoutVars>
          <dgm:chMax val="1"/>
          <dgm:chPref val="1"/>
        </dgm:presLayoutVars>
      </dgm:prSet>
      <dgm:spPr/>
    </dgm:pt>
  </dgm:ptLst>
  <dgm:cxnLst>
    <dgm:cxn modelId="{6AF2EE47-A4B3-4955-8829-F7748BCD7260}" type="presOf" srcId="{8AB7899E-2688-45FA-944E-EDB43234E4BC}" destId="{7ED8D5B4-D3E2-433E-9E88-D1C09007DF5F}" srcOrd="0" destOrd="0" presId="urn:microsoft.com/office/officeart/2018/5/layout/IconCircleLabelList"/>
    <dgm:cxn modelId="{BAABEC56-66FC-452A-804D-A5FB17690C65}" type="presOf" srcId="{DB906626-0960-4179-93D3-B28B79B1E9AE}" destId="{63FDA91B-0DB6-4524-BD95-FC56B0EFF467}" srcOrd="0" destOrd="0" presId="urn:microsoft.com/office/officeart/2018/5/layout/IconCircleLabelList"/>
    <dgm:cxn modelId="{028E1283-7274-4003-AFA2-CF8795F53903}" srcId="{8AB7899E-2688-45FA-944E-EDB43234E4BC}" destId="{BF40909D-900C-4694-AF54-3DBFFA17AFFD}" srcOrd="2" destOrd="0" parTransId="{B02A31E0-2633-47AC-B291-E3C54176452D}" sibTransId="{6CAE2466-277A-43C7-A252-47856BC4D931}"/>
    <dgm:cxn modelId="{A560EDC0-E8A0-4FDD-991C-01A322056F30}" type="presOf" srcId="{BF40909D-900C-4694-AF54-3DBFFA17AFFD}" destId="{5744D75C-C48A-4C09-9E3E-052DE95BD0BB}" srcOrd="0" destOrd="0" presId="urn:microsoft.com/office/officeart/2018/5/layout/IconCircleLabelList"/>
    <dgm:cxn modelId="{25B2FBE2-43A4-48C4-975D-D0ABF4F40F71}" type="presOf" srcId="{0909E261-FF6E-42E9-BA38-35D7DFAE3A95}" destId="{E849CB1C-60FC-474F-8526-60AA3C841602}" srcOrd="0" destOrd="0" presId="urn:microsoft.com/office/officeart/2018/5/layout/IconCircleLabelList"/>
    <dgm:cxn modelId="{0B8172F5-F6AC-42C9-8786-261C41554345}" srcId="{8AB7899E-2688-45FA-944E-EDB43234E4BC}" destId="{0909E261-FF6E-42E9-BA38-35D7DFAE3A95}" srcOrd="1" destOrd="0" parTransId="{F5EDAC48-BDB2-443E-A38C-895E9CA5CE21}" sibTransId="{200F7FEB-3389-4900-9B67-5F282DDEECDF}"/>
    <dgm:cxn modelId="{35C950FF-179F-4F21-991B-76CCF8E85DD7}" srcId="{8AB7899E-2688-45FA-944E-EDB43234E4BC}" destId="{DB906626-0960-4179-93D3-B28B79B1E9AE}" srcOrd="0" destOrd="0" parTransId="{34F30A03-DDD0-44F0-8715-E3534B49C508}" sibTransId="{1237B223-AF01-46AC-A55E-B39598FDD3F6}"/>
    <dgm:cxn modelId="{37FBF4E7-738E-48BF-8042-E5DDE1C65936}" type="presParOf" srcId="{7ED8D5B4-D3E2-433E-9E88-D1C09007DF5F}" destId="{CCA12C1C-1688-44C6-84B2-357153D3E2F7}" srcOrd="0" destOrd="0" presId="urn:microsoft.com/office/officeart/2018/5/layout/IconCircleLabelList"/>
    <dgm:cxn modelId="{949F1157-34A4-4A83-A051-A1946D8987B0}" type="presParOf" srcId="{CCA12C1C-1688-44C6-84B2-357153D3E2F7}" destId="{B76B5305-11A8-4C2C-947C-4F5CDB007945}" srcOrd="0" destOrd="0" presId="urn:microsoft.com/office/officeart/2018/5/layout/IconCircleLabelList"/>
    <dgm:cxn modelId="{1C5503C9-72F3-4E23-8984-0C67FBD89FD6}" type="presParOf" srcId="{CCA12C1C-1688-44C6-84B2-357153D3E2F7}" destId="{014841B0-1CD3-44FD-8FB6-219C3BD02A95}" srcOrd="1" destOrd="0" presId="urn:microsoft.com/office/officeart/2018/5/layout/IconCircleLabelList"/>
    <dgm:cxn modelId="{A25249E5-696F-42F5-A425-0E4827AB352C}" type="presParOf" srcId="{CCA12C1C-1688-44C6-84B2-357153D3E2F7}" destId="{7CF3AA83-2F39-4DC7-AB42-EBC5333CB4E9}" srcOrd="2" destOrd="0" presId="urn:microsoft.com/office/officeart/2018/5/layout/IconCircleLabelList"/>
    <dgm:cxn modelId="{D659DFAA-E275-4729-92C9-902AB9E3848B}" type="presParOf" srcId="{CCA12C1C-1688-44C6-84B2-357153D3E2F7}" destId="{63FDA91B-0DB6-4524-BD95-FC56B0EFF467}" srcOrd="3" destOrd="0" presId="urn:microsoft.com/office/officeart/2018/5/layout/IconCircleLabelList"/>
    <dgm:cxn modelId="{F390F02B-CF02-4461-BF99-C193DA483480}" type="presParOf" srcId="{7ED8D5B4-D3E2-433E-9E88-D1C09007DF5F}" destId="{392ED1EB-B1C5-4A76-9551-7566D62CB539}" srcOrd="1" destOrd="0" presId="urn:microsoft.com/office/officeart/2018/5/layout/IconCircleLabelList"/>
    <dgm:cxn modelId="{BBDC26C2-BDD0-46E4-9586-224E77A83CCF}" type="presParOf" srcId="{7ED8D5B4-D3E2-433E-9E88-D1C09007DF5F}" destId="{2F47354B-CA5E-4479-84E9-FBEEF55BDADB}" srcOrd="2" destOrd="0" presId="urn:microsoft.com/office/officeart/2018/5/layout/IconCircleLabelList"/>
    <dgm:cxn modelId="{AC67259F-33FA-4575-A28C-FEDC30F923B2}" type="presParOf" srcId="{2F47354B-CA5E-4479-84E9-FBEEF55BDADB}" destId="{A234BB48-C604-4A2F-BB7E-12F35CCD6D64}" srcOrd="0" destOrd="0" presId="urn:microsoft.com/office/officeart/2018/5/layout/IconCircleLabelList"/>
    <dgm:cxn modelId="{A34E345B-E2FE-4AFE-8A79-89A0441CE9F1}" type="presParOf" srcId="{2F47354B-CA5E-4479-84E9-FBEEF55BDADB}" destId="{EDCE1BF5-2CCC-437B-820B-CDB18272AC4C}" srcOrd="1" destOrd="0" presId="urn:microsoft.com/office/officeart/2018/5/layout/IconCircleLabelList"/>
    <dgm:cxn modelId="{85A9AC27-EC28-4EB8-BB32-0693A9368F20}" type="presParOf" srcId="{2F47354B-CA5E-4479-84E9-FBEEF55BDADB}" destId="{99663BB4-878A-4EA8-81DF-AE78066304CD}" srcOrd="2" destOrd="0" presId="urn:microsoft.com/office/officeart/2018/5/layout/IconCircleLabelList"/>
    <dgm:cxn modelId="{1637FB35-B8A0-4D53-A0B6-4B78F0BA40C7}" type="presParOf" srcId="{2F47354B-CA5E-4479-84E9-FBEEF55BDADB}" destId="{E849CB1C-60FC-474F-8526-60AA3C841602}" srcOrd="3" destOrd="0" presId="urn:microsoft.com/office/officeart/2018/5/layout/IconCircleLabelList"/>
    <dgm:cxn modelId="{DB1ADB73-23D8-4CA1-8BD5-DA642A78EE7E}" type="presParOf" srcId="{7ED8D5B4-D3E2-433E-9E88-D1C09007DF5F}" destId="{4CADEC41-FC99-46C4-BDAD-D5910F498978}" srcOrd="3" destOrd="0" presId="urn:microsoft.com/office/officeart/2018/5/layout/IconCircleLabelList"/>
    <dgm:cxn modelId="{8F4CCE72-BCFB-45FE-A111-5096824573BE}" type="presParOf" srcId="{7ED8D5B4-D3E2-433E-9E88-D1C09007DF5F}" destId="{5E170D91-F9D2-4883-B267-036E60FCA45B}" srcOrd="4" destOrd="0" presId="urn:microsoft.com/office/officeart/2018/5/layout/IconCircleLabelList"/>
    <dgm:cxn modelId="{D105142B-AF5A-43A6-8452-E2BB905C5672}" type="presParOf" srcId="{5E170D91-F9D2-4883-B267-036E60FCA45B}" destId="{A2415DED-451B-470C-8F94-DA3EC67A7149}" srcOrd="0" destOrd="0" presId="urn:microsoft.com/office/officeart/2018/5/layout/IconCircleLabelList"/>
    <dgm:cxn modelId="{17C78786-2E68-41A7-8B1A-AB1B022E645D}" type="presParOf" srcId="{5E170D91-F9D2-4883-B267-036E60FCA45B}" destId="{CDF091B0-AA74-48DD-B298-A9CE169061B6}" srcOrd="1" destOrd="0" presId="urn:microsoft.com/office/officeart/2018/5/layout/IconCircleLabelList"/>
    <dgm:cxn modelId="{292454E9-BA93-4E18-B29A-6F7D6E837188}" type="presParOf" srcId="{5E170D91-F9D2-4883-B267-036E60FCA45B}" destId="{AA437F99-2C4D-4E30-8695-C0D879045D87}" srcOrd="2" destOrd="0" presId="urn:microsoft.com/office/officeart/2018/5/layout/IconCircleLabelList"/>
    <dgm:cxn modelId="{28175A0A-E7A3-41FA-95C8-8E900C64B92B}" type="presParOf" srcId="{5E170D91-F9D2-4883-B267-036E60FCA45B}" destId="{5744D75C-C48A-4C09-9E3E-052DE95BD0B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577C1D-02ED-4069-9486-2F45D0E7FB2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D2AAAD-7B1C-4E56-89D9-3E20F02CBE1F}">
      <dgm:prSet/>
      <dgm:spPr/>
      <dgm:t>
        <a:bodyPr/>
        <a:lstStyle/>
        <a:p>
          <a:pPr>
            <a:lnSpc>
              <a:spcPct val="100000"/>
            </a:lnSpc>
          </a:pPr>
          <a:r>
            <a:rPr lang="en-US"/>
            <a:t>Background</a:t>
          </a:r>
        </a:p>
      </dgm:t>
    </dgm:pt>
    <dgm:pt modelId="{C7180664-813B-4BEF-AEB6-251F2AA75847}" type="parTrans" cxnId="{F6A4C8FA-EABD-456C-A07F-0BBBA4439E32}">
      <dgm:prSet/>
      <dgm:spPr/>
      <dgm:t>
        <a:bodyPr/>
        <a:lstStyle/>
        <a:p>
          <a:endParaRPr lang="en-US"/>
        </a:p>
      </dgm:t>
    </dgm:pt>
    <dgm:pt modelId="{9F2071DE-AFA1-4BD9-87EC-0CD3C4AE99E8}" type="sibTrans" cxnId="{F6A4C8FA-EABD-456C-A07F-0BBBA4439E32}">
      <dgm:prSet/>
      <dgm:spPr/>
      <dgm:t>
        <a:bodyPr/>
        <a:lstStyle/>
        <a:p>
          <a:endParaRPr lang="en-US"/>
        </a:p>
      </dgm:t>
    </dgm:pt>
    <dgm:pt modelId="{F96AAD08-83B8-4487-9E29-652D5CA6A077}">
      <dgm:prSet/>
      <dgm:spPr/>
      <dgm:t>
        <a:bodyPr/>
        <a:lstStyle/>
        <a:p>
          <a:pPr>
            <a:lnSpc>
              <a:spcPct val="100000"/>
            </a:lnSpc>
          </a:pPr>
          <a:r>
            <a:rPr lang="en-US"/>
            <a:t>History</a:t>
          </a:r>
        </a:p>
      </dgm:t>
    </dgm:pt>
    <dgm:pt modelId="{21C958E9-055A-454B-9832-B092344E892D}" type="parTrans" cxnId="{85A4C7AE-A60D-45AA-9F2E-85B8BF149EC9}">
      <dgm:prSet/>
      <dgm:spPr/>
      <dgm:t>
        <a:bodyPr/>
        <a:lstStyle/>
        <a:p>
          <a:endParaRPr lang="en-US"/>
        </a:p>
      </dgm:t>
    </dgm:pt>
    <dgm:pt modelId="{1ABD2A07-44DB-4A4D-9FE2-4B5D0A4E51E2}" type="sibTrans" cxnId="{85A4C7AE-A60D-45AA-9F2E-85B8BF149EC9}">
      <dgm:prSet/>
      <dgm:spPr/>
      <dgm:t>
        <a:bodyPr/>
        <a:lstStyle/>
        <a:p>
          <a:endParaRPr lang="en-US"/>
        </a:p>
      </dgm:t>
    </dgm:pt>
    <dgm:pt modelId="{EE9E8F3B-A425-4020-9783-AA14710AF871}">
      <dgm:prSet/>
      <dgm:spPr/>
      <dgm:t>
        <a:bodyPr/>
        <a:lstStyle/>
        <a:p>
          <a:pPr>
            <a:lnSpc>
              <a:spcPct val="100000"/>
            </a:lnSpc>
          </a:pPr>
          <a:r>
            <a:rPr lang="en-US"/>
            <a:t>Model Specification and Issues</a:t>
          </a:r>
        </a:p>
      </dgm:t>
    </dgm:pt>
    <dgm:pt modelId="{EF8443D6-B3E6-4906-830F-7CF592081055}" type="parTrans" cxnId="{82FDE618-FD13-4FB5-A4A6-CC8119F68ACB}">
      <dgm:prSet/>
      <dgm:spPr/>
      <dgm:t>
        <a:bodyPr/>
        <a:lstStyle/>
        <a:p>
          <a:endParaRPr lang="en-US"/>
        </a:p>
      </dgm:t>
    </dgm:pt>
    <dgm:pt modelId="{CBDA6DB4-9B33-412D-A1CF-4AA5B09514FB}" type="sibTrans" cxnId="{82FDE618-FD13-4FB5-A4A6-CC8119F68ACB}">
      <dgm:prSet/>
      <dgm:spPr/>
      <dgm:t>
        <a:bodyPr/>
        <a:lstStyle/>
        <a:p>
          <a:endParaRPr lang="en-US"/>
        </a:p>
      </dgm:t>
    </dgm:pt>
    <dgm:pt modelId="{A8EB9A5B-7B67-4E4D-B8F9-8D0D9C7BFF55}">
      <dgm:prSet/>
      <dgm:spPr/>
      <dgm:t>
        <a:bodyPr/>
        <a:lstStyle/>
        <a:p>
          <a:pPr>
            <a:lnSpc>
              <a:spcPct val="100000"/>
            </a:lnSpc>
          </a:pPr>
          <a:r>
            <a:rPr lang="en-US"/>
            <a:t>Simulation Study Method</a:t>
          </a:r>
        </a:p>
      </dgm:t>
    </dgm:pt>
    <dgm:pt modelId="{2B517987-A6EC-4C6E-B923-8C3D97FBC3EB}" type="parTrans" cxnId="{B228E19D-0E85-4870-9C48-80688F72F8B3}">
      <dgm:prSet/>
      <dgm:spPr/>
      <dgm:t>
        <a:bodyPr/>
        <a:lstStyle/>
        <a:p>
          <a:endParaRPr lang="en-US"/>
        </a:p>
      </dgm:t>
    </dgm:pt>
    <dgm:pt modelId="{E4985D13-BA83-4291-8F61-1FDE16B5C795}" type="sibTrans" cxnId="{B228E19D-0E85-4870-9C48-80688F72F8B3}">
      <dgm:prSet/>
      <dgm:spPr/>
      <dgm:t>
        <a:bodyPr/>
        <a:lstStyle/>
        <a:p>
          <a:endParaRPr lang="en-US"/>
        </a:p>
      </dgm:t>
    </dgm:pt>
    <dgm:pt modelId="{328CABE5-E745-49DA-B2C1-1BE3241EBE70}">
      <dgm:prSet/>
      <dgm:spPr/>
      <dgm:t>
        <a:bodyPr/>
        <a:lstStyle/>
        <a:p>
          <a:pPr>
            <a:lnSpc>
              <a:spcPct val="100000"/>
            </a:lnSpc>
          </a:pPr>
          <a:r>
            <a:rPr lang="en-US"/>
            <a:t>Results</a:t>
          </a:r>
        </a:p>
      </dgm:t>
    </dgm:pt>
    <dgm:pt modelId="{AB7D5C6A-6BD1-4030-910F-DA07095F5A4D}" type="parTrans" cxnId="{470079BA-7BB4-413B-B86C-09CBBC08840A}">
      <dgm:prSet/>
      <dgm:spPr/>
      <dgm:t>
        <a:bodyPr/>
        <a:lstStyle/>
        <a:p>
          <a:endParaRPr lang="en-US"/>
        </a:p>
      </dgm:t>
    </dgm:pt>
    <dgm:pt modelId="{C45DD3C4-6910-47EE-BC4A-AACA8C61A78A}" type="sibTrans" cxnId="{470079BA-7BB4-413B-B86C-09CBBC08840A}">
      <dgm:prSet/>
      <dgm:spPr/>
      <dgm:t>
        <a:bodyPr/>
        <a:lstStyle/>
        <a:p>
          <a:endParaRPr lang="en-US"/>
        </a:p>
      </dgm:t>
    </dgm:pt>
    <dgm:pt modelId="{272D9ABD-C3AD-422B-9C03-B3DA97F43F3C}" type="pres">
      <dgm:prSet presAssocID="{20577C1D-02ED-4069-9486-2F45D0E7FB25}" presName="root" presStyleCnt="0">
        <dgm:presLayoutVars>
          <dgm:dir/>
          <dgm:resizeHandles val="exact"/>
        </dgm:presLayoutVars>
      </dgm:prSet>
      <dgm:spPr/>
    </dgm:pt>
    <dgm:pt modelId="{BAE9A3C6-915D-4327-9187-B7AC7C81A0A1}" type="pres">
      <dgm:prSet presAssocID="{2ED2AAAD-7B1C-4E56-89D9-3E20F02CBE1F}" presName="compNode" presStyleCnt="0"/>
      <dgm:spPr/>
    </dgm:pt>
    <dgm:pt modelId="{4EF7E7AA-D178-4468-879C-AF12246157C4}" type="pres">
      <dgm:prSet presAssocID="{2ED2AAAD-7B1C-4E56-89D9-3E20F02CBE1F}" presName="bgRect" presStyleLbl="bgShp" presStyleIdx="0" presStyleCnt="5"/>
      <dgm:spPr/>
    </dgm:pt>
    <dgm:pt modelId="{3C1EFBDA-7926-4C9A-86BA-C62DE9DDEE4A}" type="pres">
      <dgm:prSet presAssocID="{2ED2AAAD-7B1C-4E56-89D9-3E20F02CBE1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ducation"/>
        </a:ext>
      </dgm:extLst>
    </dgm:pt>
    <dgm:pt modelId="{126284BD-9DE1-4265-A6BE-C71F47FE005E}" type="pres">
      <dgm:prSet presAssocID="{2ED2AAAD-7B1C-4E56-89D9-3E20F02CBE1F}" presName="spaceRect" presStyleCnt="0"/>
      <dgm:spPr/>
    </dgm:pt>
    <dgm:pt modelId="{4D65C82C-A43E-4902-96A0-3A97C3A966A3}" type="pres">
      <dgm:prSet presAssocID="{2ED2AAAD-7B1C-4E56-89D9-3E20F02CBE1F}" presName="parTx" presStyleLbl="revTx" presStyleIdx="0" presStyleCnt="5">
        <dgm:presLayoutVars>
          <dgm:chMax val="0"/>
          <dgm:chPref val="0"/>
        </dgm:presLayoutVars>
      </dgm:prSet>
      <dgm:spPr/>
    </dgm:pt>
    <dgm:pt modelId="{4337E249-FCC7-4D37-9201-81825B511623}" type="pres">
      <dgm:prSet presAssocID="{9F2071DE-AFA1-4BD9-87EC-0CD3C4AE99E8}" presName="sibTrans" presStyleCnt="0"/>
      <dgm:spPr/>
    </dgm:pt>
    <dgm:pt modelId="{856628C0-C4BD-42F8-96C8-1EB22D8AD5E9}" type="pres">
      <dgm:prSet presAssocID="{F96AAD08-83B8-4487-9E29-652D5CA6A077}" presName="compNode" presStyleCnt="0"/>
      <dgm:spPr/>
    </dgm:pt>
    <dgm:pt modelId="{4254CDA0-AAE3-44DC-91F7-365237DFA48C}" type="pres">
      <dgm:prSet presAssocID="{F96AAD08-83B8-4487-9E29-652D5CA6A077}" presName="bgRect" presStyleLbl="bgShp" presStyleIdx="1" presStyleCnt="5"/>
      <dgm:spPr/>
    </dgm:pt>
    <dgm:pt modelId="{0D72A6B1-D3EA-4CE3-8B9B-C07D4B04DF16}" type="pres">
      <dgm:prSet presAssocID="{F96AAD08-83B8-4487-9E29-652D5CA6A07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story"/>
        </a:ext>
      </dgm:extLst>
    </dgm:pt>
    <dgm:pt modelId="{B88907E5-87E6-4B65-8BD3-836BF393E1C7}" type="pres">
      <dgm:prSet presAssocID="{F96AAD08-83B8-4487-9E29-652D5CA6A077}" presName="spaceRect" presStyleCnt="0"/>
      <dgm:spPr/>
    </dgm:pt>
    <dgm:pt modelId="{C5D1E7E8-116E-4DC9-8575-2197FFA7D619}" type="pres">
      <dgm:prSet presAssocID="{F96AAD08-83B8-4487-9E29-652D5CA6A077}" presName="parTx" presStyleLbl="revTx" presStyleIdx="1" presStyleCnt="5">
        <dgm:presLayoutVars>
          <dgm:chMax val="0"/>
          <dgm:chPref val="0"/>
        </dgm:presLayoutVars>
      </dgm:prSet>
      <dgm:spPr/>
    </dgm:pt>
    <dgm:pt modelId="{66CECE3C-9032-41A6-A89C-2BC07317D388}" type="pres">
      <dgm:prSet presAssocID="{1ABD2A07-44DB-4A4D-9FE2-4B5D0A4E51E2}" presName="sibTrans" presStyleCnt="0"/>
      <dgm:spPr/>
    </dgm:pt>
    <dgm:pt modelId="{A6FE4A12-9FE5-4FAF-B15F-A9780054DF78}" type="pres">
      <dgm:prSet presAssocID="{EE9E8F3B-A425-4020-9783-AA14710AF871}" presName="compNode" presStyleCnt="0"/>
      <dgm:spPr/>
    </dgm:pt>
    <dgm:pt modelId="{5FF4D5CC-2FF8-490F-9521-CFF8E2DD9E9A}" type="pres">
      <dgm:prSet presAssocID="{EE9E8F3B-A425-4020-9783-AA14710AF871}" presName="bgRect" presStyleLbl="bgShp" presStyleIdx="2" presStyleCnt="5"/>
      <dgm:spPr/>
    </dgm:pt>
    <dgm:pt modelId="{70B32E7C-44E0-42F2-BE3D-92CBEE09E967}" type="pres">
      <dgm:prSet presAssocID="{EE9E8F3B-A425-4020-9783-AA14710AF87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ssue"/>
        </a:ext>
      </dgm:extLst>
    </dgm:pt>
    <dgm:pt modelId="{57FA8309-B843-4ADF-BAFB-84A26B7A7550}" type="pres">
      <dgm:prSet presAssocID="{EE9E8F3B-A425-4020-9783-AA14710AF871}" presName="spaceRect" presStyleCnt="0"/>
      <dgm:spPr/>
    </dgm:pt>
    <dgm:pt modelId="{CCC124E7-81E1-4D2A-80A7-C0BCD1990690}" type="pres">
      <dgm:prSet presAssocID="{EE9E8F3B-A425-4020-9783-AA14710AF871}" presName="parTx" presStyleLbl="revTx" presStyleIdx="2" presStyleCnt="5">
        <dgm:presLayoutVars>
          <dgm:chMax val="0"/>
          <dgm:chPref val="0"/>
        </dgm:presLayoutVars>
      </dgm:prSet>
      <dgm:spPr/>
    </dgm:pt>
    <dgm:pt modelId="{ABA7D1C4-A907-445E-9A4E-1DD6154ECC1A}" type="pres">
      <dgm:prSet presAssocID="{CBDA6DB4-9B33-412D-A1CF-4AA5B09514FB}" presName="sibTrans" presStyleCnt="0"/>
      <dgm:spPr/>
    </dgm:pt>
    <dgm:pt modelId="{8E07C50C-1299-4404-9B32-DBFE98F602B8}" type="pres">
      <dgm:prSet presAssocID="{A8EB9A5B-7B67-4E4D-B8F9-8D0D9C7BFF55}" presName="compNode" presStyleCnt="0"/>
      <dgm:spPr/>
    </dgm:pt>
    <dgm:pt modelId="{5CE43AF7-1682-4636-8DBC-0C79698CA669}" type="pres">
      <dgm:prSet presAssocID="{A8EB9A5B-7B67-4E4D-B8F9-8D0D9C7BFF55}" presName="bgRect" presStyleLbl="bgShp" presStyleIdx="3" presStyleCnt="5"/>
      <dgm:spPr/>
    </dgm:pt>
    <dgm:pt modelId="{8E0FC264-4B54-4234-BBCF-2EE6B0B6E024}" type="pres">
      <dgm:prSet presAssocID="{A8EB9A5B-7B67-4E4D-B8F9-8D0D9C7BFF5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ment Urgent"/>
        </a:ext>
      </dgm:extLst>
    </dgm:pt>
    <dgm:pt modelId="{E3964FA1-64D9-45DE-A782-54D3CEDCECA4}" type="pres">
      <dgm:prSet presAssocID="{A8EB9A5B-7B67-4E4D-B8F9-8D0D9C7BFF55}" presName="spaceRect" presStyleCnt="0"/>
      <dgm:spPr/>
    </dgm:pt>
    <dgm:pt modelId="{D42716E4-DCA6-4D1D-961C-898F4DBA9C1B}" type="pres">
      <dgm:prSet presAssocID="{A8EB9A5B-7B67-4E4D-B8F9-8D0D9C7BFF55}" presName="parTx" presStyleLbl="revTx" presStyleIdx="3" presStyleCnt="5">
        <dgm:presLayoutVars>
          <dgm:chMax val="0"/>
          <dgm:chPref val="0"/>
        </dgm:presLayoutVars>
      </dgm:prSet>
      <dgm:spPr/>
    </dgm:pt>
    <dgm:pt modelId="{845D22E4-B96C-4750-86AD-3AD7649D84F8}" type="pres">
      <dgm:prSet presAssocID="{E4985D13-BA83-4291-8F61-1FDE16B5C795}" presName="sibTrans" presStyleCnt="0"/>
      <dgm:spPr/>
    </dgm:pt>
    <dgm:pt modelId="{B14E1849-B7F5-4A6F-926C-33B1BF0D8596}" type="pres">
      <dgm:prSet presAssocID="{328CABE5-E745-49DA-B2C1-1BE3241EBE70}" presName="compNode" presStyleCnt="0"/>
      <dgm:spPr/>
    </dgm:pt>
    <dgm:pt modelId="{39433C00-DA26-4D41-99B8-5C7E2B0B01AD}" type="pres">
      <dgm:prSet presAssocID="{328CABE5-E745-49DA-B2C1-1BE3241EBE70}" presName="bgRect" presStyleLbl="bgShp" presStyleIdx="4" presStyleCnt="5"/>
      <dgm:spPr/>
    </dgm:pt>
    <dgm:pt modelId="{6AF59089-D571-410E-A446-EA59EC9755C0}" type="pres">
      <dgm:prSet presAssocID="{328CABE5-E745-49DA-B2C1-1BE3241EBE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Questionnaire"/>
        </a:ext>
      </dgm:extLst>
    </dgm:pt>
    <dgm:pt modelId="{67335729-160F-4A14-ABB6-5D678DF3F0E2}" type="pres">
      <dgm:prSet presAssocID="{328CABE5-E745-49DA-B2C1-1BE3241EBE70}" presName="spaceRect" presStyleCnt="0"/>
      <dgm:spPr/>
    </dgm:pt>
    <dgm:pt modelId="{C040FC06-456C-4BA3-8AC9-C180F5D99FEE}" type="pres">
      <dgm:prSet presAssocID="{328CABE5-E745-49DA-B2C1-1BE3241EBE70}" presName="parTx" presStyleLbl="revTx" presStyleIdx="4" presStyleCnt="5">
        <dgm:presLayoutVars>
          <dgm:chMax val="0"/>
          <dgm:chPref val="0"/>
        </dgm:presLayoutVars>
      </dgm:prSet>
      <dgm:spPr/>
    </dgm:pt>
  </dgm:ptLst>
  <dgm:cxnLst>
    <dgm:cxn modelId="{22BFB609-6130-4D57-873A-F901CF7375AC}" type="presOf" srcId="{2ED2AAAD-7B1C-4E56-89D9-3E20F02CBE1F}" destId="{4D65C82C-A43E-4902-96A0-3A97C3A966A3}" srcOrd="0" destOrd="0" presId="urn:microsoft.com/office/officeart/2018/2/layout/IconVerticalSolidList"/>
    <dgm:cxn modelId="{82FDE618-FD13-4FB5-A4A6-CC8119F68ACB}" srcId="{20577C1D-02ED-4069-9486-2F45D0E7FB25}" destId="{EE9E8F3B-A425-4020-9783-AA14710AF871}" srcOrd="2" destOrd="0" parTransId="{EF8443D6-B3E6-4906-830F-7CF592081055}" sibTransId="{CBDA6DB4-9B33-412D-A1CF-4AA5B09514FB}"/>
    <dgm:cxn modelId="{03251139-96AB-4415-B700-962B3075CC71}" type="presOf" srcId="{EE9E8F3B-A425-4020-9783-AA14710AF871}" destId="{CCC124E7-81E1-4D2A-80A7-C0BCD1990690}" srcOrd="0" destOrd="0" presId="urn:microsoft.com/office/officeart/2018/2/layout/IconVerticalSolidList"/>
    <dgm:cxn modelId="{EF423644-12C6-47D6-80A4-316FE90205BB}" type="presOf" srcId="{F96AAD08-83B8-4487-9E29-652D5CA6A077}" destId="{C5D1E7E8-116E-4DC9-8575-2197FFA7D619}" srcOrd="0" destOrd="0" presId="urn:microsoft.com/office/officeart/2018/2/layout/IconVerticalSolidList"/>
    <dgm:cxn modelId="{3384344F-95D5-407B-AFE9-9F29B6686B53}" type="presOf" srcId="{A8EB9A5B-7B67-4E4D-B8F9-8D0D9C7BFF55}" destId="{D42716E4-DCA6-4D1D-961C-898F4DBA9C1B}" srcOrd="0" destOrd="0" presId="urn:microsoft.com/office/officeart/2018/2/layout/IconVerticalSolidList"/>
    <dgm:cxn modelId="{A056CF59-0662-4623-9427-0EF5AB0BF667}" type="presOf" srcId="{20577C1D-02ED-4069-9486-2F45D0E7FB25}" destId="{272D9ABD-C3AD-422B-9C03-B3DA97F43F3C}" srcOrd="0" destOrd="0" presId="urn:microsoft.com/office/officeart/2018/2/layout/IconVerticalSolidList"/>
    <dgm:cxn modelId="{B228E19D-0E85-4870-9C48-80688F72F8B3}" srcId="{20577C1D-02ED-4069-9486-2F45D0E7FB25}" destId="{A8EB9A5B-7B67-4E4D-B8F9-8D0D9C7BFF55}" srcOrd="3" destOrd="0" parTransId="{2B517987-A6EC-4C6E-B923-8C3D97FBC3EB}" sibTransId="{E4985D13-BA83-4291-8F61-1FDE16B5C795}"/>
    <dgm:cxn modelId="{85A4C7AE-A60D-45AA-9F2E-85B8BF149EC9}" srcId="{20577C1D-02ED-4069-9486-2F45D0E7FB25}" destId="{F96AAD08-83B8-4487-9E29-652D5CA6A077}" srcOrd="1" destOrd="0" parTransId="{21C958E9-055A-454B-9832-B092344E892D}" sibTransId="{1ABD2A07-44DB-4A4D-9FE2-4B5D0A4E51E2}"/>
    <dgm:cxn modelId="{470079BA-7BB4-413B-B86C-09CBBC08840A}" srcId="{20577C1D-02ED-4069-9486-2F45D0E7FB25}" destId="{328CABE5-E745-49DA-B2C1-1BE3241EBE70}" srcOrd="4" destOrd="0" parTransId="{AB7D5C6A-6BD1-4030-910F-DA07095F5A4D}" sibTransId="{C45DD3C4-6910-47EE-BC4A-AACA8C61A78A}"/>
    <dgm:cxn modelId="{FB3DA7E6-A690-4BFA-A942-23B97F59E273}" type="presOf" srcId="{328CABE5-E745-49DA-B2C1-1BE3241EBE70}" destId="{C040FC06-456C-4BA3-8AC9-C180F5D99FEE}" srcOrd="0" destOrd="0" presId="urn:microsoft.com/office/officeart/2018/2/layout/IconVerticalSolidList"/>
    <dgm:cxn modelId="{F6A4C8FA-EABD-456C-A07F-0BBBA4439E32}" srcId="{20577C1D-02ED-4069-9486-2F45D0E7FB25}" destId="{2ED2AAAD-7B1C-4E56-89D9-3E20F02CBE1F}" srcOrd="0" destOrd="0" parTransId="{C7180664-813B-4BEF-AEB6-251F2AA75847}" sibTransId="{9F2071DE-AFA1-4BD9-87EC-0CD3C4AE99E8}"/>
    <dgm:cxn modelId="{71B94D09-254A-49D9-811C-307144DD11A7}" type="presParOf" srcId="{272D9ABD-C3AD-422B-9C03-B3DA97F43F3C}" destId="{BAE9A3C6-915D-4327-9187-B7AC7C81A0A1}" srcOrd="0" destOrd="0" presId="urn:microsoft.com/office/officeart/2018/2/layout/IconVerticalSolidList"/>
    <dgm:cxn modelId="{A01A939D-C55F-4FA1-8BBF-C79CE2CBE926}" type="presParOf" srcId="{BAE9A3C6-915D-4327-9187-B7AC7C81A0A1}" destId="{4EF7E7AA-D178-4468-879C-AF12246157C4}" srcOrd="0" destOrd="0" presId="urn:microsoft.com/office/officeart/2018/2/layout/IconVerticalSolidList"/>
    <dgm:cxn modelId="{F4486A85-DFCF-41A7-84DF-2D9B5226922D}" type="presParOf" srcId="{BAE9A3C6-915D-4327-9187-B7AC7C81A0A1}" destId="{3C1EFBDA-7926-4C9A-86BA-C62DE9DDEE4A}" srcOrd="1" destOrd="0" presId="urn:microsoft.com/office/officeart/2018/2/layout/IconVerticalSolidList"/>
    <dgm:cxn modelId="{DCF4F93A-2B83-4208-9581-0D3D01CC70CB}" type="presParOf" srcId="{BAE9A3C6-915D-4327-9187-B7AC7C81A0A1}" destId="{126284BD-9DE1-4265-A6BE-C71F47FE005E}" srcOrd="2" destOrd="0" presId="urn:microsoft.com/office/officeart/2018/2/layout/IconVerticalSolidList"/>
    <dgm:cxn modelId="{160050D5-FCD5-4665-A0B3-605FFA3931F0}" type="presParOf" srcId="{BAE9A3C6-915D-4327-9187-B7AC7C81A0A1}" destId="{4D65C82C-A43E-4902-96A0-3A97C3A966A3}" srcOrd="3" destOrd="0" presId="urn:microsoft.com/office/officeart/2018/2/layout/IconVerticalSolidList"/>
    <dgm:cxn modelId="{2CE0BE14-1A69-4D18-AE59-C118C2C2894C}" type="presParOf" srcId="{272D9ABD-C3AD-422B-9C03-B3DA97F43F3C}" destId="{4337E249-FCC7-4D37-9201-81825B511623}" srcOrd="1" destOrd="0" presId="urn:microsoft.com/office/officeart/2018/2/layout/IconVerticalSolidList"/>
    <dgm:cxn modelId="{D074E032-F28C-4BC0-8DD0-2A2C8614E661}" type="presParOf" srcId="{272D9ABD-C3AD-422B-9C03-B3DA97F43F3C}" destId="{856628C0-C4BD-42F8-96C8-1EB22D8AD5E9}" srcOrd="2" destOrd="0" presId="urn:microsoft.com/office/officeart/2018/2/layout/IconVerticalSolidList"/>
    <dgm:cxn modelId="{F48B0FC4-C972-44F2-BB8B-935B29E1A8BA}" type="presParOf" srcId="{856628C0-C4BD-42F8-96C8-1EB22D8AD5E9}" destId="{4254CDA0-AAE3-44DC-91F7-365237DFA48C}" srcOrd="0" destOrd="0" presId="urn:microsoft.com/office/officeart/2018/2/layout/IconVerticalSolidList"/>
    <dgm:cxn modelId="{FCFDCB35-EFF0-45E1-AB82-2726CC866280}" type="presParOf" srcId="{856628C0-C4BD-42F8-96C8-1EB22D8AD5E9}" destId="{0D72A6B1-D3EA-4CE3-8B9B-C07D4B04DF16}" srcOrd="1" destOrd="0" presId="urn:microsoft.com/office/officeart/2018/2/layout/IconVerticalSolidList"/>
    <dgm:cxn modelId="{964F30F9-E958-4F88-9DCF-A663DDDD0338}" type="presParOf" srcId="{856628C0-C4BD-42F8-96C8-1EB22D8AD5E9}" destId="{B88907E5-87E6-4B65-8BD3-836BF393E1C7}" srcOrd="2" destOrd="0" presId="urn:microsoft.com/office/officeart/2018/2/layout/IconVerticalSolidList"/>
    <dgm:cxn modelId="{2B0DBF10-89C4-49C1-BA9E-F41DD251D23E}" type="presParOf" srcId="{856628C0-C4BD-42F8-96C8-1EB22D8AD5E9}" destId="{C5D1E7E8-116E-4DC9-8575-2197FFA7D619}" srcOrd="3" destOrd="0" presId="urn:microsoft.com/office/officeart/2018/2/layout/IconVerticalSolidList"/>
    <dgm:cxn modelId="{8BD8F0DB-8F52-4134-BA10-FC1337F5BD43}" type="presParOf" srcId="{272D9ABD-C3AD-422B-9C03-B3DA97F43F3C}" destId="{66CECE3C-9032-41A6-A89C-2BC07317D388}" srcOrd="3" destOrd="0" presId="urn:microsoft.com/office/officeart/2018/2/layout/IconVerticalSolidList"/>
    <dgm:cxn modelId="{C5A85816-010E-465F-9C89-3FF8F1032120}" type="presParOf" srcId="{272D9ABD-C3AD-422B-9C03-B3DA97F43F3C}" destId="{A6FE4A12-9FE5-4FAF-B15F-A9780054DF78}" srcOrd="4" destOrd="0" presId="urn:microsoft.com/office/officeart/2018/2/layout/IconVerticalSolidList"/>
    <dgm:cxn modelId="{A18995A2-9F8E-4A0F-9E54-79B8C83BCFF6}" type="presParOf" srcId="{A6FE4A12-9FE5-4FAF-B15F-A9780054DF78}" destId="{5FF4D5CC-2FF8-490F-9521-CFF8E2DD9E9A}" srcOrd="0" destOrd="0" presId="urn:microsoft.com/office/officeart/2018/2/layout/IconVerticalSolidList"/>
    <dgm:cxn modelId="{0624B3ED-8915-426A-9F50-05C8EC4712BB}" type="presParOf" srcId="{A6FE4A12-9FE5-4FAF-B15F-A9780054DF78}" destId="{70B32E7C-44E0-42F2-BE3D-92CBEE09E967}" srcOrd="1" destOrd="0" presId="urn:microsoft.com/office/officeart/2018/2/layout/IconVerticalSolidList"/>
    <dgm:cxn modelId="{438565A8-D42F-4718-93B1-3BBAADA15D8A}" type="presParOf" srcId="{A6FE4A12-9FE5-4FAF-B15F-A9780054DF78}" destId="{57FA8309-B843-4ADF-BAFB-84A26B7A7550}" srcOrd="2" destOrd="0" presId="urn:microsoft.com/office/officeart/2018/2/layout/IconVerticalSolidList"/>
    <dgm:cxn modelId="{62A0F3D0-CFAA-4D6B-9BA3-9CA327D375C6}" type="presParOf" srcId="{A6FE4A12-9FE5-4FAF-B15F-A9780054DF78}" destId="{CCC124E7-81E1-4D2A-80A7-C0BCD1990690}" srcOrd="3" destOrd="0" presId="urn:microsoft.com/office/officeart/2018/2/layout/IconVerticalSolidList"/>
    <dgm:cxn modelId="{10B7250E-365E-48B2-A46F-659A68754215}" type="presParOf" srcId="{272D9ABD-C3AD-422B-9C03-B3DA97F43F3C}" destId="{ABA7D1C4-A907-445E-9A4E-1DD6154ECC1A}" srcOrd="5" destOrd="0" presId="urn:microsoft.com/office/officeart/2018/2/layout/IconVerticalSolidList"/>
    <dgm:cxn modelId="{3A483956-2520-4E5A-B575-9A3F99339735}" type="presParOf" srcId="{272D9ABD-C3AD-422B-9C03-B3DA97F43F3C}" destId="{8E07C50C-1299-4404-9B32-DBFE98F602B8}" srcOrd="6" destOrd="0" presId="urn:microsoft.com/office/officeart/2018/2/layout/IconVerticalSolidList"/>
    <dgm:cxn modelId="{02190273-BB45-4DDC-89D6-A93024B4F85A}" type="presParOf" srcId="{8E07C50C-1299-4404-9B32-DBFE98F602B8}" destId="{5CE43AF7-1682-4636-8DBC-0C79698CA669}" srcOrd="0" destOrd="0" presId="urn:microsoft.com/office/officeart/2018/2/layout/IconVerticalSolidList"/>
    <dgm:cxn modelId="{61D79902-494A-4B3F-8A8B-197D9CD2DFC8}" type="presParOf" srcId="{8E07C50C-1299-4404-9B32-DBFE98F602B8}" destId="{8E0FC264-4B54-4234-BBCF-2EE6B0B6E024}" srcOrd="1" destOrd="0" presId="urn:microsoft.com/office/officeart/2018/2/layout/IconVerticalSolidList"/>
    <dgm:cxn modelId="{6253E94B-B09C-46E3-BC55-CF73D98218AD}" type="presParOf" srcId="{8E07C50C-1299-4404-9B32-DBFE98F602B8}" destId="{E3964FA1-64D9-45DE-A782-54D3CEDCECA4}" srcOrd="2" destOrd="0" presId="urn:microsoft.com/office/officeart/2018/2/layout/IconVerticalSolidList"/>
    <dgm:cxn modelId="{F3CBF11D-A26D-4D1D-885B-6B48E27781CC}" type="presParOf" srcId="{8E07C50C-1299-4404-9B32-DBFE98F602B8}" destId="{D42716E4-DCA6-4D1D-961C-898F4DBA9C1B}" srcOrd="3" destOrd="0" presId="urn:microsoft.com/office/officeart/2018/2/layout/IconVerticalSolidList"/>
    <dgm:cxn modelId="{C9926894-AF9E-4F20-9D86-3026B2C97372}" type="presParOf" srcId="{272D9ABD-C3AD-422B-9C03-B3DA97F43F3C}" destId="{845D22E4-B96C-4750-86AD-3AD7649D84F8}" srcOrd="7" destOrd="0" presId="urn:microsoft.com/office/officeart/2018/2/layout/IconVerticalSolidList"/>
    <dgm:cxn modelId="{2E6A852F-1EFA-46EC-882E-6E20DCC3A746}" type="presParOf" srcId="{272D9ABD-C3AD-422B-9C03-B3DA97F43F3C}" destId="{B14E1849-B7F5-4A6F-926C-33B1BF0D8596}" srcOrd="8" destOrd="0" presId="urn:microsoft.com/office/officeart/2018/2/layout/IconVerticalSolidList"/>
    <dgm:cxn modelId="{26FC5660-0CD7-482B-9EDE-C421A5A540DF}" type="presParOf" srcId="{B14E1849-B7F5-4A6F-926C-33B1BF0D8596}" destId="{39433C00-DA26-4D41-99B8-5C7E2B0B01AD}" srcOrd="0" destOrd="0" presId="urn:microsoft.com/office/officeart/2018/2/layout/IconVerticalSolidList"/>
    <dgm:cxn modelId="{3C264DDB-4FC4-4A15-813C-5EE07DBE9229}" type="presParOf" srcId="{B14E1849-B7F5-4A6F-926C-33B1BF0D8596}" destId="{6AF59089-D571-410E-A446-EA59EC9755C0}" srcOrd="1" destOrd="0" presId="urn:microsoft.com/office/officeart/2018/2/layout/IconVerticalSolidList"/>
    <dgm:cxn modelId="{42908CDA-58C1-40FB-8AB0-D1A2E5DB6F2E}" type="presParOf" srcId="{B14E1849-B7F5-4A6F-926C-33B1BF0D8596}" destId="{67335729-160F-4A14-ABB6-5D678DF3F0E2}" srcOrd="2" destOrd="0" presId="urn:microsoft.com/office/officeart/2018/2/layout/IconVerticalSolidList"/>
    <dgm:cxn modelId="{895585F5-4C60-4354-B601-FBB874A1E82D}" type="presParOf" srcId="{B14E1849-B7F5-4A6F-926C-33B1BF0D8596}" destId="{C040FC06-456C-4BA3-8AC9-C180F5D99F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AF4AF4-44AB-455E-B5C9-4E0E46753AF6}"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45B2A6AF-188E-4432-A873-F868995124DA}">
      <dgm:prSet/>
      <dgm:spPr/>
      <dgm:t>
        <a:bodyPr/>
        <a:lstStyle/>
        <a:p>
          <a:r>
            <a:rPr lang="en-US"/>
            <a:t>Simulate interactions of individuals with camera traps and detections</a:t>
          </a:r>
        </a:p>
      </dgm:t>
    </dgm:pt>
    <dgm:pt modelId="{1EF1D687-7003-4FB6-8869-6F206F3D7626}" type="parTrans" cxnId="{A02B64EA-1AB5-4EE4-B242-DBCBB80438C2}">
      <dgm:prSet/>
      <dgm:spPr/>
      <dgm:t>
        <a:bodyPr/>
        <a:lstStyle/>
        <a:p>
          <a:endParaRPr lang="en-US"/>
        </a:p>
      </dgm:t>
    </dgm:pt>
    <dgm:pt modelId="{1FB87762-6C32-4E21-94D5-16BF808710A7}" type="sibTrans" cxnId="{A02B64EA-1AB5-4EE4-B242-DBCBB80438C2}">
      <dgm:prSet phldrT="1" phldr="0"/>
      <dgm:spPr/>
      <dgm:t>
        <a:bodyPr/>
        <a:lstStyle/>
        <a:p>
          <a:r>
            <a:rPr lang="en-US"/>
            <a:t>1</a:t>
          </a:r>
        </a:p>
      </dgm:t>
    </dgm:pt>
    <dgm:pt modelId="{1214DC43-1205-4A99-A953-E16158BCA936}">
      <dgm:prSet/>
      <dgm:spPr/>
      <dgm:t>
        <a:bodyPr/>
        <a:lstStyle/>
        <a:p>
          <a:r>
            <a:rPr lang="en-US" dirty="0"/>
            <a:t>Generate capture histories and presence-absence matrices</a:t>
          </a:r>
        </a:p>
      </dgm:t>
    </dgm:pt>
    <dgm:pt modelId="{CB8B0630-782B-427B-80F0-EEA766BACC3B}" type="parTrans" cxnId="{18DACDF4-77CF-4051-946F-AF7E7D6C676D}">
      <dgm:prSet/>
      <dgm:spPr/>
      <dgm:t>
        <a:bodyPr/>
        <a:lstStyle/>
        <a:p>
          <a:endParaRPr lang="en-US"/>
        </a:p>
      </dgm:t>
    </dgm:pt>
    <dgm:pt modelId="{45FF186C-E442-4A80-9D71-C3C79D406C3B}" type="sibTrans" cxnId="{18DACDF4-77CF-4051-946F-AF7E7D6C676D}">
      <dgm:prSet phldrT="2" phldr="0"/>
      <dgm:spPr/>
      <dgm:t>
        <a:bodyPr/>
        <a:lstStyle/>
        <a:p>
          <a:r>
            <a:rPr lang="en-US"/>
            <a:t>2</a:t>
          </a:r>
        </a:p>
      </dgm:t>
    </dgm:pt>
    <dgm:pt modelId="{441C7CEC-D324-44DB-A0EF-5A56D815F64C}">
      <dgm:prSet/>
      <dgm:spPr/>
      <dgm:t>
        <a:bodyPr/>
        <a:lstStyle/>
        <a:p>
          <a:r>
            <a:rPr lang="en-US" dirty="0"/>
            <a:t>Feed into the model </a:t>
          </a:r>
        </a:p>
      </dgm:t>
    </dgm:pt>
    <dgm:pt modelId="{1A1F6E17-2D39-4DA9-A1E6-E9F3D657A2D6}" type="parTrans" cxnId="{F637DA41-71F6-4AAA-A8AF-6F0720199CD1}">
      <dgm:prSet/>
      <dgm:spPr/>
      <dgm:t>
        <a:bodyPr/>
        <a:lstStyle/>
        <a:p>
          <a:endParaRPr lang="en-US"/>
        </a:p>
      </dgm:t>
    </dgm:pt>
    <dgm:pt modelId="{8FFE7D81-96D1-4255-A25D-31A28EEBD09D}" type="sibTrans" cxnId="{F637DA41-71F6-4AAA-A8AF-6F0720199CD1}">
      <dgm:prSet phldrT="3" phldr="0"/>
      <dgm:spPr/>
      <dgm:t>
        <a:bodyPr/>
        <a:lstStyle/>
        <a:p>
          <a:r>
            <a:rPr lang="en-US"/>
            <a:t>3</a:t>
          </a:r>
        </a:p>
      </dgm:t>
    </dgm:pt>
    <dgm:pt modelId="{3E96732C-A1CB-46B5-AD3B-70997078B27B}" type="pres">
      <dgm:prSet presAssocID="{B6AF4AF4-44AB-455E-B5C9-4E0E46753AF6}" presName="Name0" presStyleCnt="0">
        <dgm:presLayoutVars>
          <dgm:animLvl val="lvl"/>
          <dgm:resizeHandles val="exact"/>
        </dgm:presLayoutVars>
      </dgm:prSet>
      <dgm:spPr/>
    </dgm:pt>
    <dgm:pt modelId="{C9BA1AE0-07DF-4BF0-9DF2-49D69BFA3186}" type="pres">
      <dgm:prSet presAssocID="{45B2A6AF-188E-4432-A873-F868995124DA}" presName="compositeNode" presStyleCnt="0">
        <dgm:presLayoutVars>
          <dgm:bulletEnabled val="1"/>
        </dgm:presLayoutVars>
      </dgm:prSet>
      <dgm:spPr/>
    </dgm:pt>
    <dgm:pt modelId="{C8EB6B21-3D2E-4B13-9E9B-E76CC30F19B0}" type="pres">
      <dgm:prSet presAssocID="{45B2A6AF-188E-4432-A873-F868995124DA}" presName="bgRect" presStyleLbl="bgAccFollowNode1" presStyleIdx="0" presStyleCnt="3"/>
      <dgm:spPr/>
    </dgm:pt>
    <dgm:pt modelId="{48183284-6392-4797-8FFE-63E1225CDD1E}" type="pres">
      <dgm:prSet presAssocID="{1FB87762-6C32-4E21-94D5-16BF808710A7}" presName="sibTransNodeCircle" presStyleLbl="alignNode1" presStyleIdx="0" presStyleCnt="6">
        <dgm:presLayoutVars>
          <dgm:chMax val="0"/>
          <dgm:bulletEnabled/>
        </dgm:presLayoutVars>
      </dgm:prSet>
      <dgm:spPr/>
    </dgm:pt>
    <dgm:pt modelId="{D4C86CFF-89A5-454F-AE43-DF2133B6DF99}" type="pres">
      <dgm:prSet presAssocID="{45B2A6AF-188E-4432-A873-F868995124DA}" presName="bottomLine" presStyleLbl="alignNode1" presStyleIdx="1" presStyleCnt="6">
        <dgm:presLayoutVars/>
      </dgm:prSet>
      <dgm:spPr/>
    </dgm:pt>
    <dgm:pt modelId="{CBC14CAE-5647-4AD7-93C5-5CA09B2DA584}" type="pres">
      <dgm:prSet presAssocID="{45B2A6AF-188E-4432-A873-F868995124DA}" presName="nodeText" presStyleLbl="bgAccFollowNode1" presStyleIdx="0" presStyleCnt="3">
        <dgm:presLayoutVars>
          <dgm:bulletEnabled val="1"/>
        </dgm:presLayoutVars>
      </dgm:prSet>
      <dgm:spPr/>
    </dgm:pt>
    <dgm:pt modelId="{D39EC9EC-0114-4461-905D-898C66E983A5}" type="pres">
      <dgm:prSet presAssocID="{1FB87762-6C32-4E21-94D5-16BF808710A7}" presName="sibTrans" presStyleCnt="0"/>
      <dgm:spPr/>
    </dgm:pt>
    <dgm:pt modelId="{D2092025-0900-46CA-9F6F-45C87A513973}" type="pres">
      <dgm:prSet presAssocID="{1214DC43-1205-4A99-A953-E16158BCA936}" presName="compositeNode" presStyleCnt="0">
        <dgm:presLayoutVars>
          <dgm:bulletEnabled val="1"/>
        </dgm:presLayoutVars>
      </dgm:prSet>
      <dgm:spPr/>
    </dgm:pt>
    <dgm:pt modelId="{C957BD53-9359-47B5-8122-767B97DF461A}" type="pres">
      <dgm:prSet presAssocID="{1214DC43-1205-4A99-A953-E16158BCA936}" presName="bgRect" presStyleLbl="bgAccFollowNode1" presStyleIdx="1" presStyleCnt="3"/>
      <dgm:spPr/>
    </dgm:pt>
    <dgm:pt modelId="{80F44458-EA63-4EF6-9FC8-CF3C545DCA5B}" type="pres">
      <dgm:prSet presAssocID="{45FF186C-E442-4A80-9D71-C3C79D406C3B}" presName="sibTransNodeCircle" presStyleLbl="alignNode1" presStyleIdx="2" presStyleCnt="6">
        <dgm:presLayoutVars>
          <dgm:chMax val="0"/>
          <dgm:bulletEnabled/>
        </dgm:presLayoutVars>
      </dgm:prSet>
      <dgm:spPr/>
    </dgm:pt>
    <dgm:pt modelId="{A73BC9AE-8677-4EF1-9229-F7994F741D1F}" type="pres">
      <dgm:prSet presAssocID="{1214DC43-1205-4A99-A953-E16158BCA936}" presName="bottomLine" presStyleLbl="alignNode1" presStyleIdx="3" presStyleCnt="6">
        <dgm:presLayoutVars/>
      </dgm:prSet>
      <dgm:spPr/>
    </dgm:pt>
    <dgm:pt modelId="{7DE57C44-04FE-485D-9CFD-866361045D5F}" type="pres">
      <dgm:prSet presAssocID="{1214DC43-1205-4A99-A953-E16158BCA936}" presName="nodeText" presStyleLbl="bgAccFollowNode1" presStyleIdx="1" presStyleCnt="3">
        <dgm:presLayoutVars>
          <dgm:bulletEnabled val="1"/>
        </dgm:presLayoutVars>
      </dgm:prSet>
      <dgm:spPr/>
    </dgm:pt>
    <dgm:pt modelId="{9E0B9510-E73B-4D4F-8B0D-23BF2EF158C5}" type="pres">
      <dgm:prSet presAssocID="{45FF186C-E442-4A80-9D71-C3C79D406C3B}" presName="sibTrans" presStyleCnt="0"/>
      <dgm:spPr/>
    </dgm:pt>
    <dgm:pt modelId="{B492F5E6-C501-4CF0-BB8E-E46BC882FD5F}" type="pres">
      <dgm:prSet presAssocID="{441C7CEC-D324-44DB-A0EF-5A56D815F64C}" presName="compositeNode" presStyleCnt="0">
        <dgm:presLayoutVars>
          <dgm:bulletEnabled val="1"/>
        </dgm:presLayoutVars>
      </dgm:prSet>
      <dgm:spPr/>
    </dgm:pt>
    <dgm:pt modelId="{40C1FF53-EB54-4F0F-B7EE-8C63C4A97E03}" type="pres">
      <dgm:prSet presAssocID="{441C7CEC-D324-44DB-A0EF-5A56D815F64C}" presName="bgRect" presStyleLbl="bgAccFollowNode1" presStyleIdx="2" presStyleCnt="3"/>
      <dgm:spPr/>
    </dgm:pt>
    <dgm:pt modelId="{AE8C225D-3B3E-45D1-A511-BBB345F2851C}" type="pres">
      <dgm:prSet presAssocID="{8FFE7D81-96D1-4255-A25D-31A28EEBD09D}" presName="sibTransNodeCircle" presStyleLbl="alignNode1" presStyleIdx="4" presStyleCnt="6">
        <dgm:presLayoutVars>
          <dgm:chMax val="0"/>
          <dgm:bulletEnabled/>
        </dgm:presLayoutVars>
      </dgm:prSet>
      <dgm:spPr/>
    </dgm:pt>
    <dgm:pt modelId="{13597008-FB28-4CBC-A4ED-1C1062CB5804}" type="pres">
      <dgm:prSet presAssocID="{441C7CEC-D324-44DB-A0EF-5A56D815F64C}" presName="bottomLine" presStyleLbl="alignNode1" presStyleIdx="5" presStyleCnt="6">
        <dgm:presLayoutVars/>
      </dgm:prSet>
      <dgm:spPr/>
    </dgm:pt>
    <dgm:pt modelId="{B441A197-1D75-4C4C-8936-2AA9F7E9C820}" type="pres">
      <dgm:prSet presAssocID="{441C7CEC-D324-44DB-A0EF-5A56D815F64C}" presName="nodeText" presStyleLbl="bgAccFollowNode1" presStyleIdx="2" presStyleCnt="3">
        <dgm:presLayoutVars>
          <dgm:bulletEnabled val="1"/>
        </dgm:presLayoutVars>
      </dgm:prSet>
      <dgm:spPr/>
    </dgm:pt>
  </dgm:ptLst>
  <dgm:cxnLst>
    <dgm:cxn modelId="{DAAE3401-F7D3-417B-BADB-9AB05E25C1BB}" type="presOf" srcId="{B6AF4AF4-44AB-455E-B5C9-4E0E46753AF6}" destId="{3E96732C-A1CB-46B5-AD3B-70997078B27B}" srcOrd="0" destOrd="0" presId="urn:microsoft.com/office/officeart/2016/7/layout/BasicLinearProcessNumbered"/>
    <dgm:cxn modelId="{FD968812-C420-41E9-AD12-F1E04DBBB7FB}" type="presOf" srcId="{45B2A6AF-188E-4432-A873-F868995124DA}" destId="{C8EB6B21-3D2E-4B13-9E9B-E76CC30F19B0}" srcOrd="0" destOrd="0" presId="urn:microsoft.com/office/officeart/2016/7/layout/BasicLinearProcessNumbered"/>
    <dgm:cxn modelId="{B2175417-95A9-4EFF-BD51-C4B8044FFEEC}" type="presOf" srcId="{1FB87762-6C32-4E21-94D5-16BF808710A7}" destId="{48183284-6392-4797-8FFE-63E1225CDD1E}" srcOrd="0" destOrd="0" presId="urn:microsoft.com/office/officeart/2016/7/layout/BasicLinearProcessNumbered"/>
    <dgm:cxn modelId="{4546F01C-6D34-4681-B120-630115EBDF47}" type="presOf" srcId="{441C7CEC-D324-44DB-A0EF-5A56D815F64C}" destId="{40C1FF53-EB54-4F0F-B7EE-8C63C4A97E03}" srcOrd="0" destOrd="0" presId="urn:microsoft.com/office/officeart/2016/7/layout/BasicLinearProcessNumbered"/>
    <dgm:cxn modelId="{DEBB1920-6562-43D0-BB24-C9C73F98661A}" type="presOf" srcId="{8FFE7D81-96D1-4255-A25D-31A28EEBD09D}" destId="{AE8C225D-3B3E-45D1-A511-BBB345F2851C}" srcOrd="0" destOrd="0" presId="urn:microsoft.com/office/officeart/2016/7/layout/BasicLinearProcessNumbered"/>
    <dgm:cxn modelId="{F637DA41-71F6-4AAA-A8AF-6F0720199CD1}" srcId="{B6AF4AF4-44AB-455E-B5C9-4E0E46753AF6}" destId="{441C7CEC-D324-44DB-A0EF-5A56D815F64C}" srcOrd="2" destOrd="0" parTransId="{1A1F6E17-2D39-4DA9-A1E6-E9F3D657A2D6}" sibTransId="{8FFE7D81-96D1-4255-A25D-31A28EEBD09D}"/>
    <dgm:cxn modelId="{89693564-19CA-4D96-BE3A-9A3AC09902EB}" type="presOf" srcId="{1214DC43-1205-4A99-A953-E16158BCA936}" destId="{7DE57C44-04FE-485D-9CFD-866361045D5F}" srcOrd="1" destOrd="0" presId="urn:microsoft.com/office/officeart/2016/7/layout/BasicLinearProcessNumbered"/>
    <dgm:cxn modelId="{21AB9955-566D-41F8-BB60-BDF1F059C811}" type="presOf" srcId="{1214DC43-1205-4A99-A953-E16158BCA936}" destId="{C957BD53-9359-47B5-8122-767B97DF461A}" srcOrd="0" destOrd="0" presId="urn:microsoft.com/office/officeart/2016/7/layout/BasicLinearProcessNumbered"/>
    <dgm:cxn modelId="{FA9A365A-99DE-48B1-8D33-AE6BA1512581}" type="presOf" srcId="{45B2A6AF-188E-4432-A873-F868995124DA}" destId="{CBC14CAE-5647-4AD7-93C5-5CA09B2DA584}" srcOrd="1" destOrd="0" presId="urn:microsoft.com/office/officeart/2016/7/layout/BasicLinearProcessNumbered"/>
    <dgm:cxn modelId="{5C0CA0B2-5D2F-42BB-8F41-01E04878220E}" type="presOf" srcId="{45FF186C-E442-4A80-9D71-C3C79D406C3B}" destId="{80F44458-EA63-4EF6-9FC8-CF3C545DCA5B}" srcOrd="0" destOrd="0" presId="urn:microsoft.com/office/officeart/2016/7/layout/BasicLinearProcessNumbered"/>
    <dgm:cxn modelId="{F67439DB-A980-4AA6-8970-62B3368815DA}" type="presOf" srcId="{441C7CEC-D324-44DB-A0EF-5A56D815F64C}" destId="{B441A197-1D75-4C4C-8936-2AA9F7E9C820}" srcOrd="1" destOrd="0" presId="urn:microsoft.com/office/officeart/2016/7/layout/BasicLinearProcessNumbered"/>
    <dgm:cxn modelId="{A02B64EA-1AB5-4EE4-B242-DBCBB80438C2}" srcId="{B6AF4AF4-44AB-455E-B5C9-4E0E46753AF6}" destId="{45B2A6AF-188E-4432-A873-F868995124DA}" srcOrd="0" destOrd="0" parTransId="{1EF1D687-7003-4FB6-8869-6F206F3D7626}" sibTransId="{1FB87762-6C32-4E21-94D5-16BF808710A7}"/>
    <dgm:cxn modelId="{18DACDF4-77CF-4051-946F-AF7E7D6C676D}" srcId="{B6AF4AF4-44AB-455E-B5C9-4E0E46753AF6}" destId="{1214DC43-1205-4A99-A953-E16158BCA936}" srcOrd="1" destOrd="0" parTransId="{CB8B0630-782B-427B-80F0-EEA766BACC3B}" sibTransId="{45FF186C-E442-4A80-9D71-C3C79D406C3B}"/>
    <dgm:cxn modelId="{8174A549-E462-4E54-811B-C0AB9365E2D9}" type="presParOf" srcId="{3E96732C-A1CB-46B5-AD3B-70997078B27B}" destId="{C9BA1AE0-07DF-4BF0-9DF2-49D69BFA3186}" srcOrd="0" destOrd="0" presId="urn:microsoft.com/office/officeart/2016/7/layout/BasicLinearProcessNumbered"/>
    <dgm:cxn modelId="{6A6C6AA9-1988-4AFE-AE6B-97971E2A783C}" type="presParOf" srcId="{C9BA1AE0-07DF-4BF0-9DF2-49D69BFA3186}" destId="{C8EB6B21-3D2E-4B13-9E9B-E76CC30F19B0}" srcOrd="0" destOrd="0" presId="urn:microsoft.com/office/officeart/2016/7/layout/BasicLinearProcessNumbered"/>
    <dgm:cxn modelId="{0A2C8647-D17E-4EA4-A42B-807C894CE680}" type="presParOf" srcId="{C9BA1AE0-07DF-4BF0-9DF2-49D69BFA3186}" destId="{48183284-6392-4797-8FFE-63E1225CDD1E}" srcOrd="1" destOrd="0" presId="urn:microsoft.com/office/officeart/2016/7/layout/BasicLinearProcessNumbered"/>
    <dgm:cxn modelId="{8ADEB74E-9C4A-42E5-87DF-6FB6C148F50D}" type="presParOf" srcId="{C9BA1AE0-07DF-4BF0-9DF2-49D69BFA3186}" destId="{D4C86CFF-89A5-454F-AE43-DF2133B6DF99}" srcOrd="2" destOrd="0" presId="urn:microsoft.com/office/officeart/2016/7/layout/BasicLinearProcessNumbered"/>
    <dgm:cxn modelId="{635BE224-5ED5-4235-BBAC-597E5116A9D9}" type="presParOf" srcId="{C9BA1AE0-07DF-4BF0-9DF2-49D69BFA3186}" destId="{CBC14CAE-5647-4AD7-93C5-5CA09B2DA584}" srcOrd="3" destOrd="0" presId="urn:microsoft.com/office/officeart/2016/7/layout/BasicLinearProcessNumbered"/>
    <dgm:cxn modelId="{D3DE2572-7681-4693-A9B1-254228755D2D}" type="presParOf" srcId="{3E96732C-A1CB-46B5-AD3B-70997078B27B}" destId="{D39EC9EC-0114-4461-905D-898C66E983A5}" srcOrd="1" destOrd="0" presId="urn:microsoft.com/office/officeart/2016/7/layout/BasicLinearProcessNumbered"/>
    <dgm:cxn modelId="{419808F2-EB5F-4B4B-9847-9064416A0DE3}" type="presParOf" srcId="{3E96732C-A1CB-46B5-AD3B-70997078B27B}" destId="{D2092025-0900-46CA-9F6F-45C87A513973}" srcOrd="2" destOrd="0" presId="urn:microsoft.com/office/officeart/2016/7/layout/BasicLinearProcessNumbered"/>
    <dgm:cxn modelId="{70ADC3D3-56EB-4AA1-AB73-45BEFF01680D}" type="presParOf" srcId="{D2092025-0900-46CA-9F6F-45C87A513973}" destId="{C957BD53-9359-47B5-8122-767B97DF461A}" srcOrd="0" destOrd="0" presId="urn:microsoft.com/office/officeart/2016/7/layout/BasicLinearProcessNumbered"/>
    <dgm:cxn modelId="{C1857C6B-6CD7-4EE6-82A0-2DCE25CAB0EB}" type="presParOf" srcId="{D2092025-0900-46CA-9F6F-45C87A513973}" destId="{80F44458-EA63-4EF6-9FC8-CF3C545DCA5B}" srcOrd="1" destOrd="0" presId="urn:microsoft.com/office/officeart/2016/7/layout/BasicLinearProcessNumbered"/>
    <dgm:cxn modelId="{30E43ECF-78D8-40C1-A936-DF604B55E50D}" type="presParOf" srcId="{D2092025-0900-46CA-9F6F-45C87A513973}" destId="{A73BC9AE-8677-4EF1-9229-F7994F741D1F}" srcOrd="2" destOrd="0" presId="urn:microsoft.com/office/officeart/2016/7/layout/BasicLinearProcessNumbered"/>
    <dgm:cxn modelId="{3000F169-AF99-458B-9AE1-6E30BF05C54D}" type="presParOf" srcId="{D2092025-0900-46CA-9F6F-45C87A513973}" destId="{7DE57C44-04FE-485D-9CFD-866361045D5F}" srcOrd="3" destOrd="0" presId="urn:microsoft.com/office/officeart/2016/7/layout/BasicLinearProcessNumbered"/>
    <dgm:cxn modelId="{E2B47CB2-1558-45DC-84BB-7A9067439191}" type="presParOf" srcId="{3E96732C-A1CB-46B5-AD3B-70997078B27B}" destId="{9E0B9510-E73B-4D4F-8B0D-23BF2EF158C5}" srcOrd="3" destOrd="0" presId="urn:microsoft.com/office/officeart/2016/7/layout/BasicLinearProcessNumbered"/>
    <dgm:cxn modelId="{CE82F22D-58C9-4D83-946B-DEACE1594ACC}" type="presParOf" srcId="{3E96732C-A1CB-46B5-AD3B-70997078B27B}" destId="{B492F5E6-C501-4CF0-BB8E-E46BC882FD5F}" srcOrd="4" destOrd="0" presId="urn:microsoft.com/office/officeart/2016/7/layout/BasicLinearProcessNumbered"/>
    <dgm:cxn modelId="{569AEAF8-83E2-43C9-B6E7-0BDFD37AE482}" type="presParOf" srcId="{B492F5E6-C501-4CF0-BB8E-E46BC882FD5F}" destId="{40C1FF53-EB54-4F0F-B7EE-8C63C4A97E03}" srcOrd="0" destOrd="0" presId="urn:microsoft.com/office/officeart/2016/7/layout/BasicLinearProcessNumbered"/>
    <dgm:cxn modelId="{8ED60AA1-4171-402B-8AA3-E1B05E02C081}" type="presParOf" srcId="{B492F5E6-C501-4CF0-BB8E-E46BC882FD5F}" destId="{AE8C225D-3B3E-45D1-A511-BBB345F2851C}" srcOrd="1" destOrd="0" presId="urn:microsoft.com/office/officeart/2016/7/layout/BasicLinearProcessNumbered"/>
    <dgm:cxn modelId="{5FB653AA-3379-4D1E-A004-A7112C5EA9A8}" type="presParOf" srcId="{B492F5E6-C501-4CF0-BB8E-E46BC882FD5F}" destId="{13597008-FB28-4CBC-A4ED-1C1062CB5804}" srcOrd="2" destOrd="0" presId="urn:microsoft.com/office/officeart/2016/7/layout/BasicLinearProcessNumbered"/>
    <dgm:cxn modelId="{B99EDBBA-9BEE-4168-8458-DDF070C48EC5}" type="presParOf" srcId="{B492F5E6-C501-4CF0-BB8E-E46BC882FD5F}" destId="{B441A197-1D75-4C4C-8936-2AA9F7E9C82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B5305-11A8-4C2C-947C-4F5CDB007945}">
      <dsp:nvSpPr>
        <dsp:cNvPr id="0" name=""/>
        <dsp:cNvSpPr/>
      </dsp:nvSpPr>
      <dsp:spPr>
        <a:xfrm>
          <a:off x="563316" y="539241"/>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4841B0-1CD3-44FD-8FB6-219C3BD02A95}">
      <dsp:nvSpPr>
        <dsp:cNvPr id="0" name=""/>
        <dsp:cNvSpPr/>
      </dsp:nvSpPr>
      <dsp:spPr>
        <a:xfrm>
          <a:off x="936253" y="91217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FDA91B-0DB6-4524-BD95-FC56B0EFF467}">
      <dsp:nvSpPr>
        <dsp:cNvPr id="0" name=""/>
        <dsp:cNvSpPr/>
      </dsp:nvSpPr>
      <dsp:spPr>
        <a:xfrm>
          <a:off x="3910"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Wildlife monitoring is key for conservation</a:t>
          </a:r>
        </a:p>
      </dsp:txBody>
      <dsp:txXfrm>
        <a:off x="3910" y="2834241"/>
        <a:ext cx="2868750" cy="720000"/>
      </dsp:txXfrm>
    </dsp:sp>
    <dsp:sp modelId="{A234BB48-C604-4A2F-BB7E-12F35CCD6D64}">
      <dsp:nvSpPr>
        <dsp:cNvPr id="0" name=""/>
        <dsp:cNvSpPr/>
      </dsp:nvSpPr>
      <dsp:spPr>
        <a:xfrm>
          <a:off x="3934097" y="539241"/>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E1BF5-2CCC-437B-820B-CDB18272AC4C}">
      <dsp:nvSpPr>
        <dsp:cNvPr id="0" name=""/>
        <dsp:cNvSpPr/>
      </dsp:nvSpPr>
      <dsp:spPr>
        <a:xfrm>
          <a:off x="4307035" y="91217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49CB1C-60FC-474F-8526-60AA3C841602}">
      <dsp:nvSpPr>
        <dsp:cNvPr id="0" name=""/>
        <dsp:cNvSpPr/>
      </dsp:nvSpPr>
      <dsp:spPr>
        <a:xfrm>
          <a:off x="3374691"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How do we estimate the population size of wild animals?</a:t>
          </a:r>
        </a:p>
      </dsp:txBody>
      <dsp:txXfrm>
        <a:off x="3374691" y="2834241"/>
        <a:ext cx="2868750" cy="720000"/>
      </dsp:txXfrm>
    </dsp:sp>
    <dsp:sp modelId="{A2415DED-451B-470C-8F94-DA3EC67A7149}">
      <dsp:nvSpPr>
        <dsp:cNvPr id="0" name=""/>
        <dsp:cNvSpPr/>
      </dsp:nvSpPr>
      <dsp:spPr>
        <a:xfrm>
          <a:off x="7304879" y="539241"/>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091B0-AA74-48DD-B298-A9CE169061B6}">
      <dsp:nvSpPr>
        <dsp:cNvPr id="0" name=""/>
        <dsp:cNvSpPr/>
      </dsp:nvSpPr>
      <dsp:spPr>
        <a:xfrm>
          <a:off x="7677816" y="91217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44D75C-C48A-4C09-9E3E-052DE95BD0BB}">
      <dsp:nvSpPr>
        <dsp:cNvPr id="0" name=""/>
        <dsp:cNvSpPr/>
      </dsp:nvSpPr>
      <dsp:spPr>
        <a:xfrm>
          <a:off x="6745472"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Combining data types</a:t>
          </a:r>
        </a:p>
      </dsp:txBody>
      <dsp:txXfrm>
        <a:off x="6745472" y="2834241"/>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7E7AA-D178-4468-879C-AF12246157C4}">
      <dsp:nvSpPr>
        <dsp:cNvPr id="0" name=""/>
        <dsp:cNvSpPr/>
      </dsp:nvSpPr>
      <dsp:spPr>
        <a:xfrm>
          <a:off x="0" y="3032"/>
          <a:ext cx="8596312" cy="6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EFBDA-7926-4C9A-86BA-C62DE9DDEE4A}">
      <dsp:nvSpPr>
        <dsp:cNvPr id="0" name=""/>
        <dsp:cNvSpPr/>
      </dsp:nvSpPr>
      <dsp:spPr>
        <a:xfrm>
          <a:off x="195383" y="148358"/>
          <a:ext cx="355242" cy="355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65C82C-A43E-4902-96A0-3A97C3A966A3}">
      <dsp:nvSpPr>
        <dsp:cNvPr id="0" name=""/>
        <dsp:cNvSpPr/>
      </dsp:nvSpPr>
      <dsp:spPr>
        <a:xfrm>
          <a:off x="746009" y="3032"/>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US" sz="1900" kern="1200"/>
            <a:t>Background</a:t>
          </a:r>
        </a:p>
      </dsp:txBody>
      <dsp:txXfrm>
        <a:off x="746009" y="3032"/>
        <a:ext cx="7850302" cy="645895"/>
      </dsp:txXfrm>
    </dsp:sp>
    <dsp:sp modelId="{4254CDA0-AAE3-44DC-91F7-365237DFA48C}">
      <dsp:nvSpPr>
        <dsp:cNvPr id="0" name=""/>
        <dsp:cNvSpPr/>
      </dsp:nvSpPr>
      <dsp:spPr>
        <a:xfrm>
          <a:off x="0" y="810401"/>
          <a:ext cx="8596312" cy="6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72A6B1-D3EA-4CE3-8B9B-C07D4B04DF16}">
      <dsp:nvSpPr>
        <dsp:cNvPr id="0" name=""/>
        <dsp:cNvSpPr/>
      </dsp:nvSpPr>
      <dsp:spPr>
        <a:xfrm>
          <a:off x="195383" y="955728"/>
          <a:ext cx="355242" cy="355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D1E7E8-116E-4DC9-8575-2197FFA7D619}">
      <dsp:nvSpPr>
        <dsp:cNvPr id="0" name=""/>
        <dsp:cNvSpPr/>
      </dsp:nvSpPr>
      <dsp:spPr>
        <a:xfrm>
          <a:off x="746009" y="810401"/>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US" sz="1900" kern="1200"/>
            <a:t>History</a:t>
          </a:r>
        </a:p>
      </dsp:txBody>
      <dsp:txXfrm>
        <a:off x="746009" y="810401"/>
        <a:ext cx="7850302" cy="645895"/>
      </dsp:txXfrm>
    </dsp:sp>
    <dsp:sp modelId="{5FF4D5CC-2FF8-490F-9521-CFF8E2DD9E9A}">
      <dsp:nvSpPr>
        <dsp:cNvPr id="0" name=""/>
        <dsp:cNvSpPr/>
      </dsp:nvSpPr>
      <dsp:spPr>
        <a:xfrm>
          <a:off x="0" y="1617770"/>
          <a:ext cx="8596312" cy="6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B32E7C-44E0-42F2-BE3D-92CBEE09E967}">
      <dsp:nvSpPr>
        <dsp:cNvPr id="0" name=""/>
        <dsp:cNvSpPr/>
      </dsp:nvSpPr>
      <dsp:spPr>
        <a:xfrm>
          <a:off x="195383" y="1763097"/>
          <a:ext cx="355242" cy="355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C124E7-81E1-4D2A-80A7-C0BCD1990690}">
      <dsp:nvSpPr>
        <dsp:cNvPr id="0" name=""/>
        <dsp:cNvSpPr/>
      </dsp:nvSpPr>
      <dsp:spPr>
        <a:xfrm>
          <a:off x="746009" y="161777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US" sz="1900" kern="1200"/>
            <a:t>Model Specification and Issues</a:t>
          </a:r>
        </a:p>
      </dsp:txBody>
      <dsp:txXfrm>
        <a:off x="746009" y="1617770"/>
        <a:ext cx="7850302" cy="645895"/>
      </dsp:txXfrm>
    </dsp:sp>
    <dsp:sp modelId="{5CE43AF7-1682-4636-8DBC-0C79698CA669}">
      <dsp:nvSpPr>
        <dsp:cNvPr id="0" name=""/>
        <dsp:cNvSpPr/>
      </dsp:nvSpPr>
      <dsp:spPr>
        <a:xfrm>
          <a:off x="0" y="2425140"/>
          <a:ext cx="8596312" cy="6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0FC264-4B54-4234-BBCF-2EE6B0B6E024}">
      <dsp:nvSpPr>
        <dsp:cNvPr id="0" name=""/>
        <dsp:cNvSpPr/>
      </dsp:nvSpPr>
      <dsp:spPr>
        <a:xfrm>
          <a:off x="195383" y="2570466"/>
          <a:ext cx="355242" cy="3552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2716E4-DCA6-4D1D-961C-898F4DBA9C1B}">
      <dsp:nvSpPr>
        <dsp:cNvPr id="0" name=""/>
        <dsp:cNvSpPr/>
      </dsp:nvSpPr>
      <dsp:spPr>
        <a:xfrm>
          <a:off x="746009" y="242514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US" sz="1900" kern="1200"/>
            <a:t>Simulation Study Method</a:t>
          </a:r>
        </a:p>
      </dsp:txBody>
      <dsp:txXfrm>
        <a:off x="746009" y="2425140"/>
        <a:ext cx="7850302" cy="645895"/>
      </dsp:txXfrm>
    </dsp:sp>
    <dsp:sp modelId="{39433C00-DA26-4D41-99B8-5C7E2B0B01AD}">
      <dsp:nvSpPr>
        <dsp:cNvPr id="0" name=""/>
        <dsp:cNvSpPr/>
      </dsp:nvSpPr>
      <dsp:spPr>
        <a:xfrm>
          <a:off x="0" y="3232509"/>
          <a:ext cx="8596312" cy="6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F59089-D571-410E-A446-EA59EC9755C0}">
      <dsp:nvSpPr>
        <dsp:cNvPr id="0" name=""/>
        <dsp:cNvSpPr/>
      </dsp:nvSpPr>
      <dsp:spPr>
        <a:xfrm>
          <a:off x="195383" y="3377835"/>
          <a:ext cx="355242" cy="3552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40FC06-456C-4BA3-8AC9-C180F5D99FEE}">
      <dsp:nvSpPr>
        <dsp:cNvPr id="0" name=""/>
        <dsp:cNvSpPr/>
      </dsp:nvSpPr>
      <dsp:spPr>
        <a:xfrm>
          <a:off x="746009" y="3232509"/>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US" sz="1900" kern="1200"/>
            <a:t>Results</a:t>
          </a:r>
        </a:p>
      </dsp:txBody>
      <dsp:txXfrm>
        <a:off x="746009" y="3232509"/>
        <a:ext cx="7850302" cy="645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B6B21-3D2E-4B13-9E9B-E76CC30F19B0}">
      <dsp:nvSpPr>
        <dsp:cNvPr id="0" name=""/>
        <dsp:cNvSpPr/>
      </dsp:nvSpPr>
      <dsp:spPr>
        <a:xfrm>
          <a:off x="0" y="60275"/>
          <a:ext cx="2686347" cy="3760886"/>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1022350">
            <a:lnSpc>
              <a:spcPct val="90000"/>
            </a:lnSpc>
            <a:spcBef>
              <a:spcPct val="0"/>
            </a:spcBef>
            <a:spcAft>
              <a:spcPct val="35000"/>
            </a:spcAft>
            <a:buNone/>
          </a:pPr>
          <a:r>
            <a:rPr lang="en-US" sz="2300" kern="1200"/>
            <a:t>Simulate interactions of individuals with camera traps and detections</a:t>
          </a:r>
        </a:p>
      </dsp:txBody>
      <dsp:txXfrm>
        <a:off x="0" y="1489412"/>
        <a:ext cx="2686347" cy="2256531"/>
      </dsp:txXfrm>
    </dsp:sp>
    <dsp:sp modelId="{48183284-6392-4797-8FFE-63E1225CDD1E}">
      <dsp:nvSpPr>
        <dsp:cNvPr id="0" name=""/>
        <dsp:cNvSpPr/>
      </dsp:nvSpPr>
      <dsp:spPr>
        <a:xfrm>
          <a:off x="779040" y="436363"/>
          <a:ext cx="1128265" cy="1128265"/>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44271" y="601594"/>
        <a:ext cx="797803" cy="797803"/>
      </dsp:txXfrm>
    </dsp:sp>
    <dsp:sp modelId="{D4C86CFF-89A5-454F-AE43-DF2133B6DF99}">
      <dsp:nvSpPr>
        <dsp:cNvPr id="0" name=""/>
        <dsp:cNvSpPr/>
      </dsp:nvSpPr>
      <dsp:spPr>
        <a:xfrm>
          <a:off x="0" y="3821089"/>
          <a:ext cx="2686347" cy="72"/>
        </a:xfrm>
        <a:prstGeom prst="rect">
          <a:avLst/>
        </a:prstGeom>
        <a:solidFill>
          <a:schemeClr val="accent5">
            <a:hueOff val="499051"/>
            <a:satOff val="-10098"/>
            <a:lumOff val="314"/>
            <a:alphaOff val="0"/>
          </a:schemeClr>
        </a:solidFill>
        <a:ln w="19050" cap="rnd" cmpd="sng" algn="ctr">
          <a:solidFill>
            <a:schemeClr val="accent5">
              <a:hueOff val="499051"/>
              <a:satOff val="-10098"/>
              <a:lumOff val="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57BD53-9359-47B5-8122-767B97DF461A}">
      <dsp:nvSpPr>
        <dsp:cNvPr id="0" name=""/>
        <dsp:cNvSpPr/>
      </dsp:nvSpPr>
      <dsp:spPr>
        <a:xfrm>
          <a:off x="2954982" y="60275"/>
          <a:ext cx="2686347" cy="3760886"/>
        </a:xfrm>
        <a:prstGeom prst="rect">
          <a:avLst/>
        </a:prstGeom>
        <a:solidFill>
          <a:schemeClr val="accent5">
            <a:tint val="40000"/>
            <a:alpha val="90000"/>
            <a:hueOff val="1325892"/>
            <a:satOff val="-13914"/>
            <a:lumOff val="-912"/>
            <a:alphaOff val="0"/>
          </a:schemeClr>
        </a:solidFill>
        <a:ln w="19050" cap="rnd" cmpd="sng" algn="ctr">
          <a:solidFill>
            <a:schemeClr val="accent5">
              <a:tint val="40000"/>
              <a:alpha val="90000"/>
              <a:hueOff val="1325892"/>
              <a:satOff val="-13914"/>
              <a:lumOff val="-9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1022350">
            <a:lnSpc>
              <a:spcPct val="90000"/>
            </a:lnSpc>
            <a:spcBef>
              <a:spcPct val="0"/>
            </a:spcBef>
            <a:spcAft>
              <a:spcPct val="35000"/>
            </a:spcAft>
            <a:buNone/>
          </a:pPr>
          <a:r>
            <a:rPr lang="en-US" sz="2300" kern="1200" dirty="0"/>
            <a:t>Generate capture histories and presence-absence matrices</a:t>
          </a:r>
        </a:p>
      </dsp:txBody>
      <dsp:txXfrm>
        <a:off x="2954982" y="1489412"/>
        <a:ext cx="2686347" cy="2256531"/>
      </dsp:txXfrm>
    </dsp:sp>
    <dsp:sp modelId="{80F44458-EA63-4EF6-9FC8-CF3C545DCA5B}">
      <dsp:nvSpPr>
        <dsp:cNvPr id="0" name=""/>
        <dsp:cNvSpPr/>
      </dsp:nvSpPr>
      <dsp:spPr>
        <a:xfrm>
          <a:off x="3734023" y="436363"/>
          <a:ext cx="1128265" cy="1128265"/>
        </a:xfrm>
        <a:prstGeom prst="ellipse">
          <a:avLst/>
        </a:prstGeom>
        <a:solidFill>
          <a:schemeClr val="accent5">
            <a:hueOff val="998102"/>
            <a:satOff val="-20196"/>
            <a:lumOff val="628"/>
            <a:alphaOff val="0"/>
          </a:schemeClr>
        </a:solidFill>
        <a:ln w="19050" cap="rnd" cmpd="sng" algn="ctr">
          <a:solidFill>
            <a:schemeClr val="accent5">
              <a:hueOff val="998102"/>
              <a:satOff val="-20196"/>
              <a:lumOff val="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899254" y="601594"/>
        <a:ext cx="797803" cy="797803"/>
      </dsp:txXfrm>
    </dsp:sp>
    <dsp:sp modelId="{A73BC9AE-8677-4EF1-9229-F7994F741D1F}">
      <dsp:nvSpPr>
        <dsp:cNvPr id="0" name=""/>
        <dsp:cNvSpPr/>
      </dsp:nvSpPr>
      <dsp:spPr>
        <a:xfrm>
          <a:off x="2954982" y="3821089"/>
          <a:ext cx="2686347" cy="72"/>
        </a:xfrm>
        <a:prstGeom prst="rect">
          <a:avLst/>
        </a:prstGeom>
        <a:solidFill>
          <a:schemeClr val="accent5">
            <a:hueOff val="1497154"/>
            <a:satOff val="-30293"/>
            <a:lumOff val="941"/>
            <a:alphaOff val="0"/>
          </a:schemeClr>
        </a:solidFill>
        <a:ln w="19050" cap="rnd" cmpd="sng" algn="ctr">
          <a:solidFill>
            <a:schemeClr val="accent5">
              <a:hueOff val="1497154"/>
              <a:satOff val="-30293"/>
              <a:lumOff val="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1FF53-EB54-4F0F-B7EE-8C63C4A97E03}">
      <dsp:nvSpPr>
        <dsp:cNvPr id="0" name=""/>
        <dsp:cNvSpPr/>
      </dsp:nvSpPr>
      <dsp:spPr>
        <a:xfrm>
          <a:off x="5909964" y="60275"/>
          <a:ext cx="2686347" cy="3760886"/>
        </a:xfrm>
        <a:prstGeom prst="rect">
          <a:avLst/>
        </a:prstGeom>
        <a:solidFill>
          <a:schemeClr val="accent5">
            <a:tint val="40000"/>
            <a:alpha val="90000"/>
            <a:hueOff val="2651784"/>
            <a:satOff val="-27828"/>
            <a:lumOff val="-1825"/>
            <a:alphaOff val="0"/>
          </a:schemeClr>
        </a:solidFill>
        <a:ln w="19050" cap="rnd" cmpd="sng" algn="ctr">
          <a:solidFill>
            <a:schemeClr val="accent5">
              <a:tint val="40000"/>
              <a:alpha val="90000"/>
              <a:hueOff val="2651784"/>
              <a:satOff val="-27828"/>
              <a:lumOff val="-18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1022350">
            <a:lnSpc>
              <a:spcPct val="90000"/>
            </a:lnSpc>
            <a:spcBef>
              <a:spcPct val="0"/>
            </a:spcBef>
            <a:spcAft>
              <a:spcPct val="35000"/>
            </a:spcAft>
            <a:buNone/>
          </a:pPr>
          <a:r>
            <a:rPr lang="en-US" sz="2300" kern="1200" dirty="0"/>
            <a:t>Feed into the model </a:t>
          </a:r>
        </a:p>
      </dsp:txBody>
      <dsp:txXfrm>
        <a:off x="5909964" y="1489412"/>
        <a:ext cx="2686347" cy="2256531"/>
      </dsp:txXfrm>
    </dsp:sp>
    <dsp:sp modelId="{AE8C225D-3B3E-45D1-A511-BBB345F2851C}">
      <dsp:nvSpPr>
        <dsp:cNvPr id="0" name=""/>
        <dsp:cNvSpPr/>
      </dsp:nvSpPr>
      <dsp:spPr>
        <a:xfrm>
          <a:off x="6689005" y="436363"/>
          <a:ext cx="1128265" cy="1128265"/>
        </a:xfrm>
        <a:prstGeom prst="ellipse">
          <a:avLst/>
        </a:prstGeom>
        <a:solidFill>
          <a:schemeClr val="accent5">
            <a:hueOff val="1996205"/>
            <a:satOff val="-40391"/>
            <a:lumOff val="1255"/>
            <a:alphaOff val="0"/>
          </a:schemeClr>
        </a:solidFill>
        <a:ln w="19050" cap="rnd" cmpd="sng" algn="ctr">
          <a:solidFill>
            <a:schemeClr val="accent5">
              <a:hueOff val="1996205"/>
              <a:satOff val="-40391"/>
              <a:lumOff val="1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854236" y="601594"/>
        <a:ext cx="797803" cy="797803"/>
      </dsp:txXfrm>
    </dsp:sp>
    <dsp:sp modelId="{13597008-FB28-4CBC-A4ED-1C1062CB5804}">
      <dsp:nvSpPr>
        <dsp:cNvPr id="0" name=""/>
        <dsp:cNvSpPr/>
      </dsp:nvSpPr>
      <dsp:spPr>
        <a:xfrm>
          <a:off x="5909964" y="3821089"/>
          <a:ext cx="2686347" cy="72"/>
        </a:xfrm>
        <a:prstGeom prst="rect">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E8087E-D77F-4736-AB99-C92892B87BA6}"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7E54F-E90B-4546-A13C-813D4F986C3E}" type="slidenum">
              <a:rPr lang="en-US" smtClean="0"/>
              <a:t>‹#›</a:t>
            </a:fld>
            <a:endParaRPr lang="en-US"/>
          </a:p>
        </p:txBody>
      </p:sp>
    </p:spTree>
    <p:extLst>
      <p:ext uri="{BB962C8B-B14F-4D97-AF65-F5344CB8AC3E}">
        <p14:creationId xmlns:p14="http://schemas.microsoft.com/office/powerpoint/2010/main" val="392483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47E54F-E90B-4546-A13C-813D4F986C3E}" type="slidenum">
              <a:rPr lang="en-US" smtClean="0"/>
              <a:t>1</a:t>
            </a:fld>
            <a:endParaRPr lang="en-US"/>
          </a:p>
        </p:txBody>
      </p:sp>
    </p:spTree>
    <p:extLst>
      <p:ext uri="{BB962C8B-B14F-4D97-AF65-F5344CB8AC3E}">
        <p14:creationId xmlns:p14="http://schemas.microsoft.com/office/powerpoint/2010/main" val="1276440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1 min</a:t>
                </a:r>
              </a:p>
              <a:p>
                <a:endParaRPr lang="en-US" dirty="0"/>
              </a:p>
              <a:p>
                <a:r>
                  <a:rPr lang="en-US" dirty="0"/>
                  <a:t>The camera traps were placed randomly with a Poisson process, the same process as generating home-ranges. We assume x, y coordinates are independent uniform random variables. Next, we assume that the capture probability of individual </a:t>
                </a:r>
                <a:r>
                  <a:rPr lang="en-US" dirty="0" err="1"/>
                  <a:t>i</a:t>
                </a:r>
                <a:r>
                  <a:rPr lang="en-US" dirty="0"/>
                  <a:t>, </a:t>
                </a:r>
                <a:r>
                  <a:rPr lang="en-US" dirty="0" err="1"/>
                  <a:t>p_i</a:t>
                </a:r>
                <a:r>
                  <a:rPr lang="en-US" dirty="0"/>
                  <a:t> decreases with distance between the home-range </a:t>
                </a:r>
                <a:r>
                  <a:rPr lang="en-US" dirty="0" err="1"/>
                  <a:t>centre</a:t>
                </a:r>
                <a:r>
                  <a:rPr lang="en-US" dirty="0"/>
                  <a:t> </a:t>
                </a:r>
                <a:r>
                  <a:rPr lang="en-US" dirty="0" err="1"/>
                  <a:t>i</a:t>
                </a:r>
                <a:r>
                  <a:rPr lang="en-US" dirty="0"/>
                  <a:t> and the camera location j. A half-normal detection function models this behavior nicely, with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decreasing</a:t>
                </a:r>
                <a:r>
                  <a:rPr lang="en-US" baseline="0" dirty="0"/>
                  <a:t> with distance d from the camera trap. A movement parameter </a:t>
                </a:r>
                <a14:m>
                  <m:oMath xmlns:m="http://schemas.openxmlformats.org/officeDocument/2006/math">
                    <m:r>
                      <a:rPr lang="en-US" b="0" i="1" baseline="0" smtClean="0">
                        <a:latin typeface="Cambria Math" panose="02040503050406030204" pitchFamily="18" charset="0"/>
                      </a:rPr>
                      <m:t>𝜏</m:t>
                    </m:r>
                  </m:oMath>
                </a14:m>
                <a:r>
                  <a:rPr lang="en-US" dirty="0"/>
                  <a:t> is also defined, being a</a:t>
                </a:r>
                <a:r>
                  <a:rPr lang="en-US" baseline="0" dirty="0"/>
                  <a:t> value between 0 and 1 where 1 is the most movement for the animal. The animal can move throughout the study area, but typically stay close to their home-range. This is represented by </a:t>
                </a:r>
                <a14:m>
                  <m:oMath xmlns:m="http://schemas.openxmlformats.org/officeDocument/2006/math">
                    <m:r>
                      <a:rPr lang="en-US" b="0" i="1" baseline="0" smtClean="0">
                        <a:latin typeface="Cambria Math" panose="02040503050406030204" pitchFamily="18" charset="0"/>
                      </a:rPr>
                      <m:t>𝜏</m:t>
                    </m:r>
                  </m:oMath>
                </a14:m>
                <a:r>
                  <a:rPr lang="en-US" dirty="0"/>
                  <a:t>.</a:t>
                </a:r>
              </a:p>
            </p:txBody>
          </p:sp>
        </mc:Choice>
        <mc:Fallback xmlns="">
          <p:sp>
            <p:nvSpPr>
              <p:cNvPr id="3" name="Notes Placeholder 2"/>
              <p:cNvSpPr>
                <a:spLocks noGrp="1"/>
              </p:cNvSpPr>
              <p:nvPr>
                <p:ph type="body" idx="1"/>
              </p:nvPr>
            </p:nvSpPr>
            <p:spPr/>
            <p:txBody>
              <a:bodyPr/>
              <a:lstStyle/>
              <a:p>
                <a:r>
                  <a:rPr lang="en-US" dirty="0"/>
                  <a:t>1 min</a:t>
                </a:r>
              </a:p>
              <a:p>
                <a:endParaRPr lang="en-US" dirty="0"/>
              </a:p>
              <a:p>
                <a:r>
                  <a:rPr lang="en-US" dirty="0"/>
                  <a:t>The camera traps were placed randomly with a Poisson process, the same process as generating home-ranges. We assume x, y coordinates are independent uniform random variables. Next, we assume that the capture probability of individual </a:t>
                </a:r>
                <a:r>
                  <a:rPr lang="en-US" dirty="0" err="1"/>
                  <a:t>i</a:t>
                </a:r>
                <a:r>
                  <a:rPr lang="en-US" dirty="0"/>
                  <a:t>, </a:t>
                </a:r>
                <a:r>
                  <a:rPr lang="en-US" dirty="0" err="1"/>
                  <a:t>p_i</a:t>
                </a:r>
                <a:r>
                  <a:rPr lang="en-US" dirty="0"/>
                  <a:t> decreases with distance between the home-range </a:t>
                </a:r>
                <a:r>
                  <a:rPr lang="en-US" dirty="0" err="1"/>
                  <a:t>centre</a:t>
                </a:r>
                <a:r>
                  <a:rPr lang="en-US" dirty="0"/>
                  <a:t> </a:t>
                </a:r>
                <a:r>
                  <a:rPr lang="en-US" dirty="0" err="1"/>
                  <a:t>i</a:t>
                </a:r>
                <a:r>
                  <a:rPr lang="en-US" dirty="0"/>
                  <a:t> and the camera location j. A half-normal detection function models this behavior nicely, with the value </a:t>
                </a:r>
                <a:r>
                  <a:rPr lang="en-US" b="0" i="0">
                    <a:latin typeface="Cambria Math" panose="02040503050406030204" pitchFamily="18" charset="0"/>
                  </a:rPr>
                  <a:t>𝑝_𝑖</a:t>
                </a:r>
                <a:r>
                  <a:rPr lang="en-US" dirty="0"/>
                  <a:t> decreasing</a:t>
                </a:r>
                <a:r>
                  <a:rPr lang="en-US" baseline="0" dirty="0"/>
                  <a:t> with distance d from the camera trap. A movement parameter </a:t>
                </a:r>
                <a:r>
                  <a:rPr lang="en-US" b="0" i="0" baseline="0">
                    <a:latin typeface="Cambria Math" panose="02040503050406030204" pitchFamily="18" charset="0"/>
                  </a:rPr>
                  <a:t>𝜏</a:t>
                </a:r>
                <a:r>
                  <a:rPr lang="en-US" dirty="0"/>
                  <a:t> is also defined, being a</a:t>
                </a:r>
                <a:r>
                  <a:rPr lang="en-US" baseline="0" dirty="0"/>
                  <a:t> value between 0 and 1 where 1 is the most movement for the animal. The animal can move throughout the study area, but typically stay close to their home-range. This is represented by </a:t>
                </a:r>
                <a:r>
                  <a:rPr lang="en-US" b="0" i="0" baseline="0">
                    <a:latin typeface="Cambria Math" panose="02040503050406030204" pitchFamily="18" charset="0"/>
                  </a:rPr>
                  <a:t>𝜏</a:t>
                </a:r>
                <a:r>
                  <a:rPr lang="en-US" dirty="0"/>
                  <a:t>.</a:t>
                </a:r>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10</a:t>
            </a:fld>
            <a:endParaRPr lang="en-US"/>
          </a:p>
        </p:txBody>
      </p:sp>
    </p:spTree>
    <p:extLst>
      <p:ext uri="{BB962C8B-B14F-4D97-AF65-F5344CB8AC3E}">
        <p14:creationId xmlns:p14="http://schemas.microsoft.com/office/powerpoint/2010/main" val="2865581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As you increase tau, the movement parameter, the capture probabilities increase for each trap. Using the half-normal detection function, we can calculate capture probabilities for each individual for each camera trap. We can now simulate interactions of individuals with the camera traps for each study period. In each “round”, a random number is generated between 0 and 1, and if the individual has a number less than or equal to their capture probability we say that animal was captured by the camera trap at that time. We have a three-dimensional array in which cell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a:t> determines if individual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was captured by trap </a:t>
                </a:r>
                <a14:m>
                  <m:oMath xmlns:m="http://schemas.openxmlformats.org/officeDocument/2006/math">
                    <m:r>
                      <a:rPr lang="en-US" b="0" i="1" smtClean="0">
                        <a:latin typeface="Cambria Math" panose="02040503050406030204" pitchFamily="18" charset="0"/>
                      </a:rPr>
                      <m:t>𝑗</m:t>
                    </m:r>
                  </m:oMath>
                </a14:m>
                <a:r>
                  <a:rPr lang="en-US" dirty="0"/>
                  <a:t> at time </a:t>
                </a:r>
                <a14:m>
                  <m:oMath xmlns:m="http://schemas.openxmlformats.org/officeDocument/2006/math">
                    <m:r>
                      <a:rPr lang="en-US" b="0" i="1" smtClean="0">
                        <a:latin typeface="Cambria Math" panose="02040503050406030204" pitchFamily="18" charset="0"/>
                      </a:rPr>
                      <m:t>𝑘</m:t>
                    </m:r>
                  </m:oMath>
                </a14:m>
                <a:r>
                  <a:rPr lang="en-US" dirty="0"/>
                  <a:t>. Collapsing this 3-D</a:t>
                </a:r>
                <a:r>
                  <a:rPr lang="en-US" baseline="0" dirty="0"/>
                  <a:t> array yields the capture histories for all individuals. This new array determines if individual </a:t>
                </a:r>
                <a14:m>
                  <m:oMath xmlns:m="http://schemas.openxmlformats.org/officeDocument/2006/math">
                    <m:r>
                      <a:rPr lang="en-US" b="0" i="1" baseline="0" smtClean="0">
                        <a:latin typeface="Cambria Math" panose="02040503050406030204" pitchFamily="18" charset="0"/>
                      </a:rPr>
                      <m:t>𝑖</m:t>
                    </m:r>
                  </m:oMath>
                </a14:m>
                <a:r>
                  <a:rPr lang="en-US" dirty="0"/>
                  <a:t> was captured by any camera on occasion </a:t>
                </a:r>
                <a14:m>
                  <m:oMath xmlns:m="http://schemas.openxmlformats.org/officeDocument/2006/math">
                    <m:r>
                      <a:rPr lang="en-US" b="0" i="1" smtClean="0">
                        <a:latin typeface="Cambria Math" panose="02040503050406030204" pitchFamily="18" charset="0"/>
                      </a:rPr>
                      <m:t>𝑘</m:t>
                    </m:r>
                  </m:oMath>
                </a14:m>
                <a:r>
                  <a:rPr lang="en-US" dirty="0"/>
                  <a:t>.</a:t>
                </a:r>
              </a:p>
            </p:txBody>
          </p:sp>
        </mc:Choice>
        <mc:Fallback xmlns="">
          <p:sp>
            <p:nvSpPr>
              <p:cNvPr id="3" name="Notes Placeholder 2"/>
              <p:cNvSpPr>
                <a:spLocks noGrp="1"/>
              </p:cNvSpPr>
              <p:nvPr>
                <p:ph type="body" idx="1"/>
              </p:nvPr>
            </p:nvSpPr>
            <p:spPr/>
            <p:txBody>
              <a:bodyPr/>
              <a:lstStyle/>
              <a:p>
                <a:r>
                  <a:rPr lang="en-US" dirty="0"/>
                  <a:t>As you increase tau, the movement parameter, the capture probabilities increase for each trap. Using the half-normal detection function, we can calculate capture probabilities for each individual for each camera trap. We can now simulate interactions of individuals with the camera traps for each study period. In each “round”, a random number is generated between 0 and 1, and if the individual has a number less than or equal to their capture probability we say that animal was captured by the camera trap at that time. We have a three-dimensional array in which cell </a:t>
                </a:r>
                <a:r>
                  <a:rPr lang="en-US" b="0" i="0">
                    <a:latin typeface="Cambria Math" panose="02040503050406030204" pitchFamily="18" charset="0"/>
                  </a:rPr>
                  <a:t>𝑖,𝑗,𝑘</a:t>
                </a:r>
                <a:r>
                  <a:rPr lang="en-US" dirty="0"/>
                  <a:t> determines if individual </a:t>
                </a:r>
                <a:r>
                  <a:rPr lang="en-US" b="0" i="0">
                    <a:latin typeface="Cambria Math" panose="02040503050406030204" pitchFamily="18" charset="0"/>
                  </a:rPr>
                  <a:t>𝑖 </a:t>
                </a:r>
                <a:r>
                  <a:rPr lang="en-US" dirty="0"/>
                  <a:t>was captured by trap </a:t>
                </a:r>
                <a:r>
                  <a:rPr lang="en-US" b="0" i="0">
                    <a:latin typeface="Cambria Math" panose="02040503050406030204" pitchFamily="18" charset="0"/>
                  </a:rPr>
                  <a:t>𝑗</a:t>
                </a:r>
                <a:r>
                  <a:rPr lang="en-US" dirty="0"/>
                  <a:t> at time </a:t>
                </a:r>
                <a:r>
                  <a:rPr lang="en-US" b="0" i="0">
                    <a:latin typeface="Cambria Math" panose="02040503050406030204" pitchFamily="18" charset="0"/>
                  </a:rPr>
                  <a:t>𝑘</a:t>
                </a:r>
                <a:r>
                  <a:rPr lang="en-US" dirty="0"/>
                  <a:t>. Collapsing this 3-D</a:t>
                </a:r>
                <a:r>
                  <a:rPr lang="en-US" baseline="0" dirty="0"/>
                  <a:t> array yields the capture histories for all individuals. This new array determines if individual </a:t>
                </a:r>
                <a:r>
                  <a:rPr lang="en-US" b="0" i="0" baseline="0">
                    <a:latin typeface="Cambria Math" panose="02040503050406030204" pitchFamily="18" charset="0"/>
                  </a:rPr>
                  <a:t>𝑖</a:t>
                </a:r>
                <a:r>
                  <a:rPr lang="en-US" dirty="0"/>
                  <a:t> was captured by any camera on occasion </a:t>
                </a:r>
                <a:r>
                  <a:rPr lang="en-US" b="0" i="0">
                    <a:latin typeface="Cambria Math" panose="02040503050406030204" pitchFamily="18" charset="0"/>
                  </a:rPr>
                  <a:t>𝑘</a:t>
                </a:r>
                <a:r>
                  <a:rPr lang="en-US" dirty="0"/>
                  <a:t>.</a:t>
                </a:r>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11</a:t>
            </a:fld>
            <a:endParaRPr lang="en-US"/>
          </a:p>
        </p:txBody>
      </p:sp>
    </p:spTree>
    <p:extLst>
      <p:ext uri="{BB962C8B-B14F-4D97-AF65-F5344CB8AC3E}">
        <p14:creationId xmlns:p14="http://schemas.microsoft.com/office/powerpoint/2010/main" val="16717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First, we divide the study area into sites. Each region is equal in size for simplicity. We assume that site occupancy probability is proportional to the amount of time spent by an individual in that site. Each individual has a circle around their home-range representing where they spend the most time. The circle changes size based on </a:t>
                </a:r>
                <a14:m>
                  <m:oMath xmlns:m="http://schemas.openxmlformats.org/officeDocument/2006/math">
                    <m:r>
                      <a:rPr lang="en-US" b="0" i="1" smtClean="0">
                        <a:latin typeface="Cambria Math" panose="02040503050406030204" pitchFamily="18" charset="0"/>
                      </a:rPr>
                      <m:t>𝜏</m:t>
                    </m:r>
                  </m:oMath>
                </a14:m>
                <a:r>
                  <a:rPr lang="en-US" dirty="0"/>
                  <a:t>. To compute the occupancy probability, we use a bivariate normal distribution with covariance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2</m:t>
                        </m:r>
                      </m:sup>
                    </m:sSup>
                  </m:oMath>
                </a14:m>
                <a:r>
                  <a:rPr lang="en-US" dirty="0"/>
                  <a:t>. We</a:t>
                </a:r>
                <a:r>
                  <a:rPr lang="en-US" baseline="0" dirty="0"/>
                  <a:t> perform a double integration of the bivariate normal distribution function to get the amount of time spent by each individual in each cell. For example, individual 1 would spent about 95% of its time in this grid cell and about 5% in the adjacent grid cells, if tau is low.</a:t>
                </a:r>
                <a:endParaRPr lang="en-US" dirty="0"/>
              </a:p>
            </p:txBody>
          </p:sp>
        </mc:Choice>
        <mc:Fallback xmlns="">
          <p:sp>
            <p:nvSpPr>
              <p:cNvPr id="3" name="Notes Placeholder 2"/>
              <p:cNvSpPr>
                <a:spLocks noGrp="1"/>
              </p:cNvSpPr>
              <p:nvPr>
                <p:ph type="body" idx="1"/>
              </p:nvPr>
            </p:nvSpPr>
            <p:spPr/>
            <p:txBody>
              <a:bodyPr/>
              <a:lstStyle/>
              <a:p>
                <a:r>
                  <a:rPr lang="en-US" dirty="0"/>
                  <a:t>First, we divide the study area into sites. Each region is equal in size for simplicity. We assume that site occupancy probability is proportional to the amount of time spent by an individual in that site. Each individual has a circle around their home-range representing where they spend the most time. The circle changes size based on </a:t>
                </a:r>
                <a:r>
                  <a:rPr lang="en-US" b="0" i="0">
                    <a:latin typeface="Cambria Math" panose="02040503050406030204" pitchFamily="18" charset="0"/>
                  </a:rPr>
                  <a:t>𝜏</a:t>
                </a:r>
                <a:r>
                  <a:rPr lang="en-US" dirty="0"/>
                  <a:t>. To compute the occupancy probability, we use a bivariate normal distribution with covariance </a:t>
                </a:r>
                <a:r>
                  <a:rPr lang="en-US" b="0" i="0">
                    <a:latin typeface="Cambria Math" panose="02040503050406030204" pitchFamily="18" charset="0"/>
                  </a:rPr>
                  <a:t>𝜏^2</a:t>
                </a:r>
                <a:r>
                  <a:rPr lang="en-US" dirty="0"/>
                  <a:t>. We</a:t>
                </a:r>
                <a:r>
                  <a:rPr lang="en-US" baseline="0" dirty="0"/>
                  <a:t> perform a double integration of the bivariate normal distribution function to get the amount of time spent by each individual in each cell. For example, individual 1 would spent about 95% of its time in this grid cell and about 5% in the adjacent grid cells, if tau is low.</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12</a:t>
            </a:fld>
            <a:endParaRPr lang="en-US"/>
          </a:p>
        </p:txBody>
      </p:sp>
    </p:spTree>
    <p:extLst>
      <p:ext uri="{BB962C8B-B14F-4D97-AF65-F5344CB8AC3E}">
        <p14:creationId xmlns:p14="http://schemas.microsoft.com/office/powerpoint/2010/main" val="1011428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 heatmap to demonstrate how presence-absence data works. If animals don’t move around as much, their home-ranges will have the most detections and we can pinpoint where they are.</a:t>
            </a:r>
          </a:p>
        </p:txBody>
      </p:sp>
      <p:sp>
        <p:nvSpPr>
          <p:cNvPr id="4" name="Slide Number Placeholder 3"/>
          <p:cNvSpPr>
            <a:spLocks noGrp="1"/>
          </p:cNvSpPr>
          <p:nvPr>
            <p:ph type="sldNum" sz="quarter" idx="5"/>
          </p:nvPr>
        </p:nvSpPr>
        <p:spPr/>
        <p:txBody>
          <a:bodyPr/>
          <a:lstStyle/>
          <a:p>
            <a:fld id="{7B47E54F-E90B-4546-A13C-813D4F986C3E}" type="slidenum">
              <a:rPr lang="en-US" smtClean="0"/>
              <a:t>13</a:t>
            </a:fld>
            <a:endParaRPr lang="en-US"/>
          </a:p>
        </p:txBody>
      </p:sp>
    </p:spTree>
    <p:extLst>
      <p:ext uri="{BB962C8B-B14F-4D97-AF65-F5344CB8AC3E}">
        <p14:creationId xmlns:p14="http://schemas.microsoft.com/office/powerpoint/2010/main" val="1103533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My work is to conduct a simulation study on the model by Blanc. I will simulate interactions between individuals and camera traps and detection rates. Then, the capture-histories and presence-absence matrices will be generated from those simulations, which will be fed into the model. The paper provided supplementary R code which implements their model completely. We can vary all the parameters of the simulation such as </a:t>
                </a:r>
                <a14:m>
                  <m:oMath xmlns:m="http://schemas.openxmlformats.org/officeDocument/2006/math">
                    <m:r>
                      <a:rPr lang="en-US" b="0" i="1" smtClean="0">
                        <a:latin typeface="Cambria Math" panose="02040503050406030204" pitchFamily="18" charset="0"/>
                      </a:rPr>
                      <m:t>𝜏</m:t>
                    </m:r>
                    <m:r>
                      <a:rPr lang="en-US" b="0" i="0" smtClean="0">
                        <a:latin typeface="Cambria Math" panose="02040503050406030204" pitchFamily="18" charset="0"/>
                      </a:rPr>
                      <m:t>, </m:t>
                    </m:r>
                  </m:oMath>
                </a14:m>
                <a:r>
                  <a:rPr lang="en-US" dirty="0"/>
                  <a:t>number of individuals, number of sampling occasions,</a:t>
                </a:r>
                <a:r>
                  <a:rPr lang="en-US" baseline="0" dirty="0"/>
                  <a:t> the number of camera traps and the number of sites.</a:t>
                </a:r>
                <a:r>
                  <a:rPr lang="en-US" dirty="0"/>
                  <a:t> The output will be analyzed and compared to the ground truth. We have made use</a:t>
                </a:r>
                <a:r>
                  <a:rPr lang="en-US" baseline="0" dirty="0"/>
                  <a:t> of the high-performance computing network by the Digital Research Alliance of Canada, using the Cedar node. Thousands of repetitions can be run using the network.</a:t>
                </a:r>
                <a:endParaRPr lang="en-US" dirty="0"/>
              </a:p>
            </p:txBody>
          </p:sp>
        </mc:Choice>
        <mc:Fallback xmlns="">
          <p:sp>
            <p:nvSpPr>
              <p:cNvPr id="3" name="Notes Placeholder 2"/>
              <p:cNvSpPr>
                <a:spLocks noGrp="1"/>
              </p:cNvSpPr>
              <p:nvPr>
                <p:ph type="body" idx="1"/>
              </p:nvPr>
            </p:nvSpPr>
            <p:spPr/>
            <p:txBody>
              <a:bodyPr/>
              <a:lstStyle/>
              <a:p>
                <a:r>
                  <a:rPr lang="en-US" dirty="0"/>
                  <a:t>My work is to conduct a simulation study on the model by Blanc. I will simulate interactions between individuals and camera traps and detection rates. Then, the capture-histories and presence-absence matrices will be generated from those simulations, which will be fed into the model. The paper provided supplementary R code which implements their model completely. We can vary all the parameters of the simulation such as </a:t>
                </a:r>
                <a:r>
                  <a:rPr lang="en-US" b="0" i="0">
                    <a:latin typeface="Cambria Math" panose="02040503050406030204" pitchFamily="18" charset="0"/>
                  </a:rPr>
                  <a:t>𝜏, </a:t>
                </a:r>
                <a:r>
                  <a:rPr lang="en-US" dirty="0"/>
                  <a:t>number of individuals, number of sampling occasions,</a:t>
                </a:r>
                <a:r>
                  <a:rPr lang="en-US" baseline="0" dirty="0"/>
                  <a:t> the number of camera traps and the number of sites.</a:t>
                </a:r>
                <a:r>
                  <a:rPr lang="en-US" dirty="0"/>
                  <a:t> The output will be analyzed and compared to the ground truth. We have made use</a:t>
                </a:r>
                <a:r>
                  <a:rPr lang="en-US" baseline="0" dirty="0"/>
                  <a:t> of the high-performance computing network by the Digital Research Alliance of Canada, using the Cedar node. Thousands of repetitions can be run using the network.</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14</a:t>
            </a:fld>
            <a:endParaRPr lang="en-US"/>
          </a:p>
        </p:txBody>
      </p:sp>
    </p:spTree>
    <p:extLst>
      <p:ext uri="{BB962C8B-B14F-4D97-AF65-F5344CB8AC3E}">
        <p14:creationId xmlns:p14="http://schemas.microsoft.com/office/powerpoint/2010/main" val="2288805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 have results from the simulation study. The outputted mean of the model always matches the number of animals captured. The model ignores data on detection. As you can see, there is a perfect one-to-one correlation of the number captured to the estimated population mean, across all parameters. Our hypothesis was that the model would output estimates based on the interplay between two scales, it seems to be true. Lambda is increasing just enough to make the number of observed individuals possible, but then stops to avoid dragging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a14:m>
                <a:r>
                  <a:rPr lang="en-US" dirty="0"/>
                  <a:t> too high. More analysis will be done,</a:t>
                </a:r>
                <a:r>
                  <a:rPr lang="en-US" baseline="0" dirty="0"/>
                  <a:t> </a:t>
                </a:r>
                <a:r>
                  <a:rPr lang="en-US" baseline="0"/>
                  <a:t>but all </a:t>
                </a:r>
                <a:r>
                  <a:rPr lang="en-US" baseline="0" dirty="0"/>
                  <a:t>our findings so far tell the </a:t>
                </a:r>
                <a:r>
                  <a:rPr lang="en-US" baseline="0"/>
                  <a:t>same story.</a:t>
                </a:r>
                <a:endParaRPr lang="en-US" dirty="0"/>
              </a:p>
            </p:txBody>
          </p:sp>
        </mc:Choice>
        <mc:Fallback xmlns="">
          <p:sp>
            <p:nvSpPr>
              <p:cNvPr id="3" name="Notes Placeholder 2"/>
              <p:cNvSpPr>
                <a:spLocks noGrp="1"/>
              </p:cNvSpPr>
              <p:nvPr>
                <p:ph type="body" idx="1"/>
              </p:nvPr>
            </p:nvSpPr>
            <p:spPr/>
            <p:txBody>
              <a:bodyPr/>
              <a:lstStyle/>
              <a:p>
                <a:r>
                  <a:rPr lang="en-US" dirty="0"/>
                  <a:t>The outputted mean of the model always matches the number of animals captured. The model ignores data on detection. As you can see, there is a perfect one-to-one correlation of the number captured to the estimated population mean, across all parameters. Our hypothesis was that the model would output estimates based on the interplay between two scales, it seems to be true. Lambda is increasing just enough to make the number of observed individuals possible, but then stops to avoid dragging </a:t>
                </a:r>
                <a:r>
                  <a:rPr lang="en-US" b="0" i="0">
                    <a:latin typeface="Cambria Math" panose="02040503050406030204" pitchFamily="18" charset="0"/>
                  </a:rPr>
                  <a:t>𝜓_𝑖</a:t>
                </a:r>
                <a:r>
                  <a:rPr lang="en-US" dirty="0"/>
                  <a:t> too high.</a:t>
                </a:r>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15</a:t>
            </a:fld>
            <a:endParaRPr lang="en-US"/>
          </a:p>
        </p:txBody>
      </p:sp>
    </p:spTree>
    <p:extLst>
      <p:ext uri="{BB962C8B-B14F-4D97-AF65-F5344CB8AC3E}">
        <p14:creationId xmlns:p14="http://schemas.microsoft.com/office/powerpoint/2010/main" val="1701473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a similar story here. Convergence to the actual N is observed, as tau increases. When tau increases, more animals are captured, and we eventually capture all the animals in the population (which is a census). Our preliminary results show that the model by Blanc only estimates the population size correctly when you capture almost all the animals in the population, which is a moot point.</a:t>
            </a:r>
          </a:p>
        </p:txBody>
      </p:sp>
      <p:sp>
        <p:nvSpPr>
          <p:cNvPr id="4" name="Slide Number Placeholder 3"/>
          <p:cNvSpPr>
            <a:spLocks noGrp="1"/>
          </p:cNvSpPr>
          <p:nvPr>
            <p:ph type="sldNum" sz="quarter" idx="5"/>
          </p:nvPr>
        </p:nvSpPr>
        <p:spPr/>
        <p:txBody>
          <a:bodyPr/>
          <a:lstStyle/>
          <a:p>
            <a:fld id="{7B47E54F-E90B-4546-A13C-813D4F986C3E}" type="slidenum">
              <a:rPr lang="en-US" smtClean="0"/>
              <a:t>16</a:t>
            </a:fld>
            <a:endParaRPr lang="en-US"/>
          </a:p>
        </p:txBody>
      </p:sp>
    </p:spTree>
    <p:extLst>
      <p:ext uri="{BB962C8B-B14F-4D97-AF65-F5344CB8AC3E}">
        <p14:creationId xmlns:p14="http://schemas.microsoft.com/office/powerpoint/2010/main" val="3577357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work would be to develop a model that links site abundance and occupancy data. It is crucial to account for animal movements in the study area, otherwise we do not utilize detection data correctly. Wildlife managers may use the model of Blanc and not realize that the estimates are erroneous. This would have </a:t>
            </a:r>
            <a:r>
              <a:rPr lang="en-US"/>
              <a:t>serious consequences.</a:t>
            </a:r>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17</a:t>
            </a:fld>
            <a:endParaRPr lang="en-US"/>
          </a:p>
        </p:txBody>
      </p:sp>
    </p:spTree>
    <p:extLst>
      <p:ext uri="{BB962C8B-B14F-4D97-AF65-F5344CB8AC3E}">
        <p14:creationId xmlns:p14="http://schemas.microsoft.com/office/powerpoint/2010/main" val="336465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18</a:t>
            </a:fld>
            <a:endParaRPr lang="en-US"/>
          </a:p>
        </p:txBody>
      </p:sp>
    </p:spTree>
    <p:extLst>
      <p:ext uri="{BB962C8B-B14F-4D97-AF65-F5344CB8AC3E}">
        <p14:creationId xmlns:p14="http://schemas.microsoft.com/office/powerpoint/2010/main" val="397150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19</a:t>
            </a:fld>
            <a:endParaRPr lang="en-US"/>
          </a:p>
        </p:txBody>
      </p:sp>
    </p:spTree>
    <p:extLst>
      <p:ext uri="{BB962C8B-B14F-4D97-AF65-F5344CB8AC3E}">
        <p14:creationId xmlns:p14="http://schemas.microsoft.com/office/powerpoint/2010/main" val="2002827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a:t>
            </a:r>
          </a:p>
          <a:p>
            <a:endParaRPr lang="en-US" dirty="0"/>
          </a:p>
          <a:p>
            <a:r>
              <a:rPr lang="en-US" dirty="0"/>
              <a:t>Being able to monitor wild animal populations is key for conservation efforts. We want to direct conservation resources towards areas that need it most, but how do we know which areas need the most help? Ecological statistics comprise the statistical tools and techniques to answer such questions. We can make accurate guesses on the population of wild animals without having to observe every animal in most cases. An active field of research in ecological statistics is about combining data types in order to get better population estimates. We would like to make use of cheaper and easier to obtain datasets to make better population estimates. If we could combine data types, datasets could cover each others' weaknesses and augment each others' strengths. </a:t>
            </a:r>
          </a:p>
        </p:txBody>
      </p:sp>
      <p:sp>
        <p:nvSpPr>
          <p:cNvPr id="4" name="Slide Number Placeholder 3"/>
          <p:cNvSpPr>
            <a:spLocks noGrp="1"/>
          </p:cNvSpPr>
          <p:nvPr>
            <p:ph type="sldNum" sz="quarter" idx="5"/>
          </p:nvPr>
        </p:nvSpPr>
        <p:spPr/>
        <p:txBody>
          <a:bodyPr/>
          <a:lstStyle/>
          <a:p>
            <a:fld id="{7B47E54F-E90B-4546-A13C-813D4F986C3E}" type="slidenum">
              <a:rPr lang="en-US" smtClean="0"/>
              <a:t>2</a:t>
            </a:fld>
            <a:endParaRPr lang="en-US"/>
          </a:p>
        </p:txBody>
      </p:sp>
    </p:spTree>
    <p:extLst>
      <p:ext uri="{BB962C8B-B14F-4D97-AF65-F5344CB8AC3E}">
        <p14:creationId xmlns:p14="http://schemas.microsoft.com/office/powerpoint/2010/main" val="2769406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seconds</a:t>
            </a:r>
          </a:p>
          <a:p>
            <a:endParaRPr lang="en-US" dirty="0"/>
          </a:p>
          <a:p>
            <a:r>
              <a:rPr lang="en-US" dirty="0"/>
              <a:t>I’ll give a quick overview of the types of studies we encounter in ecological statistics. Then I’ll talk about the history of my topic. Next, I’ll give a description of the model by the case study, and what issues arise. I’ll outline my simulation study methods and finally, give an overview of my results.</a:t>
            </a:r>
          </a:p>
        </p:txBody>
      </p:sp>
      <p:sp>
        <p:nvSpPr>
          <p:cNvPr id="4" name="Slide Number Placeholder 3"/>
          <p:cNvSpPr>
            <a:spLocks noGrp="1"/>
          </p:cNvSpPr>
          <p:nvPr>
            <p:ph type="sldNum" sz="quarter" idx="5"/>
          </p:nvPr>
        </p:nvSpPr>
        <p:spPr/>
        <p:txBody>
          <a:bodyPr/>
          <a:lstStyle/>
          <a:p>
            <a:fld id="{7B47E54F-E90B-4546-A13C-813D4F986C3E}" type="slidenum">
              <a:rPr lang="en-US" smtClean="0"/>
              <a:t>3</a:t>
            </a:fld>
            <a:endParaRPr lang="en-US"/>
          </a:p>
        </p:txBody>
      </p:sp>
    </p:spTree>
    <p:extLst>
      <p:ext uri="{BB962C8B-B14F-4D97-AF65-F5344CB8AC3E}">
        <p14:creationId xmlns:p14="http://schemas.microsoft.com/office/powerpoint/2010/main" val="376528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endParaRPr lang="en-US" dirty="0"/>
          </a:p>
          <a:p>
            <a:r>
              <a:rPr lang="en-US" dirty="0"/>
              <a:t>Let’s review the most common ways to study animal populations. First, we have a census. This the most expensive and resource intensive option but provides the most information about the population as you simply count every single animal in the area. These types of studies are not realistic to do in most cases due to the resource and cost constraints. </a:t>
            </a:r>
          </a:p>
          <a:p>
            <a:endParaRPr lang="en-US" dirty="0"/>
          </a:p>
          <a:p>
            <a:r>
              <a:rPr lang="en-US" dirty="0"/>
              <a:t>Next, we have presence-absence studies. This is when you go out into the field and find signs of presence in the area. These might include tracks, hair patches, droppings, markings, or wildlife and livestock killed. These types of studies determine whether there’s at least one animal of interest in each site.</a:t>
            </a:r>
          </a:p>
          <a:p>
            <a:endParaRPr lang="en-US" dirty="0"/>
          </a:p>
          <a:p>
            <a:r>
              <a:rPr lang="en-US" dirty="0"/>
              <a:t>Finally, we have mark-recapture studies. We assume that you can identify animals either with man-made tags or some other form of identification. An animal is captured, then recaptured at a later point in the study. This tells us a lot about a population, when the population is large you are less likely to recapture marked individuals. And vice-versa. </a:t>
            </a:r>
          </a:p>
        </p:txBody>
      </p:sp>
      <p:sp>
        <p:nvSpPr>
          <p:cNvPr id="4" name="Slide Number Placeholder 3"/>
          <p:cNvSpPr>
            <a:spLocks noGrp="1"/>
          </p:cNvSpPr>
          <p:nvPr>
            <p:ph type="sldNum" sz="quarter" idx="5"/>
          </p:nvPr>
        </p:nvSpPr>
        <p:spPr/>
        <p:txBody>
          <a:bodyPr/>
          <a:lstStyle/>
          <a:p>
            <a:fld id="{7B47E54F-E90B-4546-A13C-813D4F986C3E}" type="slidenum">
              <a:rPr lang="en-US" smtClean="0"/>
              <a:t>4</a:t>
            </a:fld>
            <a:endParaRPr lang="en-US"/>
          </a:p>
        </p:txBody>
      </p:sp>
    </p:spTree>
    <p:extLst>
      <p:ext uri="{BB962C8B-B14F-4D97-AF65-F5344CB8AC3E}">
        <p14:creationId xmlns:p14="http://schemas.microsoft.com/office/powerpoint/2010/main" val="239300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a:t>
            </a:r>
          </a:p>
          <a:p>
            <a:endParaRPr lang="en-US" dirty="0"/>
          </a:p>
          <a:p>
            <a:r>
              <a:rPr lang="en-US" dirty="0"/>
              <a:t>Nichols and </a:t>
            </a:r>
            <a:r>
              <a:rPr lang="en-US" dirty="0" err="1"/>
              <a:t>Royle</a:t>
            </a:r>
            <a:r>
              <a:rPr lang="en-US" dirty="0"/>
              <a:t> attempted to estimate abundance from repeated observations of the presence or absence of animals. This method only uses presence-absence data. Their method relies on the fact that variation in abundance introduces variation in detection probability. Then heterogeneity in abundance can be modeled as heterogeneity in detection probability. (Nichols, 2003) uses site abundance in their paper, an interesting note. So, their method has a parameter for the number of animals in each site, which is a departure from </a:t>
            </a:r>
            <a:r>
              <a:rPr lang="en-US" dirty="0" err="1"/>
              <a:t>blanc</a:t>
            </a:r>
            <a:r>
              <a:rPr lang="en-US" dirty="0"/>
              <a:t> 2014, which we will talk about next.</a:t>
            </a:r>
          </a:p>
          <a:p>
            <a:endParaRPr lang="en-US" dirty="0"/>
          </a:p>
          <a:p>
            <a:r>
              <a:rPr lang="en-US" dirty="0"/>
              <a:t>This paper by Nichols is the backbone for Blanc 2014, the population abundance being described as a Poisson process and the same psi=1-e^lambda eqn. Uses occupancy data to estimate lambda, which then yields abundance.</a:t>
            </a:r>
          </a:p>
          <a:p>
            <a:endParaRPr lang="en-US" dirty="0"/>
          </a:p>
          <a:p>
            <a:r>
              <a:rPr lang="en-US" dirty="0"/>
              <a:t>Method of Nichols needs large number of sites (over 100) because estimator performance started to suffer.</a:t>
            </a:r>
          </a:p>
          <a:p>
            <a:endParaRPr lang="en-US" dirty="0"/>
          </a:p>
          <a:p>
            <a:r>
              <a:rPr lang="en-US" dirty="0"/>
              <a:t>(</a:t>
            </a:r>
            <a:r>
              <a:rPr lang="en-US" dirty="0" err="1"/>
              <a:t>Karanth</a:t>
            </a:r>
            <a:r>
              <a:rPr lang="en-US" dirty="0"/>
              <a:t>, 2004) Employed camera traps to estimate the population size of tigers in Panna, Central India. The method was a closed capture-recapture model. This comprises the traditional method of capture-recapture, demonstrating it’s use with camera trapping. </a:t>
            </a:r>
          </a:p>
          <a:p>
            <a:endParaRPr lang="en-US" dirty="0"/>
          </a:p>
          <a:p>
            <a:r>
              <a:rPr lang="en-US" dirty="0"/>
              <a:t>Finally, we have our case study; the paper by Blanc et al. This paper attempts to combine abundance and occupancy data into a model to estimate the population size of Eurasian lynx in the Jura mountains, Eastern France. This paper provides the baseline for my project; to test the model by Blanc.</a:t>
            </a:r>
          </a:p>
        </p:txBody>
      </p:sp>
      <p:sp>
        <p:nvSpPr>
          <p:cNvPr id="4" name="Slide Number Placeholder 3"/>
          <p:cNvSpPr>
            <a:spLocks noGrp="1"/>
          </p:cNvSpPr>
          <p:nvPr>
            <p:ph type="sldNum" sz="quarter" idx="5"/>
          </p:nvPr>
        </p:nvSpPr>
        <p:spPr/>
        <p:txBody>
          <a:bodyPr/>
          <a:lstStyle/>
          <a:p>
            <a:fld id="{7B47E54F-E90B-4546-A13C-813D4F986C3E}" type="slidenum">
              <a:rPr lang="en-US" smtClean="0"/>
              <a:t>5</a:t>
            </a:fld>
            <a:endParaRPr lang="en-US"/>
          </a:p>
        </p:txBody>
      </p:sp>
    </p:spTree>
    <p:extLst>
      <p:ext uri="{BB962C8B-B14F-4D97-AF65-F5344CB8AC3E}">
        <p14:creationId xmlns:p14="http://schemas.microsoft.com/office/powerpoint/2010/main" val="843079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45 seconds</a:t>
                </a:r>
              </a:p>
              <a:p>
                <a:endParaRPr lang="en-US" dirty="0"/>
              </a:p>
              <a:p>
                <a:r>
                  <a:rPr lang="en-US" dirty="0"/>
                  <a:t>We will describe the model by (Blanc, 2014). Mark-recapture data is usually assumed to be a realization from a Poisson distribution with rate parameter lambda. Then the probability that a population has a size of N would be (1). Next, we let presence-absence data be described as a Bernoulli random variable. We have two outcomes, either a site is occupied, or it is not, which we denote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r>
                  <a:rPr lang="en-US" baseline="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t> respectively. We</a:t>
                </a:r>
                <a:r>
                  <a:rPr lang="en-US" baseline="0" dirty="0"/>
                  <a:t> denote the probability that a site is occupied as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𝜓</m:t>
                        </m:r>
                      </m:e>
                      <m:sub>
                        <m:r>
                          <a:rPr lang="en-US" b="0" i="1" baseline="0" smtClean="0">
                            <a:latin typeface="Cambria Math" panose="02040503050406030204" pitchFamily="18" charset="0"/>
                          </a:rPr>
                          <m:t>𝑖</m:t>
                        </m:r>
                      </m:sub>
                    </m:sSub>
                  </m:oMath>
                </a14:m>
                <a:r>
                  <a:rPr lang="en-US" dirty="0"/>
                  <a:t>.  </a:t>
                </a:r>
              </a:p>
            </p:txBody>
          </p:sp>
        </mc:Choice>
        <mc:Fallback xmlns="">
          <p:sp>
            <p:nvSpPr>
              <p:cNvPr id="3" name="Notes Placeholder 2"/>
              <p:cNvSpPr>
                <a:spLocks noGrp="1"/>
              </p:cNvSpPr>
              <p:nvPr>
                <p:ph type="body" idx="1"/>
              </p:nvPr>
            </p:nvSpPr>
            <p:spPr/>
            <p:txBody>
              <a:bodyPr/>
              <a:lstStyle/>
              <a:p>
                <a:r>
                  <a:rPr lang="en-US" dirty="0"/>
                  <a:t>45 seconds</a:t>
                </a:r>
              </a:p>
              <a:p>
                <a:endParaRPr lang="en-US" dirty="0"/>
              </a:p>
              <a:p>
                <a:r>
                  <a:rPr lang="en-US" dirty="0"/>
                  <a:t>We will describe the model by (Blanc, 2014). Mark-recapture data is usually assumed to be a realization from a Poisson distribution with rate parameter lambda. Then the probability that a population has a size of N would be (1). Next, we let presence-absence data be described as a Bernoulli random variable. We have two outcomes, either a site is occupied, or it is not, which we denote with </a:t>
                </a:r>
                <a:r>
                  <a:rPr lang="en-US" b="0" i="0">
                    <a:latin typeface="Cambria Math" panose="02040503050406030204" pitchFamily="18" charset="0"/>
                  </a:rPr>
                  <a:t>𝑧_𝑖=1</a:t>
                </a:r>
                <a:r>
                  <a:rPr lang="en-US" dirty="0"/>
                  <a:t> and</a:t>
                </a:r>
                <a:r>
                  <a:rPr lang="en-US" baseline="0" dirty="0"/>
                  <a:t> </a:t>
                </a:r>
                <a:r>
                  <a:rPr lang="en-US" b="0" i="0">
                    <a:latin typeface="Cambria Math" panose="02040503050406030204" pitchFamily="18" charset="0"/>
                  </a:rPr>
                  <a:t>𝑧_𝑖=0</a:t>
                </a:r>
                <a:r>
                  <a:rPr lang="en-US" dirty="0"/>
                  <a:t> respectively. We</a:t>
                </a:r>
                <a:r>
                  <a:rPr lang="en-US" baseline="0" dirty="0"/>
                  <a:t> denote the probability that a site is occupied as </a:t>
                </a:r>
                <a:r>
                  <a:rPr lang="en-US" b="0" i="0" baseline="0">
                    <a:latin typeface="Cambria Math" panose="02040503050406030204" pitchFamily="18" charset="0"/>
                  </a:rPr>
                  <a:t>𝜓_𝑖</a:t>
                </a:r>
                <a:r>
                  <a:rPr lang="en-US" dirty="0"/>
                  <a:t>.  </a:t>
                </a:r>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6</a:t>
            </a:fld>
            <a:endParaRPr lang="en-US"/>
          </a:p>
        </p:txBody>
      </p:sp>
    </p:spTree>
    <p:extLst>
      <p:ext uri="{BB962C8B-B14F-4D97-AF65-F5344CB8AC3E}">
        <p14:creationId xmlns:p14="http://schemas.microsoft.com/office/powerpoint/2010/main" val="253597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endParaRPr lang="en-US" dirty="0"/>
          </a:p>
          <a:p>
            <a:r>
              <a:rPr lang="en-US" dirty="0"/>
              <a:t>To combine mark-recapture and presence-absence data, (Blanc, 2014) proposed the following. Set the probability that a site is occupied with the probability that the total abundance is greater than 0. Now, if N follows a Poisson distribution, we have the probability that N is greater than 0 is the </a:t>
            </a:r>
            <a:r>
              <a:rPr lang="en-US" dirty="0" err="1"/>
              <a:t>cdf</a:t>
            </a:r>
            <a:r>
              <a:rPr lang="en-US" dirty="0"/>
              <a:t> of the Poisson, (4). Using our psi definition from earlier, we can equate the two in equation (5). Solving for lambda, we get equation (6). This allows the likelihood functions for both presence-absence and mark-recapture data to be written in a single parameter, lambda. In principle, both forms of data provide information about the abundance (population).</a:t>
            </a:r>
          </a:p>
        </p:txBody>
      </p:sp>
      <p:sp>
        <p:nvSpPr>
          <p:cNvPr id="4" name="Slide Number Placeholder 3"/>
          <p:cNvSpPr>
            <a:spLocks noGrp="1"/>
          </p:cNvSpPr>
          <p:nvPr>
            <p:ph type="sldNum" sz="quarter" idx="5"/>
          </p:nvPr>
        </p:nvSpPr>
        <p:spPr/>
        <p:txBody>
          <a:bodyPr/>
          <a:lstStyle/>
          <a:p>
            <a:fld id="{7B47E54F-E90B-4546-A13C-813D4F986C3E}" type="slidenum">
              <a:rPr lang="en-US" smtClean="0"/>
              <a:t>7</a:t>
            </a:fld>
            <a:endParaRPr lang="en-US"/>
          </a:p>
        </p:txBody>
      </p:sp>
    </p:spTree>
    <p:extLst>
      <p:ext uri="{BB962C8B-B14F-4D97-AF65-F5344CB8AC3E}">
        <p14:creationId xmlns:p14="http://schemas.microsoft.com/office/powerpoint/2010/main" val="874041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1.75 minutes</a:t>
                </a:r>
              </a:p>
              <a:p>
                <a:endParaRPr lang="en-US" dirty="0"/>
              </a:p>
              <a:p>
                <a:r>
                  <a:rPr lang="en-US" dirty="0"/>
                  <a:t>We think that the model by Blanc underestimates population sizes. In their paper, the population of lynx was estimated to be 9.96 individuals despite camera trapping estimating 14.46 individuals. In a paper by (Mehnaz, 2022), the method of Blanc was evaluated with other capture-recapture methods to estimate the population size of grizzly bears in Alberta. The paper found that the model by Blanc only estimated 40 bears, whereas other methods estimated 400 or more. One key concern with Blanc’s model is that there are no subscripts in the equations to indicate which quantities relate to the overall area and which relate to the individual sites. Instead, the model equates the probability that there are animals in the overall study area with the probability that each site is occupied. </a:t>
                </a:r>
              </a:p>
              <a:p>
                <a:endParaRPr lang="en-US" dirty="0"/>
              </a:p>
              <a:p>
                <a:r>
                  <a:rPr lang="en-US" dirty="0"/>
                  <a:t>Here is our hypothesis on what is happening here. Lambda is an increasing function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a14:m>
                <a:r>
                  <a:rPr lang="en-US" dirty="0"/>
                  <a:t>, which makes sense because higher abundance means higher occupancy probability and vice versa. But the data on occupancy pushes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a14:m>
                <a:r>
                  <a:rPr lang="en-US" dirty="0"/>
                  <a:t> down, because knowing some sites are unoccupied means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&lt;1</m:t>
                    </m:r>
                  </m:oMath>
                </a14:m>
                <a:r>
                  <a:rPr lang="en-US" dirty="0"/>
                  <a:t>. However, the data on abundance pushes </a:t>
                </a:r>
                <a14:m>
                  <m:oMath xmlns:m="http://schemas.openxmlformats.org/officeDocument/2006/math">
                    <m:r>
                      <a:rPr lang="en-US" b="0" i="1" smtClean="0">
                        <a:latin typeface="Cambria Math" panose="02040503050406030204" pitchFamily="18" charset="0"/>
                      </a:rPr>
                      <m:t>𝜆</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a14:m>
                <a:r>
                  <a:rPr lang="en-US" dirty="0"/>
                  <a:t> up. So </a:t>
                </a:r>
                <a14:m>
                  <m:oMath xmlns:m="http://schemas.openxmlformats.org/officeDocument/2006/math">
                    <m:r>
                      <a:rPr lang="en-US" b="0" i="1" smtClean="0">
                        <a:latin typeface="Cambria Math" panose="02040503050406030204" pitchFamily="18" charset="0"/>
                      </a:rPr>
                      <m:t>𝜆</m:t>
                    </m:r>
                  </m:oMath>
                </a14:m>
                <a:r>
                  <a:rPr lang="en-US" dirty="0"/>
                  <a:t> increases just</a:t>
                </a:r>
                <a:r>
                  <a:rPr lang="en-US" baseline="0" dirty="0"/>
                  <a:t> enough to make the observed number of individuals possible, but then stops to avoid dragging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𝜓</m:t>
                        </m:r>
                      </m:e>
                      <m:sub>
                        <m:r>
                          <a:rPr lang="en-US" b="0" i="1" baseline="0" smtClean="0">
                            <a:latin typeface="Cambria Math" panose="02040503050406030204" pitchFamily="18" charset="0"/>
                          </a:rPr>
                          <m:t>𝑖</m:t>
                        </m:r>
                      </m:sub>
                    </m:sSub>
                  </m:oMath>
                </a14:m>
                <a:r>
                  <a:rPr lang="en-US" dirty="0"/>
                  <a:t> up too high. The resulting population estimate is more about the interplay between lambda and </a:t>
                </a:r>
                <a:r>
                  <a:rPr lang="en-US" dirty="0" err="1"/>
                  <a:t>psi_i</a:t>
                </a:r>
                <a:r>
                  <a:rPr lang="en-US" baseline="0" dirty="0"/>
                  <a:t> being on different scales and essentially ignores the data on detection.</a:t>
                </a:r>
                <a:endParaRPr lang="en-US" dirty="0"/>
              </a:p>
            </p:txBody>
          </p:sp>
        </mc:Choice>
        <mc:Fallback xmlns="">
          <p:sp>
            <p:nvSpPr>
              <p:cNvPr id="3" name="Notes Placeholder 2"/>
              <p:cNvSpPr>
                <a:spLocks noGrp="1"/>
              </p:cNvSpPr>
              <p:nvPr>
                <p:ph type="body" idx="1"/>
              </p:nvPr>
            </p:nvSpPr>
            <p:spPr/>
            <p:txBody>
              <a:bodyPr/>
              <a:lstStyle/>
              <a:p>
                <a:r>
                  <a:rPr lang="en-US" dirty="0"/>
                  <a:t>1.75 minutes</a:t>
                </a:r>
              </a:p>
              <a:p>
                <a:endParaRPr lang="en-US" dirty="0"/>
              </a:p>
              <a:p>
                <a:r>
                  <a:rPr lang="en-US" dirty="0"/>
                  <a:t>We think that the model by Blanc underestimates population sizes. In their paper, the population of lynx was estimated to be 9.96 individuals despite camera trapping estimating 14.46 individuals. In a paper by (Mehnaz, 2022), the method of Blanc was evaluated with other capture-recapture methods to estimate the population size of grizzly bears in Alberta. The paper found that the model by Blanc only estimated 40 bears, whereas other methods estimated 400 or more. One key concern with Blanc’s model is that there are no subscripts in the equations to indicate which quantities relate to the overall area and which relate to the individual sites. Instead, the model equates the probability that there are animals in the overall study area with the probability that each site is occupied. </a:t>
                </a:r>
              </a:p>
              <a:p>
                <a:endParaRPr lang="en-US" dirty="0"/>
              </a:p>
              <a:p>
                <a:r>
                  <a:rPr lang="en-US" dirty="0"/>
                  <a:t>Here is our hypothesis on what is happening here. Lambda is an increasing function of </a:t>
                </a:r>
                <a:r>
                  <a:rPr lang="en-US" b="0" i="0">
                    <a:latin typeface="Cambria Math" panose="02040503050406030204" pitchFamily="18" charset="0"/>
                  </a:rPr>
                  <a:t>𝜓_𝑖</a:t>
                </a:r>
                <a:r>
                  <a:rPr lang="en-US" dirty="0"/>
                  <a:t>, which makes sense because higher abundance means higher occupancy probability and vice versa. But the data on occupancy pushes </a:t>
                </a:r>
                <a:r>
                  <a:rPr lang="en-US" b="0" i="0">
                    <a:latin typeface="Cambria Math" panose="02040503050406030204" pitchFamily="18" charset="0"/>
                  </a:rPr>
                  <a:t>𝜓_𝑖</a:t>
                </a:r>
                <a:r>
                  <a:rPr lang="en-US" dirty="0"/>
                  <a:t> down, because knowing some sites are unoccupied means that </a:t>
                </a:r>
                <a:r>
                  <a:rPr lang="en-US" b="0" i="0">
                    <a:latin typeface="Cambria Math" panose="02040503050406030204" pitchFamily="18" charset="0"/>
                  </a:rPr>
                  <a:t>𝜓_𝑖&lt;1</a:t>
                </a:r>
                <a:r>
                  <a:rPr lang="en-US" dirty="0"/>
                  <a:t>. However, the data on abundance pushes </a:t>
                </a:r>
                <a:r>
                  <a:rPr lang="en-US" b="0" i="0">
                    <a:latin typeface="Cambria Math" panose="02040503050406030204" pitchFamily="18" charset="0"/>
                  </a:rPr>
                  <a:t>𝜆</a:t>
                </a:r>
                <a:r>
                  <a:rPr lang="en-US" dirty="0"/>
                  <a:t> and </a:t>
                </a:r>
                <a:r>
                  <a:rPr lang="en-US" b="0" i="0">
                    <a:latin typeface="Cambria Math" panose="02040503050406030204" pitchFamily="18" charset="0"/>
                  </a:rPr>
                  <a:t>𝜓_𝑖</a:t>
                </a:r>
                <a:r>
                  <a:rPr lang="en-US" dirty="0"/>
                  <a:t> up. So </a:t>
                </a:r>
                <a:r>
                  <a:rPr lang="en-US" b="0" i="0">
                    <a:latin typeface="Cambria Math" panose="02040503050406030204" pitchFamily="18" charset="0"/>
                  </a:rPr>
                  <a:t>𝜆</a:t>
                </a:r>
                <a:r>
                  <a:rPr lang="en-US" dirty="0"/>
                  <a:t> increases just</a:t>
                </a:r>
                <a:r>
                  <a:rPr lang="en-US" baseline="0" dirty="0"/>
                  <a:t> enough to make the observed number of individuals possible, but then stops to avoid dragging </a:t>
                </a:r>
                <a:r>
                  <a:rPr lang="en-US" b="0" i="0" baseline="0">
                    <a:latin typeface="Cambria Math" panose="02040503050406030204" pitchFamily="18" charset="0"/>
                  </a:rPr>
                  <a:t>𝜓_𝑖</a:t>
                </a:r>
                <a:r>
                  <a:rPr lang="en-US" dirty="0"/>
                  <a:t> up too high. The resulting population estimate is more about the interplay between lambda and </a:t>
                </a:r>
                <a:r>
                  <a:rPr lang="en-US" dirty="0" err="1"/>
                  <a:t>psi_i</a:t>
                </a:r>
                <a:r>
                  <a:rPr lang="en-US" baseline="0" dirty="0"/>
                  <a:t> being on different scales and essentially ignores the data on detection.</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8</a:t>
            </a:fld>
            <a:endParaRPr lang="en-US"/>
          </a:p>
        </p:txBody>
      </p:sp>
    </p:spTree>
    <p:extLst>
      <p:ext uri="{BB962C8B-B14F-4D97-AF65-F5344CB8AC3E}">
        <p14:creationId xmlns:p14="http://schemas.microsoft.com/office/powerpoint/2010/main" val="3941746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a:t>
            </a:r>
          </a:p>
          <a:p>
            <a:endParaRPr lang="en-US" dirty="0"/>
          </a:p>
          <a:p>
            <a:r>
              <a:rPr lang="en-US" dirty="0"/>
              <a:t>Individual animals tend to stay within a certain range. This is defined to be their home-range. The centers of these home-ranges were generated using a Poisson process. The X and Y coordinates were each independent uniform random variables. We defined the study area to be a unit square for simplicity. </a:t>
            </a:r>
          </a:p>
          <a:p>
            <a:endParaRPr lang="en-US" dirty="0"/>
          </a:p>
          <a:p>
            <a:r>
              <a:rPr lang="en-US" dirty="0"/>
              <a:t>The graph shows an example of 5 individual home-range centers being generated randomly, with each one being labelled.</a:t>
            </a:r>
          </a:p>
        </p:txBody>
      </p:sp>
      <p:sp>
        <p:nvSpPr>
          <p:cNvPr id="4" name="Slide Number Placeholder 3"/>
          <p:cNvSpPr>
            <a:spLocks noGrp="1"/>
          </p:cNvSpPr>
          <p:nvPr>
            <p:ph type="sldNum" sz="quarter" idx="5"/>
          </p:nvPr>
        </p:nvSpPr>
        <p:spPr/>
        <p:txBody>
          <a:bodyPr/>
          <a:lstStyle/>
          <a:p>
            <a:fld id="{7B47E54F-E90B-4546-A13C-813D4F986C3E}" type="slidenum">
              <a:rPr lang="en-US" smtClean="0"/>
              <a:t>9</a:t>
            </a:fld>
            <a:endParaRPr lang="en-US"/>
          </a:p>
        </p:txBody>
      </p:sp>
    </p:spTree>
    <p:extLst>
      <p:ext uri="{BB962C8B-B14F-4D97-AF65-F5344CB8AC3E}">
        <p14:creationId xmlns:p14="http://schemas.microsoft.com/office/powerpoint/2010/main" val="3552988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11/7/2022</a:t>
            </a:r>
          </a:p>
        </p:txBody>
      </p:sp>
      <p:sp>
        <p:nvSpPr>
          <p:cNvPr id="5" name="Footer Placeholder 4"/>
          <p:cNvSpPr>
            <a:spLocks noGrp="1"/>
          </p:cNvSpPr>
          <p:nvPr>
            <p:ph type="ftr" sz="quarter" idx="11"/>
          </p:nvPr>
        </p:nvSpPr>
        <p:spPr/>
        <p:txBody>
          <a:bodyPr/>
          <a:lstStyle/>
          <a:p>
            <a:r>
              <a:rPr lang="en-US"/>
              <a:t>Combining data types in ecological statistics -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17</a:t>
            </a:r>
            <a:endParaRPr lang="en-US" dirty="0"/>
          </a:p>
        </p:txBody>
      </p:sp>
    </p:spTree>
    <p:extLst>
      <p:ext uri="{BB962C8B-B14F-4D97-AF65-F5344CB8AC3E}">
        <p14:creationId xmlns:p14="http://schemas.microsoft.com/office/powerpoint/2010/main" val="230552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11/7/2022</a:t>
            </a:r>
          </a:p>
        </p:txBody>
      </p:sp>
      <p:sp>
        <p:nvSpPr>
          <p:cNvPr id="5" name="Footer Placeholder 4"/>
          <p:cNvSpPr>
            <a:spLocks noGrp="1"/>
          </p:cNvSpPr>
          <p:nvPr>
            <p:ph type="ftr" sz="quarter" idx="11"/>
          </p:nvPr>
        </p:nvSpPr>
        <p:spPr/>
        <p:txBody>
          <a:bodyPr/>
          <a:lstStyle/>
          <a:p>
            <a:r>
              <a:rPr lang="en-US"/>
              <a:t>Combining data types in ecological statistics -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143760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11/7/2022</a:t>
            </a:r>
          </a:p>
        </p:txBody>
      </p:sp>
      <p:sp>
        <p:nvSpPr>
          <p:cNvPr id="5" name="Footer Placeholder 4"/>
          <p:cNvSpPr>
            <a:spLocks noGrp="1"/>
          </p:cNvSpPr>
          <p:nvPr>
            <p:ph type="ftr" sz="quarter" idx="11"/>
          </p:nvPr>
        </p:nvSpPr>
        <p:spPr/>
        <p:txBody>
          <a:bodyPr/>
          <a:lstStyle/>
          <a:p>
            <a:r>
              <a:rPr lang="en-US"/>
              <a:t>Combining data types in ecological statistics -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661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11/7/2022</a:t>
            </a:r>
          </a:p>
        </p:txBody>
      </p:sp>
      <p:sp>
        <p:nvSpPr>
          <p:cNvPr id="5" name="Footer Placeholder 4"/>
          <p:cNvSpPr>
            <a:spLocks noGrp="1"/>
          </p:cNvSpPr>
          <p:nvPr>
            <p:ph type="ftr" sz="quarter" idx="11"/>
          </p:nvPr>
        </p:nvSpPr>
        <p:spPr/>
        <p:txBody>
          <a:bodyPr/>
          <a:lstStyle/>
          <a:p>
            <a:r>
              <a:rPr lang="en-US"/>
              <a:t>Combining data types in ecological statistics -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4175968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11/7/2022</a:t>
            </a:r>
          </a:p>
        </p:txBody>
      </p:sp>
      <p:sp>
        <p:nvSpPr>
          <p:cNvPr id="5" name="Footer Placeholder 4"/>
          <p:cNvSpPr>
            <a:spLocks noGrp="1"/>
          </p:cNvSpPr>
          <p:nvPr>
            <p:ph type="ftr" sz="quarter" idx="11"/>
          </p:nvPr>
        </p:nvSpPr>
        <p:spPr/>
        <p:txBody>
          <a:bodyPr/>
          <a:lstStyle/>
          <a:p>
            <a:r>
              <a:rPr lang="en-US"/>
              <a:t>Combining data types in ecological statistics -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4257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11/7/2022</a:t>
            </a:r>
          </a:p>
        </p:txBody>
      </p:sp>
      <p:sp>
        <p:nvSpPr>
          <p:cNvPr id="5" name="Footer Placeholder 4"/>
          <p:cNvSpPr>
            <a:spLocks noGrp="1"/>
          </p:cNvSpPr>
          <p:nvPr>
            <p:ph type="ftr" sz="quarter" idx="11"/>
          </p:nvPr>
        </p:nvSpPr>
        <p:spPr/>
        <p:txBody>
          <a:bodyPr/>
          <a:lstStyle/>
          <a:p>
            <a:r>
              <a:rPr lang="en-US"/>
              <a:t>Combining data types in ecological statistics -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3288082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11/7/2022</a:t>
            </a:r>
          </a:p>
        </p:txBody>
      </p:sp>
      <p:sp>
        <p:nvSpPr>
          <p:cNvPr id="5" name="Footer Placeholder 4"/>
          <p:cNvSpPr>
            <a:spLocks noGrp="1"/>
          </p:cNvSpPr>
          <p:nvPr>
            <p:ph type="ftr" sz="quarter" idx="11"/>
          </p:nvPr>
        </p:nvSpPr>
        <p:spPr/>
        <p:txBody>
          <a:bodyPr/>
          <a:lstStyle/>
          <a:p>
            <a:r>
              <a:rPr lang="en-US"/>
              <a:t>Combining data types in ecological statistics -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3762592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11/7/2022</a:t>
            </a:r>
          </a:p>
        </p:txBody>
      </p:sp>
      <p:sp>
        <p:nvSpPr>
          <p:cNvPr id="5" name="Footer Placeholder 4"/>
          <p:cNvSpPr>
            <a:spLocks noGrp="1"/>
          </p:cNvSpPr>
          <p:nvPr>
            <p:ph type="ftr" sz="quarter" idx="11"/>
          </p:nvPr>
        </p:nvSpPr>
        <p:spPr/>
        <p:txBody>
          <a:bodyPr/>
          <a:lstStyle/>
          <a:p>
            <a:r>
              <a:rPr lang="en-US"/>
              <a:t>Combining data types in ecological statistics -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2094000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01A8-A6FF-5968-D707-0F0CCC375B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E90910-EEF1-4971-2E5B-519C300992E2}"/>
              </a:ext>
            </a:extLst>
          </p:cNvPr>
          <p:cNvSpPr>
            <a:spLocks noGrp="1"/>
          </p:cNvSpPr>
          <p:nvPr>
            <p:ph type="dt" sz="half" idx="10"/>
          </p:nvPr>
        </p:nvSpPr>
        <p:spPr/>
        <p:txBody>
          <a:bodyPr/>
          <a:lstStyle/>
          <a:p>
            <a:r>
              <a:rPr lang="en-US"/>
              <a:t>11/7/2022</a:t>
            </a:r>
          </a:p>
        </p:txBody>
      </p:sp>
      <p:sp>
        <p:nvSpPr>
          <p:cNvPr id="4" name="Footer Placeholder 3">
            <a:extLst>
              <a:ext uri="{FF2B5EF4-FFF2-40B4-BE49-F238E27FC236}">
                <a16:creationId xmlns:a16="http://schemas.microsoft.com/office/drawing/2014/main" id="{D0AE3F27-366E-A618-4305-7228A56023A9}"/>
              </a:ext>
            </a:extLst>
          </p:cNvPr>
          <p:cNvSpPr>
            <a:spLocks noGrp="1"/>
          </p:cNvSpPr>
          <p:nvPr>
            <p:ph type="ftr" sz="quarter" idx="11"/>
          </p:nvPr>
        </p:nvSpPr>
        <p:spPr/>
        <p:txBody>
          <a:bodyPr/>
          <a:lstStyle/>
          <a:p>
            <a:r>
              <a:rPr lang="en-US"/>
              <a:t>Combining data types in ecological statistics - Jack Thomas</a:t>
            </a:r>
          </a:p>
        </p:txBody>
      </p:sp>
      <p:sp>
        <p:nvSpPr>
          <p:cNvPr id="5" name="Slide Number Placeholder 4">
            <a:extLst>
              <a:ext uri="{FF2B5EF4-FFF2-40B4-BE49-F238E27FC236}">
                <a16:creationId xmlns:a16="http://schemas.microsoft.com/office/drawing/2014/main" id="{C8A70FAA-155D-34FE-4BC2-144AC5427E57}"/>
              </a:ext>
            </a:extLst>
          </p:cNvPr>
          <p:cNvSpPr>
            <a:spLocks noGrp="1"/>
          </p:cNvSpPr>
          <p:nvPr>
            <p:ph type="sldNum" sz="quarter" idx="12"/>
          </p:nvPr>
        </p:nvSpPr>
        <p:spPr/>
        <p:txBody>
          <a:bodyPr/>
          <a:lstStyle/>
          <a:p>
            <a:fld id="{FE8F4B2D-5351-42B3-834E-A1F563612700}" type="slidenum">
              <a:rPr lang="en-US" smtClean="0"/>
              <a:pPr/>
              <a:t>‹#›</a:t>
            </a:fld>
            <a:r>
              <a:rPr lang="en-US" dirty="0"/>
              <a:t> of 18</a:t>
            </a:r>
          </a:p>
        </p:txBody>
      </p:sp>
    </p:spTree>
    <p:extLst>
      <p:ext uri="{BB962C8B-B14F-4D97-AF65-F5344CB8AC3E}">
        <p14:creationId xmlns:p14="http://schemas.microsoft.com/office/powerpoint/2010/main" val="207269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11/7/2022</a:t>
            </a:r>
            <a:endParaRPr lang="en-US" dirty="0"/>
          </a:p>
        </p:txBody>
      </p:sp>
      <p:sp>
        <p:nvSpPr>
          <p:cNvPr id="5" name="Footer Placeholder 4"/>
          <p:cNvSpPr>
            <a:spLocks noGrp="1"/>
          </p:cNvSpPr>
          <p:nvPr>
            <p:ph type="ftr" sz="quarter" idx="11"/>
          </p:nvPr>
        </p:nvSpPr>
        <p:spPr/>
        <p:txBody>
          <a:bodyPr/>
          <a:lstStyle/>
          <a:p>
            <a:r>
              <a:rPr lang="en-US"/>
              <a:t>Combining data types in ecological statistics - Jack Thomas</a:t>
            </a:r>
            <a:endParaRPr lang="en-US" dirty="0"/>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91037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11/7/2022</a:t>
            </a:r>
          </a:p>
        </p:txBody>
      </p:sp>
      <p:sp>
        <p:nvSpPr>
          <p:cNvPr id="5" name="Footer Placeholder 4"/>
          <p:cNvSpPr>
            <a:spLocks noGrp="1"/>
          </p:cNvSpPr>
          <p:nvPr>
            <p:ph type="ftr" sz="quarter" idx="11"/>
          </p:nvPr>
        </p:nvSpPr>
        <p:spPr/>
        <p:txBody>
          <a:bodyPr/>
          <a:lstStyle/>
          <a:p>
            <a:r>
              <a:rPr lang="en-US"/>
              <a:t>Combining data types in ecological statistics -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46754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11/7/2022</a:t>
            </a:r>
          </a:p>
        </p:txBody>
      </p:sp>
      <p:sp>
        <p:nvSpPr>
          <p:cNvPr id="6" name="Footer Placeholder 5"/>
          <p:cNvSpPr>
            <a:spLocks noGrp="1"/>
          </p:cNvSpPr>
          <p:nvPr>
            <p:ph type="ftr" sz="quarter" idx="11"/>
          </p:nvPr>
        </p:nvSpPr>
        <p:spPr/>
        <p:txBody>
          <a:bodyPr/>
          <a:lstStyle/>
          <a:p>
            <a:r>
              <a:rPr lang="en-US"/>
              <a:t>Combining data types in ecological statistics - Jack Thomas</a:t>
            </a:r>
          </a:p>
        </p:txBody>
      </p:sp>
      <p:sp>
        <p:nvSpPr>
          <p:cNvPr id="7" name="Slide Number Placeholder 6"/>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176804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11/7/2022</a:t>
            </a:r>
          </a:p>
        </p:txBody>
      </p:sp>
      <p:sp>
        <p:nvSpPr>
          <p:cNvPr id="8" name="Footer Placeholder 7"/>
          <p:cNvSpPr>
            <a:spLocks noGrp="1"/>
          </p:cNvSpPr>
          <p:nvPr>
            <p:ph type="ftr" sz="quarter" idx="11"/>
          </p:nvPr>
        </p:nvSpPr>
        <p:spPr/>
        <p:txBody>
          <a:bodyPr/>
          <a:lstStyle/>
          <a:p>
            <a:r>
              <a:rPr lang="en-US"/>
              <a:t>Combining data types in ecological statistics - Jack Thomas</a:t>
            </a:r>
          </a:p>
        </p:txBody>
      </p:sp>
      <p:sp>
        <p:nvSpPr>
          <p:cNvPr id="9" name="Slide Number Placeholder 8"/>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203910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11/7/2022</a:t>
            </a:r>
          </a:p>
        </p:txBody>
      </p:sp>
      <p:sp>
        <p:nvSpPr>
          <p:cNvPr id="4" name="Footer Placeholder 3"/>
          <p:cNvSpPr>
            <a:spLocks noGrp="1"/>
          </p:cNvSpPr>
          <p:nvPr>
            <p:ph type="ftr" sz="quarter" idx="11"/>
          </p:nvPr>
        </p:nvSpPr>
        <p:spPr/>
        <p:txBody>
          <a:bodyPr/>
          <a:lstStyle/>
          <a:p>
            <a:r>
              <a:rPr lang="en-US"/>
              <a:t>Combining data types in ecological statistics - Jack Thomas</a:t>
            </a:r>
          </a:p>
        </p:txBody>
      </p:sp>
      <p:sp>
        <p:nvSpPr>
          <p:cNvPr id="5" name="Slide Number Placeholder 4"/>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119093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11/7/2022</a:t>
            </a:r>
          </a:p>
        </p:txBody>
      </p:sp>
      <p:sp>
        <p:nvSpPr>
          <p:cNvPr id="3" name="Footer Placeholder 2"/>
          <p:cNvSpPr>
            <a:spLocks noGrp="1"/>
          </p:cNvSpPr>
          <p:nvPr>
            <p:ph type="ftr" sz="quarter" idx="11"/>
          </p:nvPr>
        </p:nvSpPr>
        <p:spPr/>
        <p:txBody>
          <a:bodyPr/>
          <a:lstStyle/>
          <a:p>
            <a:r>
              <a:rPr lang="en-US"/>
              <a:t>Combining data types in ecological statistics - Jack Thomas</a:t>
            </a:r>
          </a:p>
        </p:txBody>
      </p:sp>
      <p:sp>
        <p:nvSpPr>
          <p:cNvPr id="4" name="Slide Number Placeholder 3"/>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354139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11/7/2022</a:t>
            </a:r>
          </a:p>
        </p:txBody>
      </p:sp>
      <p:sp>
        <p:nvSpPr>
          <p:cNvPr id="6" name="Footer Placeholder 5"/>
          <p:cNvSpPr>
            <a:spLocks noGrp="1"/>
          </p:cNvSpPr>
          <p:nvPr>
            <p:ph type="ftr" sz="quarter" idx="11"/>
          </p:nvPr>
        </p:nvSpPr>
        <p:spPr/>
        <p:txBody>
          <a:bodyPr/>
          <a:lstStyle/>
          <a:p>
            <a:r>
              <a:rPr lang="en-US"/>
              <a:t>Combining data types in ecological statistics - Jack Thomas</a:t>
            </a:r>
          </a:p>
        </p:txBody>
      </p:sp>
      <p:sp>
        <p:nvSpPr>
          <p:cNvPr id="7" name="Slide Number Placeholder 6"/>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174165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11/7/2022</a:t>
            </a:r>
          </a:p>
        </p:txBody>
      </p:sp>
      <p:sp>
        <p:nvSpPr>
          <p:cNvPr id="6" name="Footer Placeholder 5"/>
          <p:cNvSpPr>
            <a:spLocks noGrp="1"/>
          </p:cNvSpPr>
          <p:nvPr>
            <p:ph type="ftr" sz="quarter" idx="11"/>
          </p:nvPr>
        </p:nvSpPr>
        <p:spPr/>
        <p:txBody>
          <a:bodyPr/>
          <a:lstStyle/>
          <a:p>
            <a:r>
              <a:rPr lang="en-US"/>
              <a:t>Combining data types in ecological statistics - Jack Thomas</a:t>
            </a:r>
          </a:p>
        </p:txBody>
      </p:sp>
      <p:sp>
        <p:nvSpPr>
          <p:cNvPr id="7" name="Slide Number Placeholder 6"/>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241876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11/7/2022</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Combining data types in ecological statistics - Jack Thomas</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8F4B2D-5351-42B3-834E-A1F563612700}" type="slidenum">
              <a:rPr lang="en-US" smtClean="0"/>
              <a:t>‹#›</a:t>
            </a:fld>
            <a:endParaRPr lang="en-US"/>
          </a:p>
        </p:txBody>
      </p:sp>
    </p:spTree>
    <p:extLst>
      <p:ext uri="{BB962C8B-B14F-4D97-AF65-F5344CB8AC3E}">
        <p14:creationId xmlns:p14="http://schemas.microsoft.com/office/powerpoint/2010/main" val="560309859"/>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 id="2147484151" r:id="rId13"/>
    <p:sldLayoutId id="2147484152" r:id="rId14"/>
    <p:sldLayoutId id="2147484153" r:id="rId15"/>
    <p:sldLayoutId id="2147484154" r:id="rId16"/>
    <p:sldLayoutId id="2147483904" r:id="rId17"/>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11/1365-2664.12319"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doi.org/10.1890/0012-9658(2003)084%5b0777:EAFRPA%5d2.0.CO;2" TargetMode="External"/><Relationship Id="rId5" Type="http://schemas.openxmlformats.org/officeDocument/2006/relationships/hyperlink" Target="https://doi.org/10.1017/S1367943004001477" TargetMode="External"/><Relationship Id="rId4" Type="http://schemas.openxmlformats.org/officeDocument/2006/relationships/hyperlink" Target="https://doi.org/10.1002/env.2761"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AB04-B94C-B686-C6E2-01B8E9B7A2CA}"/>
              </a:ext>
            </a:extLst>
          </p:cNvPr>
          <p:cNvSpPr>
            <a:spLocks noGrp="1"/>
          </p:cNvSpPr>
          <p:nvPr>
            <p:ph type="ctrTitle"/>
          </p:nvPr>
        </p:nvSpPr>
        <p:spPr/>
        <p:txBody>
          <a:bodyPr/>
          <a:lstStyle/>
          <a:p>
            <a:r>
              <a:rPr lang="en-US" dirty="0"/>
              <a:t>Combining Data Types in Ecological Statistics</a:t>
            </a:r>
          </a:p>
        </p:txBody>
      </p:sp>
      <p:sp>
        <p:nvSpPr>
          <p:cNvPr id="3" name="Subtitle 2">
            <a:extLst>
              <a:ext uri="{FF2B5EF4-FFF2-40B4-BE49-F238E27FC236}">
                <a16:creationId xmlns:a16="http://schemas.microsoft.com/office/drawing/2014/main" id="{EE3A22B4-919A-F6D2-531C-32E385BB4DAF}"/>
              </a:ext>
            </a:extLst>
          </p:cNvPr>
          <p:cNvSpPr>
            <a:spLocks noGrp="1"/>
          </p:cNvSpPr>
          <p:nvPr>
            <p:ph type="subTitle" idx="1"/>
          </p:nvPr>
        </p:nvSpPr>
        <p:spPr/>
        <p:txBody>
          <a:bodyPr/>
          <a:lstStyle/>
          <a:p>
            <a:r>
              <a:rPr lang="en-US" dirty="0"/>
              <a:t>Jack Thomas</a:t>
            </a:r>
          </a:p>
        </p:txBody>
      </p:sp>
    </p:spTree>
    <p:extLst>
      <p:ext uri="{BB962C8B-B14F-4D97-AF65-F5344CB8AC3E}">
        <p14:creationId xmlns:p14="http://schemas.microsoft.com/office/powerpoint/2010/main" val="1107515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6887-BE8B-6615-C170-173CC57B1FD6}"/>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sz="3600"/>
              <a:t>Data Generation</a:t>
            </a:r>
          </a:p>
        </p:txBody>
      </p:sp>
      <p:pic>
        <p:nvPicPr>
          <p:cNvPr id="13" name="Content Placeholder 12" descr="Chart, scatter chart&#10;&#10;Description automatically generated">
            <a:extLst>
              <a:ext uri="{FF2B5EF4-FFF2-40B4-BE49-F238E27FC236}">
                <a16:creationId xmlns:a16="http://schemas.microsoft.com/office/drawing/2014/main" id="{160FFC06-6CCE-0235-78F1-BD61996976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9814" y="1315712"/>
            <a:ext cx="5062993" cy="4214941"/>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DAA2C71-0E4C-977F-0E3F-7029FAE36E45}"/>
                  </a:ext>
                </a:extLst>
              </p:cNvPr>
              <p:cNvSpPr txBox="1">
                <a:spLocks noGrp="1"/>
              </p:cNvSpPr>
              <p:nvPr>
                <p:ph type="body" sz="half" idx="2"/>
              </p:nvPr>
            </p:nvSpPr>
            <p:spPr>
              <a:xfrm>
                <a:off x="6094410" y="2160589"/>
                <a:ext cx="3176589" cy="388077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Camera traps placed randomly</a:t>
                </a:r>
              </a:p>
              <a:p>
                <a:pPr>
                  <a:lnSpc>
                    <a:spcPct val="200000"/>
                  </a:lnSpc>
                </a:pPr>
                <a:r>
                  <a:rPr lang="en-US" dirty="0"/>
                  <a:t>Assume probability of individual being captured decreases with distance between home-range and camera trap</a:t>
                </a:r>
              </a:p>
              <a:p>
                <a:pPr>
                  <a:lnSpc>
                    <a:spcPct val="200000"/>
                  </a:lnSpc>
                </a:pP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sub>
                    </m:sSub>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𝑒</m:t>
                        </m:r>
                      </m:e>
                      <m: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2</m:t>
                            </m:r>
                          </m:sup>
                        </m:sSup>
                      </m:sup>
                    </m:sSup>
                  </m:oMath>
                </a14:m>
                <a:endParaRPr lang="en-US" dirty="0"/>
              </a:p>
              <a:p>
                <a:pPr>
                  <a:lnSpc>
                    <a:spcPct val="200000"/>
                  </a:lnSpc>
                </a:pPr>
                <a:endParaRPr lang="en-US" dirty="0"/>
              </a:p>
            </p:txBody>
          </p:sp>
        </mc:Choice>
        <mc:Fallback xmlns="">
          <p:sp>
            <p:nvSpPr>
              <p:cNvPr id="7" name="Content Placeholder 2">
                <a:extLst>
                  <a:ext uri="{FF2B5EF4-FFF2-40B4-BE49-F238E27FC236}">
                    <a16:creationId xmlns:a16="http://schemas.microsoft.com/office/drawing/2014/main" id="{0DAA2C71-0E4C-977F-0E3F-7029FAE36E45}"/>
                  </a:ext>
                </a:extLst>
              </p:cNvPr>
              <p:cNvSpPr txBox="1">
                <a:spLocks noGrp="1" noRot="1" noChangeAspect="1" noMove="1" noResize="1" noEditPoints="1" noAdjustHandles="1" noChangeArrowheads="1" noChangeShapeType="1" noTextEdit="1"/>
              </p:cNvSpPr>
              <p:nvPr>
                <p:ph type="body" sz="half" idx="2"/>
              </p:nvPr>
            </p:nvSpPr>
            <p:spPr>
              <a:xfrm>
                <a:off x="6094410" y="2160589"/>
                <a:ext cx="3176589" cy="3880773"/>
              </a:xfrm>
              <a:prstGeom prst="rect">
                <a:avLst/>
              </a:prstGeom>
              <a:blipFill>
                <a:blip r:embed="rId4"/>
                <a:stretch>
                  <a:fillRect/>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B2C459E0-9585-51FD-32DE-436D751B6075}"/>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11/7/2022</a:t>
            </a:r>
          </a:p>
        </p:txBody>
      </p:sp>
      <p:sp>
        <p:nvSpPr>
          <p:cNvPr id="6" name="Footer Placeholder 5">
            <a:extLst>
              <a:ext uri="{FF2B5EF4-FFF2-40B4-BE49-F238E27FC236}">
                <a16:creationId xmlns:a16="http://schemas.microsoft.com/office/drawing/2014/main" id="{632D1C22-09DB-D025-94E7-652BDE51B7AA}"/>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Combining data types in ecological statistics - Jack Thomas</a:t>
            </a:r>
          </a:p>
        </p:txBody>
      </p:sp>
      <p:sp>
        <p:nvSpPr>
          <p:cNvPr id="10" name="Slide Number Placeholder 9">
            <a:extLst>
              <a:ext uri="{FF2B5EF4-FFF2-40B4-BE49-F238E27FC236}">
                <a16:creationId xmlns:a16="http://schemas.microsoft.com/office/drawing/2014/main" id="{066845F2-CDC3-5A1F-DE28-859AABA3565A}"/>
              </a:ext>
            </a:extLst>
          </p:cNvPr>
          <p:cNvSpPr>
            <a:spLocks noGrp="1"/>
          </p:cNvSpPr>
          <p:nvPr>
            <p:ph type="sldNum" sz="quarter" idx="12"/>
          </p:nvPr>
        </p:nvSpPr>
        <p:spPr/>
        <p:txBody>
          <a:bodyPr/>
          <a:lstStyle/>
          <a:p>
            <a:fld id="{FE8F4B2D-5351-42B3-834E-A1F563612700}" type="slidenum">
              <a:rPr lang="en-US" smtClean="0"/>
              <a:pPr/>
              <a:t>10</a:t>
            </a:fld>
            <a:r>
              <a:rPr lang="en-US"/>
              <a:t> of 18</a:t>
            </a:r>
            <a:endParaRPr lang="en-US" dirty="0"/>
          </a:p>
        </p:txBody>
      </p:sp>
    </p:spTree>
    <p:extLst>
      <p:ext uri="{BB962C8B-B14F-4D97-AF65-F5344CB8AC3E}">
        <p14:creationId xmlns:p14="http://schemas.microsoft.com/office/powerpoint/2010/main" val="84227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02F5-214D-F3CA-5EED-F38B15B3D28D}"/>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sz="3600" dirty="0"/>
              <a:t>Data Generation</a:t>
            </a:r>
          </a:p>
        </p:txBody>
      </p:sp>
      <p:pic>
        <p:nvPicPr>
          <p:cNvPr id="25" name="Content Placeholder 24" descr="Chart, scatter chart&#10;&#10;Description automatically generated">
            <a:extLst>
              <a:ext uri="{FF2B5EF4-FFF2-40B4-BE49-F238E27FC236}">
                <a16:creationId xmlns:a16="http://schemas.microsoft.com/office/drawing/2014/main" id="{74590F49-6D25-EA0E-3161-96D36C0922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9814" y="1410278"/>
            <a:ext cx="5062993" cy="4025809"/>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E670331-19F1-87C3-C97A-D7CC6BF6772C}"/>
                  </a:ext>
                </a:extLst>
              </p:cNvPr>
              <p:cNvSpPr txBox="1">
                <a:spLocks noGrp="1"/>
              </p:cNvSpPr>
              <p:nvPr>
                <p:ph type="body" sz="half" idx="2"/>
              </p:nvPr>
            </p:nvSpPr>
            <p:spPr>
              <a:xfrm>
                <a:off x="6094410" y="2160589"/>
                <a:ext cx="317658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Calculate capture probabilities </a:t>
                </a:r>
              </a:p>
              <a:p>
                <a:pPr>
                  <a:lnSpc>
                    <a:spcPct val="200000"/>
                  </a:lnSpc>
                </a:pPr>
                <a:r>
                  <a:rPr lang="en-US" dirty="0"/>
                  <a:t>Define movement parameter, </a:t>
                </a:r>
                <a14:m>
                  <m:oMath xmlns:m="http://schemas.openxmlformats.org/officeDocument/2006/math">
                    <m:r>
                      <a:rPr lang="en-US" b="0" i="1" smtClean="0">
                        <a:latin typeface="Cambria Math" panose="02040503050406030204" pitchFamily="18" charset="0"/>
                      </a:rPr>
                      <m:t>𝜏</m:t>
                    </m:r>
                  </m:oMath>
                </a14:m>
                <a:endParaRPr lang="en-US" dirty="0"/>
              </a:p>
              <a:p>
                <a:pPr>
                  <a:lnSpc>
                    <a:spcPct val="200000"/>
                  </a:lnSpc>
                </a:pPr>
                <a:r>
                  <a:rPr lang="en-US" dirty="0"/>
                  <a:t>Here, </a:t>
                </a:r>
                <a14:m>
                  <m:oMath xmlns:m="http://schemas.openxmlformats.org/officeDocument/2006/math">
                    <m:r>
                      <a:rPr lang="en-US" i="1">
                        <a:latin typeface="Cambria Math" panose="02040503050406030204" pitchFamily="18" charset="0"/>
                      </a:rPr>
                      <m:t>𝜏</m:t>
                    </m:r>
                    <m:r>
                      <a:rPr lang="en-US" b="0" i="1">
                        <a:latin typeface="Cambria Math" panose="02040503050406030204" pitchFamily="18" charset="0"/>
                      </a:rPr>
                      <m:t>=0.5</m:t>
                    </m:r>
                  </m:oMath>
                </a14:m>
                <a:r>
                  <a:rPr lang="en-US" dirty="0"/>
                  <a:t> </a:t>
                </a:r>
              </a:p>
              <a:p>
                <a:pPr>
                  <a:lnSpc>
                    <a:spcPct val="200000"/>
                  </a:lnSpc>
                </a:pPr>
                <a:endParaRPr lang="en-US" dirty="0"/>
              </a:p>
            </p:txBody>
          </p:sp>
        </mc:Choice>
        <mc:Fallback xmlns="">
          <p:sp>
            <p:nvSpPr>
              <p:cNvPr id="7" name="Content Placeholder 2">
                <a:extLst>
                  <a:ext uri="{FF2B5EF4-FFF2-40B4-BE49-F238E27FC236}">
                    <a16:creationId xmlns:a16="http://schemas.microsoft.com/office/drawing/2014/main" id="{4E670331-19F1-87C3-C97A-D7CC6BF6772C}"/>
                  </a:ext>
                </a:extLst>
              </p:cNvPr>
              <p:cNvSpPr txBox="1">
                <a:spLocks noGrp="1" noRot="1" noChangeAspect="1" noMove="1" noResize="1" noEditPoints="1" noAdjustHandles="1" noChangeArrowheads="1" noChangeShapeType="1" noTextEdit="1"/>
              </p:cNvSpPr>
              <p:nvPr>
                <p:ph type="body" sz="half" idx="2"/>
              </p:nvPr>
            </p:nvSpPr>
            <p:spPr>
              <a:xfrm>
                <a:off x="6094410" y="2160589"/>
                <a:ext cx="3176589" cy="3880773"/>
              </a:xfrm>
              <a:prstGeom prst="rect">
                <a:avLst/>
              </a:prstGeom>
              <a:blipFill>
                <a:blip r:embed="rId4"/>
                <a:stretch>
                  <a:fillRect l="-576"/>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A2E52C86-D588-DC8A-FD0C-DDA9318F5EF4}"/>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11/7/2022</a:t>
            </a:r>
          </a:p>
        </p:txBody>
      </p:sp>
      <p:sp>
        <p:nvSpPr>
          <p:cNvPr id="6" name="Footer Placeholder 5">
            <a:extLst>
              <a:ext uri="{FF2B5EF4-FFF2-40B4-BE49-F238E27FC236}">
                <a16:creationId xmlns:a16="http://schemas.microsoft.com/office/drawing/2014/main" id="{FF2A3644-5B32-78CE-6D2B-5D729AE79D8C}"/>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Combining data types in ecological statistics - Jack Thomas</a:t>
            </a:r>
          </a:p>
        </p:txBody>
      </p:sp>
      <p:sp>
        <p:nvSpPr>
          <p:cNvPr id="10" name="Slide Number Placeholder 9">
            <a:extLst>
              <a:ext uri="{FF2B5EF4-FFF2-40B4-BE49-F238E27FC236}">
                <a16:creationId xmlns:a16="http://schemas.microsoft.com/office/drawing/2014/main" id="{6F364411-B5F9-4E0E-F40D-0D6FF02CAE31}"/>
              </a:ext>
            </a:extLst>
          </p:cNvPr>
          <p:cNvSpPr>
            <a:spLocks noGrp="1"/>
          </p:cNvSpPr>
          <p:nvPr>
            <p:ph type="sldNum" sz="quarter" idx="12"/>
          </p:nvPr>
        </p:nvSpPr>
        <p:spPr/>
        <p:txBody>
          <a:bodyPr/>
          <a:lstStyle/>
          <a:p>
            <a:fld id="{FE8F4B2D-5351-42B3-834E-A1F563612700}" type="slidenum">
              <a:rPr lang="en-US" smtClean="0"/>
              <a:pPr/>
              <a:t>11</a:t>
            </a:fld>
            <a:r>
              <a:rPr lang="en-US"/>
              <a:t> of 18</a:t>
            </a:r>
            <a:endParaRPr lang="en-US" dirty="0"/>
          </a:p>
        </p:txBody>
      </p:sp>
    </p:spTree>
    <p:extLst>
      <p:ext uri="{BB962C8B-B14F-4D97-AF65-F5344CB8AC3E}">
        <p14:creationId xmlns:p14="http://schemas.microsoft.com/office/powerpoint/2010/main" val="125562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Data Generation </a:t>
            </a:r>
          </a:p>
        </p:txBody>
      </p:sp>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sz="half" idx="2"/>
          </p:nvPr>
        </p:nvSpPr>
        <p:spPr>
          <a:xfrm>
            <a:off x="6329363" y="2160589"/>
            <a:ext cx="294463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1500" dirty="0"/>
              <a:t>Divide study area into sites</a:t>
            </a:r>
          </a:p>
          <a:p>
            <a:pPr>
              <a:lnSpc>
                <a:spcPct val="200000"/>
              </a:lnSpc>
            </a:pPr>
            <a:r>
              <a:rPr lang="en-US" sz="1500" dirty="0"/>
              <a:t>Regions equal in size</a:t>
            </a:r>
          </a:p>
          <a:p>
            <a:pPr>
              <a:lnSpc>
                <a:spcPct val="200000"/>
              </a:lnSpc>
            </a:pPr>
            <a:r>
              <a:rPr lang="en-US" sz="1500" dirty="0"/>
              <a:t>Proportion of time spent is assumed to equal detection probability</a:t>
            </a:r>
          </a:p>
          <a:p>
            <a:pPr>
              <a:lnSpc>
                <a:spcPct val="200000"/>
              </a:lnSpc>
            </a:pPr>
            <a:r>
              <a:rPr lang="en-US" sz="1500" dirty="0"/>
              <a:t>Assume a bivariate normal distribution </a:t>
            </a:r>
          </a:p>
          <a:p>
            <a:pPr>
              <a:lnSpc>
                <a:spcPct val="200000"/>
              </a:lnSpc>
            </a:pPr>
            <a:endParaRPr lang="en-US" sz="1500" dirty="0"/>
          </a:p>
        </p:txBody>
      </p:sp>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098497" y="6041362"/>
            <a:ext cx="2018576" cy="365125"/>
          </a:xfrm>
        </p:spPr>
        <p:txBody>
          <a:bodyPr vert="horz" lIns="91440" tIns="45720" rIns="91440" bIns="45720" rtlCol="0" anchor="ctr">
            <a:normAutofit/>
          </a:bodyPr>
          <a:lstStyle/>
          <a:p>
            <a:pPr defTabSz="914400">
              <a:spcAft>
                <a:spcPts val="600"/>
              </a:spcAft>
            </a:pPr>
            <a:r>
              <a:rPr lang="en-US"/>
              <a:t>11/7/2022</a:t>
            </a:r>
          </a:p>
        </p:txBody>
      </p:sp>
      <p:sp>
        <p:nvSpPr>
          <p:cNvPr id="6" name="Footer Placeholder 5">
            <a:extLst>
              <a:ext uri="{FF2B5EF4-FFF2-40B4-BE49-F238E27FC236}">
                <a16:creationId xmlns:a16="http://schemas.microsoft.com/office/drawing/2014/main" id="{0FAFAC76-6510-D501-9154-5C66DFB9AE3F}"/>
              </a:ext>
            </a:extLst>
          </p:cNvPr>
          <p:cNvSpPr>
            <a:spLocks noGrp="1"/>
          </p:cNvSpPr>
          <p:nvPr>
            <p:ph type="ftr" sz="quarter" idx="11"/>
          </p:nvPr>
        </p:nvSpPr>
        <p:spPr>
          <a:xfrm>
            <a:off x="677334" y="6041362"/>
            <a:ext cx="519256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Combining data types in ecological statistics - Jack Thomas</a:t>
            </a:r>
          </a:p>
        </p:txBody>
      </p:sp>
      <p:sp>
        <p:nvSpPr>
          <p:cNvPr id="12" name="Slide Number Placeholder 11">
            <a:extLst>
              <a:ext uri="{FF2B5EF4-FFF2-40B4-BE49-F238E27FC236}">
                <a16:creationId xmlns:a16="http://schemas.microsoft.com/office/drawing/2014/main" id="{1BA81CDC-D800-9FE8-1332-9CDDDF16EF62}"/>
              </a:ext>
            </a:extLst>
          </p:cNvPr>
          <p:cNvSpPr>
            <a:spLocks noGrp="1"/>
          </p:cNvSpPr>
          <p:nvPr>
            <p:ph type="sldNum" sz="quarter" idx="12"/>
          </p:nvPr>
        </p:nvSpPr>
        <p:spPr/>
        <p:txBody>
          <a:bodyPr/>
          <a:lstStyle/>
          <a:p>
            <a:fld id="{FE8F4B2D-5351-42B3-834E-A1F563612700}" type="slidenum">
              <a:rPr lang="en-US" smtClean="0"/>
              <a:pPr/>
              <a:t>12</a:t>
            </a:fld>
            <a:r>
              <a:rPr lang="en-US"/>
              <a:t> of 18</a:t>
            </a:r>
            <a:endParaRPr lang="en-US" dirty="0"/>
          </a:p>
        </p:txBody>
      </p:sp>
      <p:grpSp>
        <p:nvGrpSpPr>
          <p:cNvPr id="36" name="Group 35">
            <a:extLst>
              <a:ext uri="{FF2B5EF4-FFF2-40B4-BE49-F238E27FC236}">
                <a16:creationId xmlns:a16="http://schemas.microsoft.com/office/drawing/2014/main" id="{91C54EB3-8A14-DF03-20B4-C7EE2197C00F}"/>
              </a:ext>
            </a:extLst>
          </p:cNvPr>
          <p:cNvGrpSpPr/>
          <p:nvPr/>
        </p:nvGrpSpPr>
        <p:grpSpPr>
          <a:xfrm>
            <a:off x="717675" y="1459417"/>
            <a:ext cx="4156162" cy="4443992"/>
            <a:chOff x="717675" y="1459417"/>
            <a:chExt cx="4156162" cy="4443992"/>
          </a:xfrm>
        </p:grpSpPr>
        <p:pic>
          <p:nvPicPr>
            <p:cNvPr id="11" name="Picture 10" descr="Chart&#10;&#10;Description automatically generated">
              <a:extLst>
                <a:ext uri="{FF2B5EF4-FFF2-40B4-BE49-F238E27FC236}">
                  <a16:creationId xmlns:a16="http://schemas.microsoft.com/office/drawing/2014/main" id="{63063CDE-93E0-2574-08B3-F8AA9A07C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75" y="1459417"/>
              <a:ext cx="4064312" cy="4443992"/>
            </a:xfrm>
            <a:prstGeom prst="rect">
              <a:avLst/>
            </a:prstGeom>
          </p:spPr>
        </p:pic>
        <p:sp>
          <p:nvSpPr>
            <p:cNvPr id="13" name="Oval 12">
              <a:extLst>
                <a:ext uri="{FF2B5EF4-FFF2-40B4-BE49-F238E27FC236}">
                  <a16:creationId xmlns:a16="http://schemas.microsoft.com/office/drawing/2014/main" id="{B128AE9A-9ABE-8E18-1550-3FD98386CA8D}"/>
                </a:ext>
              </a:extLst>
            </p:cNvPr>
            <p:cNvSpPr/>
            <p:nvPr/>
          </p:nvSpPr>
          <p:spPr>
            <a:xfrm>
              <a:off x="2995507" y="403574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3A7EF49-51DA-B7A0-C91E-6C881591FD6E}"/>
                </a:ext>
              </a:extLst>
            </p:cNvPr>
            <p:cNvSpPr/>
            <p:nvPr/>
          </p:nvSpPr>
          <p:spPr>
            <a:xfrm>
              <a:off x="2233507" y="419957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E6ECE7A-C1EE-3099-7FB0-84E15C328B84}"/>
                </a:ext>
              </a:extLst>
            </p:cNvPr>
            <p:cNvSpPr/>
            <p:nvPr/>
          </p:nvSpPr>
          <p:spPr>
            <a:xfrm>
              <a:off x="1437217" y="31061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FB36331-E5EC-B14B-5970-C6F1EEB5333D}"/>
                </a:ext>
              </a:extLst>
            </p:cNvPr>
            <p:cNvSpPr/>
            <p:nvPr/>
          </p:nvSpPr>
          <p:spPr>
            <a:xfrm>
              <a:off x="2446867" y="185261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04287E7-0F74-9CB6-B473-DB332461A7F0}"/>
                </a:ext>
              </a:extLst>
            </p:cNvPr>
            <p:cNvSpPr/>
            <p:nvPr/>
          </p:nvSpPr>
          <p:spPr>
            <a:xfrm>
              <a:off x="3959437" y="21536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48831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Data Generation</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sz="half" idx="2"/>
              </p:nvPr>
            </p:nvSpPr>
            <p:spPr>
              <a:xfrm>
                <a:off x="6650323" y="2160589"/>
                <a:ext cx="294463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1500" dirty="0"/>
                  <a:t>See roughly where the home-ranges of individuals might be</a:t>
                </a:r>
              </a:p>
              <a:p>
                <a:pPr>
                  <a:lnSpc>
                    <a:spcPct val="200000"/>
                  </a:lnSpc>
                </a:pPr>
                <a:r>
                  <a:rPr lang="en-US" sz="1500" dirty="0"/>
                  <a:t>As </a:t>
                </a:r>
                <a14:m>
                  <m:oMath xmlns:m="http://schemas.openxmlformats.org/officeDocument/2006/math">
                    <m:r>
                      <a:rPr lang="en-US" sz="1500" b="0" i="1" smtClean="0">
                        <a:latin typeface="Cambria Math" panose="02040503050406030204" pitchFamily="18" charset="0"/>
                      </a:rPr>
                      <m:t>𝜏</m:t>
                    </m:r>
                  </m:oMath>
                </a14:m>
                <a:r>
                  <a:rPr lang="en-US" sz="1500" dirty="0"/>
                  <a:t> goes to 0, the home-ranges become more obvious</a:t>
                </a:r>
              </a:p>
            </p:txBody>
          </p:sp>
        </mc:Choice>
        <mc:Fallback xmlns="">
          <p:sp>
            <p:nvSpPr>
              <p:cNvPr id="7" name="Content Placeholder 2">
                <a:extLst>
                  <a:ext uri="{FF2B5EF4-FFF2-40B4-BE49-F238E27FC236}">
                    <a16:creationId xmlns:a16="http://schemas.microsoft.com/office/drawing/2014/main" id="{0020753B-BA5A-2897-BD0E-C547FBC477F4}"/>
                  </a:ext>
                </a:extLst>
              </p:cNvPr>
              <p:cNvSpPr txBox="1">
                <a:spLocks noGrp="1" noRot="1" noChangeAspect="1" noMove="1" noResize="1" noEditPoints="1" noAdjustHandles="1" noChangeArrowheads="1" noChangeShapeType="1" noTextEdit="1"/>
              </p:cNvSpPr>
              <p:nvPr>
                <p:ph type="body" sz="half" idx="2"/>
              </p:nvPr>
            </p:nvSpPr>
            <p:spPr>
              <a:xfrm>
                <a:off x="6650323" y="2160589"/>
                <a:ext cx="2944638" cy="3880773"/>
              </a:xfrm>
              <a:prstGeom prst="rect">
                <a:avLst/>
              </a:prstGeom>
              <a:blipFill>
                <a:blip r:embed="rId3"/>
                <a:stretch>
                  <a:fillRect/>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098497" y="6041362"/>
            <a:ext cx="2018576" cy="365125"/>
          </a:xfrm>
        </p:spPr>
        <p:txBody>
          <a:bodyPr vert="horz" lIns="91440" tIns="45720" rIns="91440" bIns="45720" rtlCol="0" anchor="ctr">
            <a:normAutofit/>
          </a:bodyPr>
          <a:lstStyle/>
          <a:p>
            <a:pPr defTabSz="914400">
              <a:spcAft>
                <a:spcPts val="600"/>
              </a:spcAft>
            </a:pPr>
            <a:r>
              <a:rPr lang="en-US"/>
              <a:t>11/7/2022</a:t>
            </a:r>
          </a:p>
        </p:txBody>
      </p:sp>
      <p:sp>
        <p:nvSpPr>
          <p:cNvPr id="6" name="Footer Placeholder 5">
            <a:extLst>
              <a:ext uri="{FF2B5EF4-FFF2-40B4-BE49-F238E27FC236}">
                <a16:creationId xmlns:a16="http://schemas.microsoft.com/office/drawing/2014/main" id="{0FAFAC76-6510-D501-9154-5C66DFB9AE3F}"/>
              </a:ext>
            </a:extLst>
          </p:cNvPr>
          <p:cNvSpPr>
            <a:spLocks noGrp="1"/>
          </p:cNvSpPr>
          <p:nvPr>
            <p:ph type="ftr" sz="quarter" idx="11"/>
          </p:nvPr>
        </p:nvSpPr>
        <p:spPr>
          <a:xfrm>
            <a:off x="677334" y="6041362"/>
            <a:ext cx="519256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Combining data types in ecological statistics - Jack Thomas</a:t>
            </a:r>
          </a:p>
        </p:txBody>
      </p:sp>
      <p:sp>
        <p:nvSpPr>
          <p:cNvPr id="12" name="Slide Number Placeholder 11">
            <a:extLst>
              <a:ext uri="{FF2B5EF4-FFF2-40B4-BE49-F238E27FC236}">
                <a16:creationId xmlns:a16="http://schemas.microsoft.com/office/drawing/2014/main" id="{1BA81CDC-D800-9FE8-1332-9CDDDF16EF62}"/>
              </a:ext>
            </a:extLst>
          </p:cNvPr>
          <p:cNvSpPr>
            <a:spLocks noGrp="1"/>
          </p:cNvSpPr>
          <p:nvPr>
            <p:ph type="sldNum" sz="quarter" idx="12"/>
          </p:nvPr>
        </p:nvSpPr>
        <p:spPr/>
        <p:txBody>
          <a:bodyPr/>
          <a:lstStyle/>
          <a:p>
            <a:fld id="{FE8F4B2D-5351-42B3-834E-A1F563612700}" type="slidenum">
              <a:rPr lang="en-US" smtClean="0"/>
              <a:pPr/>
              <a:t>13</a:t>
            </a:fld>
            <a:r>
              <a:rPr lang="en-US"/>
              <a:t> of 18</a:t>
            </a: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A0619B-74A3-3DB2-36B5-F8FA427D38DA}"/>
                  </a:ext>
                </a:extLst>
              </p:cNvPr>
              <p:cNvSpPr txBox="1"/>
              <p:nvPr/>
            </p:nvSpPr>
            <p:spPr>
              <a:xfrm>
                <a:off x="1596813" y="4957858"/>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=0.5</m:t>
                      </m:r>
                    </m:oMath>
                  </m:oMathPara>
                </a14:m>
                <a:endParaRPr lang="en-US" dirty="0"/>
              </a:p>
            </p:txBody>
          </p:sp>
        </mc:Choice>
        <mc:Fallback xmlns="">
          <p:sp>
            <p:nvSpPr>
              <p:cNvPr id="10" name="TextBox 9">
                <a:extLst>
                  <a:ext uri="{FF2B5EF4-FFF2-40B4-BE49-F238E27FC236}">
                    <a16:creationId xmlns:a16="http://schemas.microsoft.com/office/drawing/2014/main" id="{83A0619B-74A3-3DB2-36B5-F8FA427D38DA}"/>
                  </a:ext>
                </a:extLst>
              </p:cNvPr>
              <p:cNvSpPr txBox="1">
                <a:spLocks noRot="1" noChangeAspect="1" noMove="1" noResize="1" noEditPoints="1" noAdjustHandles="1" noChangeArrowheads="1" noChangeShapeType="1" noTextEdit="1"/>
              </p:cNvSpPr>
              <p:nvPr/>
            </p:nvSpPr>
            <p:spPr>
              <a:xfrm>
                <a:off x="1596813" y="4957858"/>
                <a:ext cx="914400" cy="369332"/>
              </a:xfrm>
              <a:prstGeom prst="rect">
                <a:avLst/>
              </a:prstGeom>
              <a:blipFill>
                <a:blip r:embed="rId4"/>
                <a:stretch>
                  <a:fillRect/>
                </a:stretch>
              </a:blipFill>
            </p:spPr>
            <p:txBody>
              <a:bodyPr/>
              <a:lstStyle/>
              <a:p>
                <a:r>
                  <a:rPr lang="en-US">
                    <a:noFill/>
                  </a:rPr>
                  <a:t> </a:t>
                </a:r>
              </a:p>
            </p:txBody>
          </p:sp>
        </mc:Fallback>
      </mc:AlternateContent>
      <p:pic>
        <p:nvPicPr>
          <p:cNvPr id="29" name="Picture 28" descr="Square&#10;&#10;Description automatically generated with low confidence">
            <a:extLst>
              <a:ext uri="{FF2B5EF4-FFF2-40B4-BE49-F238E27FC236}">
                <a16:creationId xmlns:a16="http://schemas.microsoft.com/office/drawing/2014/main" id="{99588C8C-8AC1-923D-A4B0-E55511B82E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1042" y="2148681"/>
            <a:ext cx="3358014" cy="2380036"/>
          </a:xfrm>
          <a:prstGeom prst="rect">
            <a:avLst/>
          </a:prstGeom>
        </p:spPr>
      </p:pic>
      <p:pic>
        <p:nvPicPr>
          <p:cNvPr id="31" name="Picture 30" descr="Shape, square&#10;&#10;Description automatically generated">
            <a:extLst>
              <a:ext uri="{FF2B5EF4-FFF2-40B4-BE49-F238E27FC236}">
                <a16:creationId xmlns:a16="http://schemas.microsoft.com/office/drawing/2014/main" id="{21F66FA0-FFBE-DD3F-71A2-CFEF256572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137" y="2160590"/>
            <a:ext cx="3358014" cy="2380036"/>
          </a:xfrm>
          <a:prstGeom prst="rect">
            <a:avLst/>
          </a:prstGeom>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11FFF87-3EB2-0FDA-B908-FCB0C72E5F56}"/>
                  </a:ext>
                </a:extLst>
              </p:cNvPr>
              <p:cNvSpPr txBox="1"/>
              <p:nvPr/>
            </p:nvSpPr>
            <p:spPr>
              <a:xfrm>
                <a:off x="4512144" y="4915707"/>
                <a:ext cx="1269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=0.01</m:t>
                      </m:r>
                    </m:oMath>
                  </m:oMathPara>
                </a14:m>
                <a:endParaRPr lang="en-US" dirty="0"/>
              </a:p>
            </p:txBody>
          </p:sp>
        </mc:Choice>
        <mc:Fallback xmlns="">
          <p:sp>
            <p:nvSpPr>
              <p:cNvPr id="32" name="TextBox 31">
                <a:extLst>
                  <a:ext uri="{FF2B5EF4-FFF2-40B4-BE49-F238E27FC236}">
                    <a16:creationId xmlns:a16="http://schemas.microsoft.com/office/drawing/2014/main" id="{511FFF87-3EB2-0FDA-B908-FCB0C72E5F56}"/>
                  </a:ext>
                </a:extLst>
              </p:cNvPr>
              <p:cNvSpPr txBox="1">
                <a:spLocks noRot="1" noChangeAspect="1" noMove="1" noResize="1" noEditPoints="1" noAdjustHandles="1" noChangeArrowheads="1" noChangeShapeType="1" noTextEdit="1"/>
              </p:cNvSpPr>
              <p:nvPr/>
            </p:nvSpPr>
            <p:spPr>
              <a:xfrm>
                <a:off x="4512144" y="4915707"/>
                <a:ext cx="1269267"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51422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D2D5C9-AB25-E3B2-E561-CF6E3E0EC428}"/>
              </a:ext>
            </a:extLst>
          </p:cNvPr>
          <p:cNvSpPr>
            <a:spLocks noGrp="1"/>
          </p:cNvSpPr>
          <p:nvPr>
            <p:ph type="title"/>
          </p:nvPr>
        </p:nvSpPr>
        <p:spPr/>
        <p:txBody>
          <a:bodyPr>
            <a:normAutofit/>
          </a:bodyPr>
          <a:lstStyle/>
          <a:p>
            <a:r>
              <a:rPr lang="en-US" dirty="0"/>
              <a:t>Simulation Study</a:t>
            </a:r>
          </a:p>
        </p:txBody>
      </p:sp>
      <p:graphicFrame>
        <p:nvGraphicFramePr>
          <p:cNvPr id="10" name="Content Placeholder 7">
            <a:extLst>
              <a:ext uri="{FF2B5EF4-FFF2-40B4-BE49-F238E27FC236}">
                <a16:creationId xmlns:a16="http://schemas.microsoft.com/office/drawing/2014/main" id="{C1C26886-596C-3744-45EC-0805E0A820D7}"/>
              </a:ext>
            </a:extLst>
          </p:cNvPr>
          <p:cNvGraphicFramePr>
            <a:graphicFrameLocks noGrp="1"/>
          </p:cNvGraphicFramePr>
          <p:nvPr>
            <p:ph idx="1"/>
            <p:extLst>
              <p:ext uri="{D42A27DB-BD31-4B8C-83A1-F6EECF244321}">
                <p14:modId xmlns:p14="http://schemas.microsoft.com/office/powerpoint/2010/main" val="75038840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2E8D8D6B-0C4D-ADAE-611F-0CE556EB6443}"/>
              </a:ext>
            </a:extLst>
          </p:cNvPr>
          <p:cNvSpPr>
            <a:spLocks noGrp="1"/>
          </p:cNvSpPr>
          <p:nvPr>
            <p:ph type="dt" sz="half" idx="10"/>
          </p:nvPr>
        </p:nvSpPr>
        <p:spPr/>
        <p:txBody>
          <a:bodyPr>
            <a:normAutofit/>
          </a:bodyPr>
          <a:lstStyle/>
          <a:p>
            <a:pPr>
              <a:spcAft>
                <a:spcPts val="600"/>
              </a:spcAft>
            </a:pPr>
            <a:r>
              <a:rPr lang="en-US"/>
              <a:t>11/7/2022</a:t>
            </a:r>
          </a:p>
        </p:txBody>
      </p:sp>
      <p:sp>
        <p:nvSpPr>
          <p:cNvPr id="6" name="Footer Placeholder 5">
            <a:extLst>
              <a:ext uri="{FF2B5EF4-FFF2-40B4-BE49-F238E27FC236}">
                <a16:creationId xmlns:a16="http://schemas.microsoft.com/office/drawing/2014/main" id="{70881F08-5BAB-2DE4-8336-AC0DF3651DB4}"/>
              </a:ext>
            </a:extLst>
          </p:cNvPr>
          <p:cNvSpPr>
            <a:spLocks noGrp="1"/>
          </p:cNvSpPr>
          <p:nvPr>
            <p:ph type="ftr" sz="quarter" idx="11"/>
          </p:nvPr>
        </p:nvSpPr>
        <p:spPr/>
        <p:txBody>
          <a:bodyPr>
            <a:normAutofit/>
          </a:bodyPr>
          <a:lstStyle/>
          <a:p>
            <a:pPr>
              <a:spcAft>
                <a:spcPts val="600"/>
              </a:spcAft>
            </a:pPr>
            <a:r>
              <a:rPr lang="en-US"/>
              <a:t>Combining data types in ecological statistics - Jack Thomas</a:t>
            </a:r>
          </a:p>
        </p:txBody>
      </p:sp>
      <p:sp>
        <p:nvSpPr>
          <p:cNvPr id="11" name="Slide Number Placeholder 10">
            <a:extLst>
              <a:ext uri="{FF2B5EF4-FFF2-40B4-BE49-F238E27FC236}">
                <a16:creationId xmlns:a16="http://schemas.microsoft.com/office/drawing/2014/main" id="{250085B0-050A-1C24-6B7A-0337444E1A95}"/>
              </a:ext>
            </a:extLst>
          </p:cNvPr>
          <p:cNvSpPr>
            <a:spLocks noGrp="1"/>
          </p:cNvSpPr>
          <p:nvPr>
            <p:ph type="sldNum" sz="quarter" idx="12"/>
          </p:nvPr>
        </p:nvSpPr>
        <p:spPr/>
        <p:txBody>
          <a:bodyPr/>
          <a:lstStyle/>
          <a:p>
            <a:fld id="{FE8F4B2D-5351-42B3-834E-A1F563612700}" type="slidenum">
              <a:rPr lang="en-US" smtClean="0"/>
              <a:pPr/>
              <a:t>14</a:t>
            </a:fld>
            <a:r>
              <a:rPr lang="en-US"/>
              <a:t> of 18</a:t>
            </a:r>
            <a:endParaRPr lang="en-US" dirty="0"/>
          </a:p>
        </p:txBody>
      </p:sp>
    </p:spTree>
    <p:extLst>
      <p:ext uri="{BB962C8B-B14F-4D97-AF65-F5344CB8AC3E}">
        <p14:creationId xmlns:p14="http://schemas.microsoft.com/office/powerpoint/2010/main" val="37512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dirty="0"/>
              <a:t>Results</a:t>
            </a:r>
          </a:p>
        </p:txBody>
      </p:sp>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idx="1"/>
          </p:nvPr>
        </p:nvSpPr>
        <p:spPr>
          <a:xfrm>
            <a:off x="6094410" y="2160589"/>
            <a:ext cx="317658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Estimated mean is simply the number of animal captures</a:t>
            </a:r>
          </a:p>
          <a:p>
            <a:pPr>
              <a:lnSpc>
                <a:spcPct val="200000"/>
              </a:lnSpc>
            </a:pPr>
            <a:r>
              <a:rPr lang="en-US" dirty="0"/>
              <a:t>Model ignores data on detection</a:t>
            </a:r>
          </a:p>
          <a:p>
            <a:pPr>
              <a:lnSpc>
                <a:spcPct val="200000"/>
              </a:lnSpc>
            </a:pPr>
            <a:endParaRPr lang="en-US" dirty="0"/>
          </a:p>
        </p:txBody>
      </p:sp>
      <p:pic>
        <p:nvPicPr>
          <p:cNvPr id="19" name="Content Placeholder 18" descr="Chart, scatter chart&#10;&#10;Description automatically generated">
            <a:extLst>
              <a:ext uri="{FF2B5EF4-FFF2-40B4-BE49-F238E27FC236}">
                <a16:creationId xmlns:a16="http://schemas.microsoft.com/office/drawing/2014/main" id="{F5070767-4CDD-C497-08E3-5EB6A07D920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20040" y="412916"/>
            <a:ext cx="5542767" cy="5540919"/>
          </a:xfrm>
          <a:prstGeom prst="rect">
            <a:avLst/>
          </a:prstGeom>
        </p:spPr>
      </p:pic>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11/7/2022</a:t>
            </a:r>
          </a:p>
        </p:txBody>
      </p:sp>
      <p:sp>
        <p:nvSpPr>
          <p:cNvPr id="6" name="Footer Placeholder 5">
            <a:extLst>
              <a:ext uri="{FF2B5EF4-FFF2-40B4-BE49-F238E27FC236}">
                <a16:creationId xmlns:a16="http://schemas.microsoft.com/office/drawing/2014/main" id="{0FAFAC76-6510-D501-9154-5C66DFB9AE3F}"/>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Combining data types in ecological statistics - Jack Thomas</a:t>
            </a:r>
          </a:p>
        </p:txBody>
      </p:sp>
      <p:sp>
        <p:nvSpPr>
          <p:cNvPr id="39" name="Slide Number Placeholder 38">
            <a:extLst>
              <a:ext uri="{FF2B5EF4-FFF2-40B4-BE49-F238E27FC236}">
                <a16:creationId xmlns:a16="http://schemas.microsoft.com/office/drawing/2014/main" id="{F0E2EC30-E4D3-0285-E363-44A4681B7A61}"/>
              </a:ext>
            </a:extLst>
          </p:cNvPr>
          <p:cNvSpPr>
            <a:spLocks noGrp="1"/>
          </p:cNvSpPr>
          <p:nvPr>
            <p:ph type="sldNum" sz="quarter" idx="12"/>
          </p:nvPr>
        </p:nvSpPr>
        <p:spPr/>
        <p:txBody>
          <a:bodyPr/>
          <a:lstStyle/>
          <a:p>
            <a:fld id="{FE8F4B2D-5351-42B3-834E-A1F563612700}" type="slidenum">
              <a:rPr lang="en-US" smtClean="0"/>
              <a:pPr/>
              <a:t>15</a:t>
            </a:fld>
            <a:r>
              <a:rPr lang="en-US"/>
              <a:t> of 18</a:t>
            </a:r>
            <a:endParaRPr lang="en-US" dirty="0"/>
          </a:p>
        </p:txBody>
      </p:sp>
    </p:spTree>
    <p:extLst>
      <p:ext uri="{BB962C8B-B14F-4D97-AF65-F5344CB8AC3E}">
        <p14:creationId xmlns:p14="http://schemas.microsoft.com/office/powerpoint/2010/main" val="238943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a:t>Results</a:t>
            </a:r>
          </a:p>
        </p:txBody>
      </p:sp>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idx="1"/>
          </p:nvPr>
        </p:nvSpPr>
        <p:spPr>
          <a:xfrm>
            <a:off x="6094410" y="1634490"/>
            <a:ext cx="3176589" cy="44068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As the movement parameter τ increases, more animals are captured </a:t>
            </a:r>
          </a:p>
          <a:p>
            <a:pPr>
              <a:lnSpc>
                <a:spcPct val="200000"/>
              </a:lnSpc>
            </a:pPr>
            <a:r>
              <a:rPr lang="en-US" dirty="0"/>
              <a:t>Convergence to the actual population</a:t>
            </a:r>
          </a:p>
        </p:txBody>
      </p:sp>
      <p:pic>
        <p:nvPicPr>
          <p:cNvPr id="19" name="Content Placeholder 18">
            <a:extLst>
              <a:ext uri="{FF2B5EF4-FFF2-40B4-BE49-F238E27FC236}">
                <a16:creationId xmlns:a16="http://schemas.microsoft.com/office/drawing/2014/main" id="{F5070767-4CDD-C497-08E3-5EB6A07D920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p:blipFill>
        <p:spPr>
          <a:xfrm>
            <a:off x="799814" y="892530"/>
            <a:ext cx="5062993" cy="5061305"/>
          </a:xfrm>
          <a:prstGeom prst="rect">
            <a:avLst/>
          </a:prstGeom>
        </p:spPr>
      </p:pic>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11/7/2022</a:t>
            </a:r>
          </a:p>
        </p:txBody>
      </p:sp>
      <p:sp>
        <p:nvSpPr>
          <p:cNvPr id="6" name="Footer Placeholder 5">
            <a:extLst>
              <a:ext uri="{FF2B5EF4-FFF2-40B4-BE49-F238E27FC236}">
                <a16:creationId xmlns:a16="http://schemas.microsoft.com/office/drawing/2014/main" id="{0FAFAC76-6510-D501-9154-5C66DFB9AE3F}"/>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Combining data types in ecological statistics - Jack Thomas</a:t>
            </a:r>
          </a:p>
        </p:txBody>
      </p:sp>
      <p:sp>
        <p:nvSpPr>
          <p:cNvPr id="10" name="Slide Number Placeholder 9">
            <a:extLst>
              <a:ext uri="{FF2B5EF4-FFF2-40B4-BE49-F238E27FC236}">
                <a16:creationId xmlns:a16="http://schemas.microsoft.com/office/drawing/2014/main" id="{0BBFD230-9208-08E4-C2A9-B188F1EBE225}"/>
              </a:ext>
            </a:extLst>
          </p:cNvPr>
          <p:cNvSpPr>
            <a:spLocks noGrp="1"/>
          </p:cNvSpPr>
          <p:nvPr>
            <p:ph type="sldNum" sz="quarter" idx="12"/>
          </p:nvPr>
        </p:nvSpPr>
        <p:spPr/>
        <p:txBody>
          <a:bodyPr/>
          <a:lstStyle/>
          <a:p>
            <a:fld id="{FE8F4B2D-5351-42B3-834E-A1F563612700}" type="slidenum">
              <a:rPr lang="en-US" smtClean="0"/>
              <a:pPr/>
              <a:t>16</a:t>
            </a:fld>
            <a:r>
              <a:rPr lang="en-US"/>
              <a:t> of 18</a:t>
            </a:r>
            <a:endParaRPr lang="en-US" dirty="0"/>
          </a:p>
        </p:txBody>
      </p:sp>
    </p:spTree>
    <p:extLst>
      <p:ext uri="{BB962C8B-B14F-4D97-AF65-F5344CB8AC3E}">
        <p14:creationId xmlns:p14="http://schemas.microsoft.com/office/powerpoint/2010/main" val="154748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CD50-0E25-0B89-77B0-AEAE49C7FF1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2C4B737-EEAC-B640-FFFE-2217BCF83F2C}"/>
              </a:ext>
            </a:extLst>
          </p:cNvPr>
          <p:cNvSpPr>
            <a:spLocks noGrp="1"/>
          </p:cNvSpPr>
          <p:nvPr>
            <p:ph idx="1"/>
          </p:nvPr>
        </p:nvSpPr>
        <p:spPr/>
        <p:txBody>
          <a:bodyPr/>
          <a:lstStyle/>
          <a:p>
            <a:r>
              <a:rPr lang="en-US" dirty="0"/>
              <a:t>Develop a model that links site abundance and occupancy data</a:t>
            </a:r>
          </a:p>
          <a:p>
            <a:r>
              <a:rPr lang="en-US" dirty="0"/>
              <a:t>Need to account for animal movements in model</a:t>
            </a:r>
          </a:p>
        </p:txBody>
      </p:sp>
      <p:sp>
        <p:nvSpPr>
          <p:cNvPr id="4" name="Date Placeholder 3">
            <a:extLst>
              <a:ext uri="{FF2B5EF4-FFF2-40B4-BE49-F238E27FC236}">
                <a16:creationId xmlns:a16="http://schemas.microsoft.com/office/drawing/2014/main" id="{A6278DC4-5852-E915-2219-D7C0DE2BD3F6}"/>
              </a:ext>
            </a:extLst>
          </p:cNvPr>
          <p:cNvSpPr>
            <a:spLocks noGrp="1"/>
          </p:cNvSpPr>
          <p:nvPr>
            <p:ph type="dt" sz="half" idx="10"/>
          </p:nvPr>
        </p:nvSpPr>
        <p:spPr/>
        <p:txBody>
          <a:bodyPr/>
          <a:lstStyle/>
          <a:p>
            <a:r>
              <a:rPr lang="en-US"/>
              <a:t>11/7/2022</a:t>
            </a:r>
            <a:endParaRPr lang="en-US" dirty="0"/>
          </a:p>
        </p:txBody>
      </p:sp>
      <p:sp>
        <p:nvSpPr>
          <p:cNvPr id="5" name="Footer Placeholder 4">
            <a:extLst>
              <a:ext uri="{FF2B5EF4-FFF2-40B4-BE49-F238E27FC236}">
                <a16:creationId xmlns:a16="http://schemas.microsoft.com/office/drawing/2014/main" id="{5DEB5E2F-97CB-963C-D023-1AE919E4DEAE}"/>
              </a:ext>
            </a:extLst>
          </p:cNvPr>
          <p:cNvSpPr>
            <a:spLocks noGrp="1"/>
          </p:cNvSpPr>
          <p:nvPr>
            <p:ph type="ftr" sz="quarter" idx="11"/>
          </p:nvPr>
        </p:nvSpPr>
        <p:spPr/>
        <p:txBody>
          <a:bodyPr/>
          <a:lstStyle/>
          <a:p>
            <a:r>
              <a:rPr lang="en-US"/>
              <a:t>Combining data types in ecological statistics - Jack Thomas</a:t>
            </a:r>
            <a:endParaRPr lang="en-US" dirty="0"/>
          </a:p>
        </p:txBody>
      </p:sp>
      <p:sp>
        <p:nvSpPr>
          <p:cNvPr id="10" name="Slide Number Placeholder 9">
            <a:extLst>
              <a:ext uri="{FF2B5EF4-FFF2-40B4-BE49-F238E27FC236}">
                <a16:creationId xmlns:a16="http://schemas.microsoft.com/office/drawing/2014/main" id="{99F40477-A64C-47E5-CAC2-6C5937DE524E}"/>
              </a:ext>
            </a:extLst>
          </p:cNvPr>
          <p:cNvSpPr>
            <a:spLocks noGrp="1"/>
          </p:cNvSpPr>
          <p:nvPr>
            <p:ph type="sldNum" sz="quarter" idx="12"/>
          </p:nvPr>
        </p:nvSpPr>
        <p:spPr/>
        <p:txBody>
          <a:bodyPr/>
          <a:lstStyle/>
          <a:p>
            <a:fld id="{FE8F4B2D-5351-42B3-834E-A1F563612700}" type="slidenum">
              <a:rPr lang="en-US" smtClean="0"/>
              <a:pPr/>
              <a:t>17</a:t>
            </a:fld>
            <a:r>
              <a:rPr lang="en-US"/>
              <a:t> of 18</a:t>
            </a:r>
            <a:endParaRPr lang="en-US" dirty="0"/>
          </a:p>
        </p:txBody>
      </p:sp>
    </p:spTree>
    <p:extLst>
      <p:ext uri="{BB962C8B-B14F-4D97-AF65-F5344CB8AC3E}">
        <p14:creationId xmlns:p14="http://schemas.microsoft.com/office/powerpoint/2010/main" val="345320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B4F5-D904-9099-844C-8AAD327A1F6A}"/>
              </a:ext>
            </a:extLst>
          </p:cNvPr>
          <p:cNvSpPr>
            <a:spLocks noGrp="1"/>
          </p:cNvSpPr>
          <p:nvPr>
            <p:ph type="title"/>
          </p:nvPr>
        </p:nvSpPr>
        <p:spPr>
          <a:xfrm>
            <a:off x="829734" y="854529"/>
            <a:ext cx="5799665" cy="5148943"/>
          </a:xfrm>
        </p:spPr>
        <p:txBody>
          <a:bodyPr vert="horz" lIns="91440" tIns="45720" rIns="91440" bIns="45720" rtlCol="0" anchor="ctr">
            <a:normAutofit/>
          </a:bodyPr>
          <a:lstStyle/>
          <a:p>
            <a:pPr algn="r"/>
            <a:r>
              <a:rPr lang="en-US" sz="6000"/>
              <a:t>Questions</a:t>
            </a:r>
          </a:p>
        </p:txBody>
      </p:sp>
      <p:sp>
        <p:nvSpPr>
          <p:cNvPr id="4" name="Date Placeholder 3">
            <a:extLst>
              <a:ext uri="{FF2B5EF4-FFF2-40B4-BE49-F238E27FC236}">
                <a16:creationId xmlns:a16="http://schemas.microsoft.com/office/drawing/2014/main" id="{D956B791-6A89-4621-2D95-B7CA9CD11B81}"/>
              </a:ext>
            </a:extLst>
          </p:cNvPr>
          <p:cNvSpPr>
            <a:spLocks noGrp="1"/>
          </p:cNvSpPr>
          <p:nvPr>
            <p:ph type="dt" sz="half" idx="10"/>
          </p:nvPr>
        </p:nvSpPr>
        <p:spPr>
          <a:xfrm>
            <a:off x="8217505" y="5946112"/>
            <a:ext cx="911939"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11/7/2022</a:t>
            </a:r>
          </a:p>
        </p:txBody>
      </p:sp>
      <p:sp>
        <p:nvSpPr>
          <p:cNvPr id="5" name="Footer Placeholder 4">
            <a:extLst>
              <a:ext uri="{FF2B5EF4-FFF2-40B4-BE49-F238E27FC236}">
                <a16:creationId xmlns:a16="http://schemas.microsoft.com/office/drawing/2014/main" id="{291B326E-FBBA-75E9-A742-38F545BE2883}"/>
              </a:ext>
            </a:extLst>
          </p:cNvPr>
          <p:cNvSpPr>
            <a:spLocks noGrp="1"/>
          </p:cNvSpPr>
          <p:nvPr>
            <p:ph type="ftr" sz="quarter" idx="11"/>
          </p:nvPr>
        </p:nvSpPr>
        <p:spPr>
          <a:xfrm>
            <a:off x="677334" y="5946112"/>
            <a:ext cx="5952065" cy="365125"/>
          </a:xfrm>
        </p:spPr>
        <p:txBody>
          <a:bodyPr vert="horz" lIns="91440" tIns="45720" rIns="91440" bIns="45720" rtlCol="0" anchor="ctr">
            <a:normAutofit/>
          </a:bodyPr>
          <a:lstStyle/>
          <a:p>
            <a:pPr algn="r">
              <a:spcAft>
                <a:spcPts val="600"/>
              </a:spcAft>
            </a:pPr>
            <a:r>
              <a:rPr lang="en-US" kern="1200" dirty="0">
                <a:solidFill>
                  <a:schemeClr val="tx1">
                    <a:tint val="75000"/>
                  </a:schemeClr>
                </a:solidFill>
                <a:latin typeface="+mn-lt"/>
                <a:ea typeface="+mn-ea"/>
                <a:cs typeface="+mn-cs"/>
              </a:rPr>
              <a:t>Combining data types in ecological statistics - Jack Thomas</a:t>
            </a:r>
          </a:p>
        </p:txBody>
      </p:sp>
      <p:sp>
        <p:nvSpPr>
          <p:cNvPr id="7" name="Slide Number Placeholder 6">
            <a:extLst>
              <a:ext uri="{FF2B5EF4-FFF2-40B4-BE49-F238E27FC236}">
                <a16:creationId xmlns:a16="http://schemas.microsoft.com/office/drawing/2014/main" id="{8FE100F5-9486-B949-D78B-DF9779222CB9}"/>
              </a:ext>
            </a:extLst>
          </p:cNvPr>
          <p:cNvSpPr>
            <a:spLocks noGrp="1"/>
          </p:cNvSpPr>
          <p:nvPr>
            <p:ph type="sldNum" sz="quarter" idx="12"/>
          </p:nvPr>
        </p:nvSpPr>
        <p:spPr/>
        <p:txBody>
          <a:bodyPr/>
          <a:lstStyle/>
          <a:p>
            <a:fld id="{FE8F4B2D-5351-42B3-834E-A1F563612700}" type="slidenum">
              <a:rPr lang="en-US" smtClean="0"/>
              <a:pPr/>
              <a:t>18</a:t>
            </a:fld>
            <a:r>
              <a:rPr lang="en-US"/>
              <a:t> of 18</a:t>
            </a:r>
            <a:endParaRPr lang="en-US" dirty="0"/>
          </a:p>
        </p:txBody>
      </p:sp>
    </p:spTree>
    <p:extLst>
      <p:ext uri="{BB962C8B-B14F-4D97-AF65-F5344CB8AC3E}">
        <p14:creationId xmlns:p14="http://schemas.microsoft.com/office/powerpoint/2010/main" val="3052287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F827-878C-E916-5DF2-3B38FD7BE15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9E31A8C-4806-912A-AD41-F3452EB0EAC6}"/>
              </a:ext>
            </a:extLst>
          </p:cNvPr>
          <p:cNvSpPr>
            <a:spLocks noGrp="1"/>
          </p:cNvSpPr>
          <p:nvPr>
            <p:ph idx="1"/>
          </p:nvPr>
        </p:nvSpPr>
        <p:spPr/>
        <p:txBody>
          <a:bodyPr>
            <a:normAutofit fontScale="92500" lnSpcReduction="20000"/>
          </a:bodyPr>
          <a:lstStyle/>
          <a:p>
            <a:r>
              <a:rPr lang="en-US" dirty="0"/>
              <a:t>Blanc, L., </a:t>
            </a:r>
            <a:r>
              <a:rPr lang="en-US" dirty="0" err="1"/>
              <a:t>Marboutin</a:t>
            </a:r>
            <a:r>
              <a:rPr lang="en-US" dirty="0"/>
              <a:t>, E., </a:t>
            </a:r>
            <a:r>
              <a:rPr lang="en-US" dirty="0" err="1"/>
              <a:t>Gatti</a:t>
            </a:r>
            <a:r>
              <a:rPr lang="en-US" dirty="0"/>
              <a:t>, S., Zimmermann, F. and Gimenez, O. (2014), Improving abundance estimation by combining capture–recapture and occupancy data: example with a large carnivore. J Appl </a:t>
            </a:r>
            <a:r>
              <a:rPr lang="en-US" dirty="0" err="1"/>
              <a:t>Ecol</a:t>
            </a:r>
            <a:r>
              <a:rPr lang="en-US" dirty="0"/>
              <a:t>, 51: 1733-1739. </a:t>
            </a:r>
            <a:r>
              <a:rPr lang="en-US" dirty="0">
                <a:hlinkClick r:id="rId3"/>
              </a:rPr>
              <a:t>https://doi.org/10.1111/1365-2664.12319</a:t>
            </a:r>
            <a:endParaRPr lang="en-US" dirty="0"/>
          </a:p>
          <a:p>
            <a:r>
              <a:rPr lang="en-US" dirty="0"/>
              <a:t>Jahid, M., Steeves, H. N., Fisher, J. T., Bonner, S. J., </a:t>
            </a:r>
            <a:r>
              <a:rPr lang="en-US" dirty="0" err="1"/>
              <a:t>Muthukumarana</a:t>
            </a:r>
            <a:r>
              <a:rPr lang="en-US" dirty="0"/>
              <a:t>, S., &amp; Cowen, L. L. E. (2022). Shooting for abundance: Comparing integrated multi-sampling models for camera trap and hair trap data. </a:t>
            </a:r>
            <a:r>
              <a:rPr lang="en-US" dirty="0" err="1"/>
              <a:t>Environmetrics</a:t>
            </a:r>
            <a:r>
              <a:rPr lang="en-US" dirty="0"/>
              <a:t>, e2761. </a:t>
            </a:r>
            <a:r>
              <a:rPr lang="en-US" dirty="0">
                <a:hlinkClick r:id="rId4"/>
              </a:rPr>
              <a:t>https://doi.org/10.1002/env.2761</a:t>
            </a:r>
            <a:endParaRPr lang="en-US" dirty="0"/>
          </a:p>
          <a:p>
            <a:r>
              <a:rPr lang="en-US" dirty="0" err="1"/>
              <a:t>Karanth</a:t>
            </a:r>
            <a:r>
              <a:rPr lang="en-US" dirty="0"/>
              <a:t>, K.U., </a:t>
            </a:r>
            <a:r>
              <a:rPr lang="en-US" dirty="0" err="1"/>
              <a:t>Chundawat</a:t>
            </a:r>
            <a:r>
              <a:rPr lang="en-US" dirty="0"/>
              <a:t>, R.S., Nichols, J.D. and Kumar, N.S. (2004), Estimation of tiger densities in the tropical dry forests of Panna, Central India, using photographic capture–recapture sampling. Animal Conservation, 7: 285-290. </a:t>
            </a:r>
            <a:r>
              <a:rPr lang="en-US" dirty="0">
                <a:hlinkClick r:id="rId5"/>
              </a:rPr>
              <a:t>https://doi.org/10.1017/S1367943004001477</a:t>
            </a:r>
            <a:endParaRPr lang="en-US" dirty="0"/>
          </a:p>
          <a:p>
            <a:r>
              <a:rPr lang="en-US" dirty="0" err="1"/>
              <a:t>Royle</a:t>
            </a:r>
            <a:r>
              <a:rPr lang="en-US" dirty="0"/>
              <a:t>, J.A. and Nichols, J.D. (2003), ESTIMATING ABUNDANCE FROM REPEATED PRESENCE–ABSENCE DATA OR POINT COUNTS. Ecology, 84: 777-790. </a:t>
            </a:r>
            <a:r>
              <a:rPr lang="en-US" dirty="0">
                <a:hlinkClick r:id="rId6"/>
              </a:rPr>
              <a:t>https://doi.org/10.1890/0012-9658(2003)084[0777:EAFRPA]2.0.CO;2</a:t>
            </a:r>
            <a:endParaRPr lang="en-US" dirty="0"/>
          </a:p>
          <a:p>
            <a:endParaRPr lang="en-US" dirty="0"/>
          </a:p>
        </p:txBody>
      </p:sp>
      <p:sp>
        <p:nvSpPr>
          <p:cNvPr id="4" name="Date Placeholder 3">
            <a:extLst>
              <a:ext uri="{FF2B5EF4-FFF2-40B4-BE49-F238E27FC236}">
                <a16:creationId xmlns:a16="http://schemas.microsoft.com/office/drawing/2014/main" id="{C598D0A9-7464-8EA1-4070-46E37CBDC1FF}"/>
              </a:ext>
            </a:extLst>
          </p:cNvPr>
          <p:cNvSpPr>
            <a:spLocks noGrp="1"/>
          </p:cNvSpPr>
          <p:nvPr>
            <p:ph type="dt" sz="half" idx="10"/>
          </p:nvPr>
        </p:nvSpPr>
        <p:spPr/>
        <p:txBody>
          <a:bodyPr/>
          <a:lstStyle/>
          <a:p>
            <a:r>
              <a:rPr lang="en-US"/>
              <a:t>11/7/2022</a:t>
            </a:r>
            <a:endParaRPr lang="en-US" dirty="0"/>
          </a:p>
        </p:txBody>
      </p:sp>
      <p:sp>
        <p:nvSpPr>
          <p:cNvPr id="5" name="Footer Placeholder 4">
            <a:extLst>
              <a:ext uri="{FF2B5EF4-FFF2-40B4-BE49-F238E27FC236}">
                <a16:creationId xmlns:a16="http://schemas.microsoft.com/office/drawing/2014/main" id="{088F9BC1-14CA-280C-82B1-7C8AE1E1DA53}"/>
              </a:ext>
            </a:extLst>
          </p:cNvPr>
          <p:cNvSpPr>
            <a:spLocks noGrp="1"/>
          </p:cNvSpPr>
          <p:nvPr>
            <p:ph type="ftr" sz="quarter" idx="11"/>
          </p:nvPr>
        </p:nvSpPr>
        <p:spPr/>
        <p:txBody>
          <a:bodyPr/>
          <a:lstStyle/>
          <a:p>
            <a:r>
              <a:rPr lang="en-US"/>
              <a:t>Combining data types in ecological statistics - Jack Thomas</a:t>
            </a:r>
            <a:endParaRPr lang="en-US" dirty="0"/>
          </a:p>
        </p:txBody>
      </p:sp>
      <p:sp>
        <p:nvSpPr>
          <p:cNvPr id="10" name="Slide Number Placeholder 9">
            <a:extLst>
              <a:ext uri="{FF2B5EF4-FFF2-40B4-BE49-F238E27FC236}">
                <a16:creationId xmlns:a16="http://schemas.microsoft.com/office/drawing/2014/main" id="{359B4B9E-38B3-F05D-D5C8-DFAAD3D9AF57}"/>
              </a:ext>
            </a:extLst>
          </p:cNvPr>
          <p:cNvSpPr>
            <a:spLocks noGrp="1"/>
          </p:cNvSpPr>
          <p:nvPr>
            <p:ph type="sldNum" sz="quarter" idx="12"/>
          </p:nvPr>
        </p:nvSpPr>
        <p:spPr/>
        <p:txBody>
          <a:bodyPr/>
          <a:lstStyle/>
          <a:p>
            <a:fld id="{FE8F4B2D-5351-42B3-834E-A1F563612700}" type="slidenum">
              <a:rPr lang="en-US" smtClean="0"/>
              <a:pPr/>
              <a:t>19</a:t>
            </a:fld>
            <a:r>
              <a:rPr lang="en-US"/>
              <a:t> of 18</a:t>
            </a:r>
            <a:endParaRPr lang="en-US" dirty="0"/>
          </a:p>
        </p:txBody>
      </p:sp>
    </p:spTree>
    <p:extLst>
      <p:ext uri="{BB962C8B-B14F-4D97-AF65-F5344CB8AC3E}">
        <p14:creationId xmlns:p14="http://schemas.microsoft.com/office/powerpoint/2010/main" val="414134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E2B-3131-56A6-0F91-5BAFE079ABB0}"/>
              </a:ext>
            </a:extLst>
          </p:cNvPr>
          <p:cNvSpPr>
            <a:spLocks noGrp="1"/>
          </p:cNvSpPr>
          <p:nvPr>
            <p:ph type="title"/>
          </p:nvPr>
        </p:nvSpPr>
        <p:spPr>
          <a:xfrm>
            <a:off x="1286933" y="609600"/>
            <a:ext cx="10197494" cy="1099457"/>
          </a:xfrm>
        </p:spPr>
        <p:txBody>
          <a:bodyPr>
            <a:normAutofit/>
          </a:bodyPr>
          <a:lstStyle/>
          <a:p>
            <a:r>
              <a:rPr lang="en-US" dirty="0"/>
              <a:t>Introduction</a:t>
            </a:r>
          </a:p>
        </p:txBody>
      </p:sp>
      <p:graphicFrame>
        <p:nvGraphicFramePr>
          <p:cNvPr id="11" name="Content Placeholder 2">
            <a:extLst>
              <a:ext uri="{FF2B5EF4-FFF2-40B4-BE49-F238E27FC236}">
                <a16:creationId xmlns:a16="http://schemas.microsoft.com/office/drawing/2014/main" id="{BC924D86-9833-DF52-038F-89F4354BDD48}"/>
              </a:ext>
            </a:extLst>
          </p:cNvPr>
          <p:cNvGraphicFramePr>
            <a:graphicFrameLocks noGrp="1"/>
          </p:cNvGraphicFramePr>
          <p:nvPr>
            <p:ph idx="1"/>
            <p:extLst>
              <p:ext uri="{D42A27DB-BD31-4B8C-83A1-F6EECF244321}">
                <p14:modId xmlns:p14="http://schemas.microsoft.com/office/powerpoint/2010/main" val="261074081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1B5AA760-8F70-8B14-E205-7300984C63FB}"/>
              </a:ext>
            </a:extLst>
          </p:cNvPr>
          <p:cNvSpPr>
            <a:spLocks noGrp="1"/>
          </p:cNvSpPr>
          <p:nvPr>
            <p:ph type="dt" sz="half" idx="10"/>
          </p:nvPr>
        </p:nvSpPr>
        <p:spPr>
          <a:xfrm>
            <a:off x="8509002" y="6182876"/>
            <a:ext cx="911939" cy="365125"/>
          </a:xfrm>
        </p:spPr>
        <p:txBody>
          <a:bodyPr>
            <a:normAutofit/>
          </a:bodyPr>
          <a:lstStyle/>
          <a:p>
            <a:pPr>
              <a:spcAft>
                <a:spcPts val="600"/>
              </a:spcAft>
            </a:pPr>
            <a:r>
              <a:rPr lang="en-US"/>
              <a:t>11/7/2022</a:t>
            </a:r>
          </a:p>
        </p:txBody>
      </p:sp>
      <p:sp>
        <p:nvSpPr>
          <p:cNvPr id="5" name="Footer Placeholder 4">
            <a:extLst>
              <a:ext uri="{FF2B5EF4-FFF2-40B4-BE49-F238E27FC236}">
                <a16:creationId xmlns:a16="http://schemas.microsoft.com/office/drawing/2014/main" id="{5178BFB5-FBBC-E8C7-1D9F-B72AAFD2C88B}"/>
              </a:ext>
            </a:extLst>
          </p:cNvPr>
          <p:cNvSpPr>
            <a:spLocks noGrp="1"/>
          </p:cNvSpPr>
          <p:nvPr>
            <p:ph type="ftr" sz="quarter" idx="11"/>
          </p:nvPr>
        </p:nvSpPr>
        <p:spPr>
          <a:xfrm>
            <a:off x="1981203" y="6182876"/>
            <a:ext cx="6297612" cy="365125"/>
          </a:xfrm>
        </p:spPr>
        <p:txBody>
          <a:bodyPr>
            <a:normAutofit/>
          </a:bodyPr>
          <a:lstStyle/>
          <a:p>
            <a:pPr>
              <a:spcAft>
                <a:spcPts val="600"/>
              </a:spcAft>
            </a:pPr>
            <a:r>
              <a:rPr lang="en-US"/>
              <a:t>Combining data types in ecological statistics - Jack Thomas</a:t>
            </a:r>
          </a:p>
        </p:txBody>
      </p:sp>
      <p:sp>
        <p:nvSpPr>
          <p:cNvPr id="12" name="Slide Number Placeholder 11">
            <a:extLst>
              <a:ext uri="{FF2B5EF4-FFF2-40B4-BE49-F238E27FC236}">
                <a16:creationId xmlns:a16="http://schemas.microsoft.com/office/drawing/2014/main" id="{60004327-0667-8081-4EF8-07515C1F2A26}"/>
              </a:ext>
            </a:extLst>
          </p:cNvPr>
          <p:cNvSpPr>
            <a:spLocks noGrp="1"/>
          </p:cNvSpPr>
          <p:nvPr>
            <p:ph type="sldNum" sz="quarter" idx="12"/>
          </p:nvPr>
        </p:nvSpPr>
        <p:spPr/>
        <p:txBody>
          <a:bodyPr/>
          <a:lstStyle/>
          <a:p>
            <a:fld id="{FE8F4B2D-5351-42B3-834E-A1F563612700}" type="slidenum">
              <a:rPr lang="en-US" smtClean="0"/>
              <a:pPr/>
              <a:t>2</a:t>
            </a:fld>
            <a:r>
              <a:rPr lang="en-US"/>
              <a:t> of 18</a:t>
            </a:r>
            <a:endParaRPr lang="en-US" dirty="0"/>
          </a:p>
        </p:txBody>
      </p:sp>
    </p:spTree>
    <p:extLst>
      <p:ext uri="{BB962C8B-B14F-4D97-AF65-F5344CB8AC3E}">
        <p14:creationId xmlns:p14="http://schemas.microsoft.com/office/powerpoint/2010/main" val="426075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A5E95-E236-F76E-7B23-7B07BFE7FEE7}"/>
              </a:ext>
            </a:extLst>
          </p:cNvPr>
          <p:cNvSpPr>
            <a:spLocks noGrp="1"/>
          </p:cNvSpPr>
          <p:nvPr>
            <p:ph type="title"/>
          </p:nvPr>
        </p:nvSpPr>
        <p:spPr/>
        <p:txBody>
          <a:bodyPr/>
          <a:lstStyle/>
          <a:p>
            <a:r>
              <a:rPr lang="en-US" dirty="0"/>
              <a:t>Outline</a:t>
            </a:r>
          </a:p>
        </p:txBody>
      </p:sp>
      <p:graphicFrame>
        <p:nvGraphicFramePr>
          <p:cNvPr id="14" name="Content Placeholder 2">
            <a:extLst>
              <a:ext uri="{FF2B5EF4-FFF2-40B4-BE49-F238E27FC236}">
                <a16:creationId xmlns:a16="http://schemas.microsoft.com/office/drawing/2014/main" id="{D9522F53-1C26-D8E4-5482-C71CD144E921}"/>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07971616-7692-F892-177F-0D9AB875025C}"/>
              </a:ext>
            </a:extLst>
          </p:cNvPr>
          <p:cNvSpPr>
            <a:spLocks noGrp="1"/>
          </p:cNvSpPr>
          <p:nvPr>
            <p:ph type="dt" sz="half" idx="10"/>
          </p:nvPr>
        </p:nvSpPr>
        <p:spPr/>
        <p:txBody>
          <a:bodyPr/>
          <a:lstStyle/>
          <a:p>
            <a:r>
              <a:rPr lang="en-US"/>
              <a:t>11/7/2022</a:t>
            </a:r>
            <a:endParaRPr lang="en-US" dirty="0"/>
          </a:p>
        </p:txBody>
      </p:sp>
      <p:sp>
        <p:nvSpPr>
          <p:cNvPr id="5" name="Footer Placeholder 4">
            <a:extLst>
              <a:ext uri="{FF2B5EF4-FFF2-40B4-BE49-F238E27FC236}">
                <a16:creationId xmlns:a16="http://schemas.microsoft.com/office/drawing/2014/main" id="{5E9FDE4B-B14F-71A3-3F82-BB0CB638AD86}"/>
              </a:ext>
            </a:extLst>
          </p:cNvPr>
          <p:cNvSpPr>
            <a:spLocks noGrp="1"/>
          </p:cNvSpPr>
          <p:nvPr>
            <p:ph type="ftr" sz="quarter" idx="11"/>
          </p:nvPr>
        </p:nvSpPr>
        <p:spPr/>
        <p:txBody>
          <a:bodyPr/>
          <a:lstStyle/>
          <a:p>
            <a:r>
              <a:rPr lang="en-US"/>
              <a:t>Combining data types in ecological statistics - Jack Thomas</a:t>
            </a:r>
            <a:endParaRPr lang="en-US" dirty="0"/>
          </a:p>
        </p:txBody>
      </p:sp>
      <p:sp>
        <p:nvSpPr>
          <p:cNvPr id="10" name="Slide Number Placeholder 9">
            <a:extLst>
              <a:ext uri="{FF2B5EF4-FFF2-40B4-BE49-F238E27FC236}">
                <a16:creationId xmlns:a16="http://schemas.microsoft.com/office/drawing/2014/main" id="{7A8A7FAD-2F36-CCD3-B59A-626BB73CF22A}"/>
              </a:ext>
            </a:extLst>
          </p:cNvPr>
          <p:cNvSpPr>
            <a:spLocks noGrp="1"/>
          </p:cNvSpPr>
          <p:nvPr>
            <p:ph type="sldNum" sz="quarter" idx="12"/>
          </p:nvPr>
        </p:nvSpPr>
        <p:spPr/>
        <p:txBody>
          <a:bodyPr/>
          <a:lstStyle/>
          <a:p>
            <a:fld id="{FE8F4B2D-5351-42B3-834E-A1F563612700}" type="slidenum">
              <a:rPr lang="en-US" smtClean="0"/>
              <a:pPr/>
              <a:t>3</a:t>
            </a:fld>
            <a:r>
              <a:rPr lang="en-US"/>
              <a:t> of 18</a:t>
            </a:r>
            <a:endParaRPr lang="en-US" dirty="0"/>
          </a:p>
        </p:txBody>
      </p:sp>
    </p:spTree>
    <p:extLst>
      <p:ext uri="{BB962C8B-B14F-4D97-AF65-F5344CB8AC3E}">
        <p14:creationId xmlns:p14="http://schemas.microsoft.com/office/powerpoint/2010/main" val="360432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672-DD68-D5A3-69DB-7ABA7029D339}"/>
              </a:ext>
            </a:extLst>
          </p:cNvPr>
          <p:cNvSpPr>
            <a:spLocks noGrp="1"/>
          </p:cNvSpPr>
          <p:nvPr>
            <p:ph type="title"/>
          </p:nvPr>
        </p:nvSpPr>
        <p:spPr>
          <a:xfrm>
            <a:off x="2849562" y="609600"/>
            <a:ext cx="6424440" cy="1320800"/>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FC3A0A12-9139-FDFD-F596-AECE552CFC39}"/>
              </a:ext>
            </a:extLst>
          </p:cNvPr>
          <p:cNvSpPr>
            <a:spLocks noGrp="1"/>
          </p:cNvSpPr>
          <p:nvPr>
            <p:ph idx="1"/>
          </p:nvPr>
        </p:nvSpPr>
        <p:spPr>
          <a:xfrm>
            <a:off x="2849562" y="2160589"/>
            <a:ext cx="6424440" cy="3880773"/>
          </a:xfrm>
        </p:spPr>
        <p:txBody>
          <a:bodyPr>
            <a:normAutofit/>
          </a:bodyPr>
          <a:lstStyle/>
          <a:p>
            <a:pPr>
              <a:lnSpc>
                <a:spcPct val="200000"/>
              </a:lnSpc>
            </a:pPr>
            <a:r>
              <a:rPr lang="en-US" dirty="0"/>
              <a:t>Most common methods for monitoring species are the following:</a:t>
            </a:r>
          </a:p>
          <a:p>
            <a:pPr lvl="1">
              <a:lnSpc>
                <a:spcPct val="200000"/>
              </a:lnSpc>
              <a:buFont typeface="+mj-lt"/>
              <a:buAutoNum type="alphaLcParenR"/>
            </a:pPr>
            <a:r>
              <a:rPr lang="en-US" dirty="0"/>
              <a:t>Census: count all animals in a population in a single sample</a:t>
            </a:r>
          </a:p>
          <a:p>
            <a:pPr lvl="1">
              <a:lnSpc>
                <a:spcPct val="200000"/>
              </a:lnSpc>
              <a:buFont typeface="+mj-lt"/>
              <a:buAutoNum type="alphaLcParenR"/>
            </a:pPr>
            <a:r>
              <a:rPr lang="en-US" dirty="0"/>
              <a:t>Presence-absence: detect at least one animal in a specific area in a single sample</a:t>
            </a:r>
          </a:p>
          <a:p>
            <a:pPr lvl="1">
              <a:lnSpc>
                <a:spcPct val="200000"/>
              </a:lnSpc>
              <a:buFont typeface="+mj-lt"/>
              <a:buAutoNum type="alphaLcParenR"/>
            </a:pPr>
            <a:r>
              <a:rPr lang="en-US" dirty="0"/>
              <a:t>Mark-recapture: identify animals and track over time </a:t>
            </a:r>
          </a:p>
        </p:txBody>
      </p:sp>
      <p:sp>
        <p:nvSpPr>
          <p:cNvPr id="4" name="Date Placeholder 3">
            <a:extLst>
              <a:ext uri="{FF2B5EF4-FFF2-40B4-BE49-F238E27FC236}">
                <a16:creationId xmlns:a16="http://schemas.microsoft.com/office/drawing/2014/main" id="{18376047-76D2-FC87-CDF0-6FA9226CFAD3}"/>
              </a:ext>
            </a:extLst>
          </p:cNvPr>
          <p:cNvSpPr>
            <a:spLocks noGrp="1"/>
          </p:cNvSpPr>
          <p:nvPr>
            <p:ph type="dt" sz="half" idx="10"/>
          </p:nvPr>
        </p:nvSpPr>
        <p:spPr>
          <a:xfrm>
            <a:off x="6679155" y="6041362"/>
            <a:ext cx="1437917" cy="365125"/>
          </a:xfrm>
        </p:spPr>
        <p:txBody>
          <a:bodyPr>
            <a:normAutofit/>
          </a:bodyPr>
          <a:lstStyle/>
          <a:p>
            <a:pPr>
              <a:spcAft>
                <a:spcPts val="600"/>
              </a:spcAft>
            </a:pPr>
            <a:r>
              <a:rPr lang="en-US"/>
              <a:t>11/7/2022</a:t>
            </a:r>
          </a:p>
        </p:txBody>
      </p:sp>
      <p:sp>
        <p:nvSpPr>
          <p:cNvPr id="5" name="Footer Placeholder 4">
            <a:extLst>
              <a:ext uri="{FF2B5EF4-FFF2-40B4-BE49-F238E27FC236}">
                <a16:creationId xmlns:a16="http://schemas.microsoft.com/office/drawing/2014/main" id="{D697A20C-E1EB-A8F9-CAD1-ADE2B1A8D03A}"/>
              </a:ext>
            </a:extLst>
          </p:cNvPr>
          <p:cNvSpPr>
            <a:spLocks noGrp="1"/>
          </p:cNvSpPr>
          <p:nvPr>
            <p:ph type="ftr" sz="quarter" idx="11"/>
          </p:nvPr>
        </p:nvSpPr>
        <p:spPr>
          <a:xfrm>
            <a:off x="2849563" y="6041362"/>
            <a:ext cx="4125383" cy="365125"/>
          </a:xfrm>
        </p:spPr>
        <p:txBody>
          <a:bodyPr>
            <a:normAutofit/>
          </a:bodyPr>
          <a:lstStyle/>
          <a:p>
            <a:pPr>
              <a:spcAft>
                <a:spcPts val="600"/>
              </a:spcAft>
            </a:pPr>
            <a:r>
              <a:rPr lang="en-US"/>
              <a:t>Combining data types in ecological statistics - Jack Thomas</a:t>
            </a:r>
          </a:p>
        </p:txBody>
      </p:sp>
      <p:sp>
        <p:nvSpPr>
          <p:cNvPr id="14" name="Slide Number Placeholder 13">
            <a:extLst>
              <a:ext uri="{FF2B5EF4-FFF2-40B4-BE49-F238E27FC236}">
                <a16:creationId xmlns:a16="http://schemas.microsoft.com/office/drawing/2014/main" id="{8DB03C4B-D278-2F6B-9B09-AD2C68D952F8}"/>
              </a:ext>
            </a:extLst>
          </p:cNvPr>
          <p:cNvSpPr>
            <a:spLocks noGrp="1"/>
          </p:cNvSpPr>
          <p:nvPr>
            <p:ph type="sldNum" sz="quarter" idx="12"/>
          </p:nvPr>
        </p:nvSpPr>
        <p:spPr/>
        <p:txBody>
          <a:bodyPr/>
          <a:lstStyle/>
          <a:p>
            <a:fld id="{FE8F4B2D-5351-42B3-834E-A1F563612700}" type="slidenum">
              <a:rPr lang="en-US" smtClean="0"/>
              <a:pPr/>
              <a:t>4</a:t>
            </a:fld>
            <a:r>
              <a:rPr lang="en-US"/>
              <a:t> of 18</a:t>
            </a:r>
            <a:endParaRPr lang="en-US" dirty="0"/>
          </a:p>
        </p:txBody>
      </p:sp>
      <p:pic>
        <p:nvPicPr>
          <p:cNvPr id="15" name="Picture 6" descr="Silhouettes of sandhill cranes">
            <a:extLst>
              <a:ext uri="{FF2B5EF4-FFF2-40B4-BE49-F238E27FC236}">
                <a16:creationId xmlns:a16="http://schemas.microsoft.com/office/drawing/2014/main" id="{0520A2F6-BA55-1A21-730F-A1BAB9A0743D}"/>
              </a:ext>
            </a:extLst>
          </p:cNvPr>
          <p:cNvPicPr>
            <a:picLocks noChangeAspect="1"/>
          </p:cNvPicPr>
          <p:nvPr/>
        </p:nvPicPr>
        <p:blipFill rotWithShape="1">
          <a:blip r:embed="rId3"/>
          <a:srcRect l="40579" t="141" r="35369"/>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261275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DF2F-E9A2-68C2-AA89-819CCBB9A6BB}"/>
              </a:ext>
            </a:extLst>
          </p:cNvPr>
          <p:cNvSpPr>
            <a:spLocks noGrp="1"/>
          </p:cNvSpPr>
          <p:nvPr>
            <p:ph type="title"/>
          </p:nvPr>
        </p:nvSpPr>
        <p:spPr>
          <a:xfrm>
            <a:off x="1043950" y="1179151"/>
            <a:ext cx="3300646" cy="4463889"/>
          </a:xfrm>
        </p:spPr>
        <p:txBody>
          <a:bodyPr anchor="ctr">
            <a:normAutofit/>
          </a:bodyPr>
          <a:lstStyle/>
          <a:p>
            <a:r>
              <a:rPr lang="en-US"/>
              <a:t>History</a:t>
            </a:r>
            <a:endParaRPr lang="en-US" dirty="0"/>
          </a:p>
        </p:txBody>
      </p:sp>
      <p:sp>
        <p:nvSpPr>
          <p:cNvPr id="59" name="Content Placeholder 2">
            <a:extLst>
              <a:ext uri="{FF2B5EF4-FFF2-40B4-BE49-F238E27FC236}">
                <a16:creationId xmlns:a16="http://schemas.microsoft.com/office/drawing/2014/main" id="{CBCF3005-8C79-F3B1-E3AA-88F188D9F053}"/>
              </a:ext>
            </a:extLst>
          </p:cNvPr>
          <p:cNvSpPr>
            <a:spLocks noGrp="1"/>
          </p:cNvSpPr>
          <p:nvPr>
            <p:ph idx="1"/>
          </p:nvPr>
        </p:nvSpPr>
        <p:spPr>
          <a:xfrm>
            <a:off x="4978918" y="1109145"/>
            <a:ext cx="6341016" cy="4603900"/>
          </a:xfrm>
        </p:spPr>
        <p:txBody>
          <a:bodyPr anchor="ctr">
            <a:normAutofit/>
          </a:bodyPr>
          <a:lstStyle/>
          <a:p>
            <a:pPr>
              <a:lnSpc>
                <a:spcPct val="200000"/>
              </a:lnSpc>
            </a:pPr>
            <a:r>
              <a:rPr lang="en-US" dirty="0"/>
              <a:t>Estimating abundance from presence-absence data (Nichols, 2003)</a:t>
            </a:r>
          </a:p>
          <a:p>
            <a:pPr>
              <a:lnSpc>
                <a:spcPct val="200000"/>
              </a:lnSpc>
            </a:pPr>
            <a:r>
              <a:rPr lang="en-US" dirty="0"/>
              <a:t>Camera traps can provide mark-recapture data for abundance estimation (</a:t>
            </a:r>
            <a:r>
              <a:rPr lang="en-US" dirty="0" err="1"/>
              <a:t>Karanth</a:t>
            </a:r>
            <a:r>
              <a:rPr lang="en-US" dirty="0"/>
              <a:t>, 2004)</a:t>
            </a:r>
          </a:p>
          <a:p>
            <a:pPr>
              <a:lnSpc>
                <a:spcPct val="200000"/>
              </a:lnSpc>
            </a:pPr>
            <a:r>
              <a:rPr lang="en-US" dirty="0"/>
              <a:t>Combining abundance and occupancy data into model (Blanc, 2014)</a:t>
            </a:r>
          </a:p>
        </p:txBody>
      </p:sp>
      <p:sp>
        <p:nvSpPr>
          <p:cNvPr id="4" name="Date Placeholder 3">
            <a:extLst>
              <a:ext uri="{FF2B5EF4-FFF2-40B4-BE49-F238E27FC236}">
                <a16:creationId xmlns:a16="http://schemas.microsoft.com/office/drawing/2014/main" id="{4491AE53-9E59-2F70-7975-2B2810380BA8}"/>
              </a:ext>
            </a:extLst>
          </p:cNvPr>
          <p:cNvSpPr>
            <a:spLocks noGrp="1"/>
          </p:cNvSpPr>
          <p:nvPr>
            <p:ph type="dt" sz="half" idx="10"/>
          </p:nvPr>
        </p:nvSpPr>
        <p:spPr/>
        <p:txBody>
          <a:bodyPr>
            <a:normAutofit/>
          </a:bodyPr>
          <a:lstStyle/>
          <a:p>
            <a:pPr>
              <a:spcAft>
                <a:spcPts val="600"/>
              </a:spcAft>
            </a:pPr>
            <a:r>
              <a:rPr lang="en-US"/>
              <a:t>11/7/2022</a:t>
            </a:r>
          </a:p>
        </p:txBody>
      </p:sp>
      <p:sp>
        <p:nvSpPr>
          <p:cNvPr id="5" name="Footer Placeholder 4">
            <a:extLst>
              <a:ext uri="{FF2B5EF4-FFF2-40B4-BE49-F238E27FC236}">
                <a16:creationId xmlns:a16="http://schemas.microsoft.com/office/drawing/2014/main" id="{23855C4C-7BDB-A189-63D0-25CFD96C8EDE}"/>
              </a:ext>
            </a:extLst>
          </p:cNvPr>
          <p:cNvSpPr>
            <a:spLocks noGrp="1"/>
          </p:cNvSpPr>
          <p:nvPr>
            <p:ph type="ftr" sz="quarter" idx="11"/>
          </p:nvPr>
        </p:nvSpPr>
        <p:spPr>
          <a:xfrm>
            <a:off x="965200" y="6041362"/>
            <a:ext cx="6009746" cy="365125"/>
          </a:xfrm>
        </p:spPr>
        <p:txBody>
          <a:bodyPr>
            <a:normAutofit/>
          </a:bodyPr>
          <a:lstStyle/>
          <a:p>
            <a:pPr>
              <a:spcAft>
                <a:spcPts val="600"/>
              </a:spcAft>
            </a:pPr>
            <a:r>
              <a:rPr lang="en-US"/>
              <a:t>Combining data types in ecological statistics - Jack Thomas</a:t>
            </a:r>
          </a:p>
        </p:txBody>
      </p:sp>
      <p:sp>
        <p:nvSpPr>
          <p:cNvPr id="11" name="Slide Number Placeholder 10">
            <a:extLst>
              <a:ext uri="{FF2B5EF4-FFF2-40B4-BE49-F238E27FC236}">
                <a16:creationId xmlns:a16="http://schemas.microsoft.com/office/drawing/2014/main" id="{FBDADD87-35D6-3BA0-C179-7E5299DC9936}"/>
              </a:ext>
            </a:extLst>
          </p:cNvPr>
          <p:cNvSpPr>
            <a:spLocks noGrp="1"/>
          </p:cNvSpPr>
          <p:nvPr>
            <p:ph type="sldNum" sz="quarter" idx="12"/>
          </p:nvPr>
        </p:nvSpPr>
        <p:spPr/>
        <p:txBody>
          <a:bodyPr/>
          <a:lstStyle/>
          <a:p>
            <a:fld id="{FE8F4B2D-5351-42B3-834E-A1F563612700}" type="slidenum">
              <a:rPr lang="en-US" smtClean="0"/>
              <a:pPr/>
              <a:t>5</a:t>
            </a:fld>
            <a:r>
              <a:rPr lang="en-US"/>
              <a:t> of 18</a:t>
            </a:r>
            <a:endParaRPr lang="en-US" dirty="0"/>
          </a:p>
        </p:txBody>
      </p:sp>
    </p:spTree>
    <p:extLst>
      <p:ext uri="{BB962C8B-B14F-4D97-AF65-F5344CB8AC3E}">
        <p14:creationId xmlns:p14="http://schemas.microsoft.com/office/powerpoint/2010/main" val="127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F6E5-5226-42BF-098E-FB1C847F154F}"/>
              </a:ext>
            </a:extLst>
          </p:cNvPr>
          <p:cNvSpPr>
            <a:spLocks noGrp="1"/>
          </p:cNvSpPr>
          <p:nvPr>
            <p:ph type="title"/>
          </p:nvPr>
        </p:nvSpPr>
        <p:spPr/>
        <p:txBody>
          <a:bodyPr/>
          <a:lstStyle/>
          <a:p>
            <a:r>
              <a:rPr lang="en-US" dirty="0"/>
              <a:t>Model Specification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0F6D2-D5AE-663D-CC1D-4B94AA3E93D3}"/>
                  </a:ext>
                </a:extLst>
              </p:cNvPr>
              <p:cNvSpPr>
                <a:spLocks noGrp="1"/>
              </p:cNvSpPr>
              <p:nvPr>
                <p:ph idx="1"/>
              </p:nvPr>
            </p:nvSpPr>
            <p:spPr/>
            <p:txBody>
              <a:bodyPr>
                <a:normAutofit fontScale="92500" lnSpcReduction="10000"/>
              </a:bodyPr>
              <a:lstStyle/>
              <a:p>
                <a:r>
                  <a:rPr lang="en-US" dirty="0"/>
                  <a:t>Mark-recapture data assumed to be a realization from a Poisson distribution with rate parameter </a:t>
                </a:r>
                <a:r>
                  <a:rPr lang="el-GR" dirty="0"/>
                  <a:t>λ</a:t>
                </a:r>
                <a:endParaRPr lang="en-US" b="0" i="1" dirty="0">
                  <a:latin typeface="Cambria Math" panose="02040503050406030204" pitchFamily="18" charset="0"/>
                </a:endParaRPr>
              </a:p>
              <a:p>
                <a:pPr marL="0" indent="0">
                  <a:buNone/>
                </a:pPr>
                <a:r>
                  <a:rPr lang="en-US" b="0" dirty="0"/>
                  <a:t>							</a:t>
                </a:r>
                <a14:m>
                  <m:oMath xmlns:m="http://schemas.openxmlformats.org/officeDocument/2006/math">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r>
                              <a:rPr lang="en-US" sz="2600" b="0" i="1" smtClean="0">
                                <a:latin typeface="Cambria Math" panose="02040503050406030204" pitchFamily="18" charset="0"/>
                              </a:rPr>
                              <m:t>−</m:t>
                            </m:r>
                            <m:r>
                              <a:rPr lang="en-US" sz="2600" b="0" i="1" smtClean="0">
                                <a:latin typeface="Cambria Math" panose="02040503050406030204" pitchFamily="18" charset="0"/>
                              </a:rPr>
                              <m:t>𝜆</m:t>
                            </m:r>
                          </m:sup>
                        </m:sSup>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𝜆</m:t>
                            </m:r>
                          </m:e>
                          <m:sup>
                            <m:r>
                              <a:rPr lang="en-US" sz="2600" b="0" i="1" smtClean="0">
                                <a:latin typeface="Cambria Math" panose="02040503050406030204" pitchFamily="18" charset="0"/>
                              </a:rPr>
                              <m:t>𝑁</m:t>
                            </m:r>
                          </m:sup>
                        </m:sSup>
                      </m:num>
                      <m:den>
                        <m:r>
                          <a:rPr lang="en-US" sz="2600" b="0" i="1" smtClean="0">
                            <a:latin typeface="Cambria Math" panose="02040503050406030204" pitchFamily="18" charset="0"/>
                          </a:rPr>
                          <m:t>𝑁</m:t>
                        </m:r>
                        <m:r>
                          <a:rPr lang="en-US" sz="2600" b="0" i="1" smtClean="0">
                            <a:latin typeface="Cambria Math" panose="02040503050406030204" pitchFamily="18" charset="0"/>
                          </a:rPr>
                          <m:t>!</m:t>
                        </m:r>
                      </m:den>
                    </m:f>
                  </m:oMath>
                </a14:m>
                <a:r>
                  <a:rPr lang="en-US" dirty="0"/>
                  <a:t>			(1)</a:t>
                </a:r>
              </a:p>
              <a:p>
                <a:endParaRPr lang="en-US" dirty="0"/>
              </a:p>
              <a:p>
                <a:endParaRPr lang="en-US" dirty="0"/>
              </a:p>
              <a:p>
                <a:endParaRPr lang="en-US" dirty="0"/>
              </a:p>
              <a:p>
                <a:r>
                  <a:rPr lang="en-US" dirty="0"/>
                  <a:t>Presence-absence data described as a Bernoulli random variable</a:t>
                </a:r>
              </a:p>
              <a:p>
                <a:pPr marL="0" indent="0">
                  <a:buNone/>
                </a:pPr>
                <a:endParaRPr lang="en-US" b="0" i="1" dirty="0">
                  <a:latin typeface="Cambria Math" panose="02040503050406030204" pitchFamily="18" charset="0"/>
                </a:endParaRPr>
              </a:p>
              <a:p>
                <a:pPr marL="0"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(2)</a:t>
                </a:r>
              </a:p>
              <a:p>
                <a:pPr marL="0" indent="0" algn="ctr">
                  <a:buNone/>
                </a:pPr>
                <a:r>
                  <a:rPr lang="en-US" sz="2800" dirty="0"/>
                  <a:t>				</a:t>
                </a:r>
                <a:r>
                  <a:rPr lang="en-US" b="0" dirty="0"/>
                  <a:t>			</a:t>
                </a:r>
                <a:r>
                  <a:rPr lang="en-US" dirty="0"/>
                  <a:t>	</a:t>
                </a:r>
              </a:p>
            </p:txBody>
          </p:sp>
        </mc:Choice>
        <mc:Fallback xmlns="">
          <p:sp>
            <p:nvSpPr>
              <p:cNvPr id="3" name="Content Placeholder 2">
                <a:extLst>
                  <a:ext uri="{FF2B5EF4-FFF2-40B4-BE49-F238E27FC236}">
                    <a16:creationId xmlns:a16="http://schemas.microsoft.com/office/drawing/2014/main" id="{DB00F6D2-D5AE-663D-CC1D-4B94AA3E93D3}"/>
                  </a:ext>
                </a:extLst>
              </p:cNvPr>
              <p:cNvSpPr>
                <a:spLocks noGrp="1" noRot="1" noChangeAspect="1" noMove="1" noResize="1" noEditPoints="1" noAdjustHandles="1" noChangeArrowheads="1" noChangeShapeType="1" noTextEdit="1"/>
              </p:cNvSpPr>
              <p:nvPr>
                <p:ph idx="1"/>
              </p:nvPr>
            </p:nvSpPr>
            <p:spPr>
              <a:blipFill>
                <a:blip r:embed="rId3"/>
                <a:stretch>
                  <a:fillRect l="-71" t="-109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94B0AB6-6CBF-254D-96DA-9FB665493BF6}"/>
              </a:ext>
            </a:extLst>
          </p:cNvPr>
          <p:cNvSpPr>
            <a:spLocks noGrp="1"/>
          </p:cNvSpPr>
          <p:nvPr>
            <p:ph type="dt" sz="half" idx="10"/>
          </p:nvPr>
        </p:nvSpPr>
        <p:spPr/>
        <p:txBody>
          <a:bodyPr/>
          <a:lstStyle/>
          <a:p>
            <a:r>
              <a:rPr lang="en-US"/>
              <a:t>11/7/2022</a:t>
            </a:r>
            <a:endParaRPr lang="en-US" dirty="0"/>
          </a:p>
        </p:txBody>
      </p:sp>
      <p:sp>
        <p:nvSpPr>
          <p:cNvPr id="5" name="Footer Placeholder 4">
            <a:extLst>
              <a:ext uri="{FF2B5EF4-FFF2-40B4-BE49-F238E27FC236}">
                <a16:creationId xmlns:a16="http://schemas.microsoft.com/office/drawing/2014/main" id="{CB66D53F-0647-2893-1C93-A9D4959E09D6}"/>
              </a:ext>
            </a:extLst>
          </p:cNvPr>
          <p:cNvSpPr>
            <a:spLocks noGrp="1"/>
          </p:cNvSpPr>
          <p:nvPr>
            <p:ph type="ftr" sz="quarter" idx="11"/>
          </p:nvPr>
        </p:nvSpPr>
        <p:spPr/>
        <p:txBody>
          <a:bodyPr/>
          <a:lstStyle/>
          <a:p>
            <a:r>
              <a:rPr lang="en-US"/>
              <a:t>Combining data types in ecological statistics - Jack Thomas</a:t>
            </a:r>
            <a:endParaRPr lang="en-US" dirty="0"/>
          </a:p>
        </p:txBody>
      </p:sp>
      <p:sp>
        <p:nvSpPr>
          <p:cNvPr id="13" name="Slide Number Placeholder 12">
            <a:extLst>
              <a:ext uri="{FF2B5EF4-FFF2-40B4-BE49-F238E27FC236}">
                <a16:creationId xmlns:a16="http://schemas.microsoft.com/office/drawing/2014/main" id="{5A7A983C-5090-352B-1702-DFFF496390BD}"/>
              </a:ext>
            </a:extLst>
          </p:cNvPr>
          <p:cNvSpPr>
            <a:spLocks noGrp="1"/>
          </p:cNvSpPr>
          <p:nvPr>
            <p:ph type="sldNum" sz="quarter" idx="12"/>
          </p:nvPr>
        </p:nvSpPr>
        <p:spPr/>
        <p:txBody>
          <a:bodyPr/>
          <a:lstStyle/>
          <a:p>
            <a:fld id="{FE8F4B2D-5351-42B3-834E-A1F563612700}" type="slidenum">
              <a:rPr lang="en-US" smtClean="0"/>
              <a:pPr/>
              <a:t>6</a:t>
            </a:fld>
            <a:r>
              <a:rPr lang="en-US"/>
              <a:t> of 18</a:t>
            </a:r>
            <a:endParaRPr lang="en-US" dirty="0"/>
          </a:p>
        </p:txBody>
      </p:sp>
      <p:graphicFrame>
        <p:nvGraphicFramePr>
          <p:cNvPr id="6" name="Object 5">
            <a:extLst>
              <a:ext uri="{FF2B5EF4-FFF2-40B4-BE49-F238E27FC236}">
                <a16:creationId xmlns:a16="http://schemas.microsoft.com/office/drawing/2014/main" id="{5ECC28D2-8602-8DA3-0C67-0F8F81AE3D94}"/>
              </a:ext>
            </a:extLst>
          </p:cNvPr>
          <p:cNvGraphicFramePr>
            <a:graphicFrameLocks noChangeAspect="1"/>
          </p:cNvGraphicFramePr>
          <p:nvPr>
            <p:extLst>
              <p:ext uri="{D42A27DB-BD31-4B8C-83A1-F6EECF244321}">
                <p14:modId xmlns:p14="http://schemas.microsoft.com/office/powerpoint/2010/main" val="1466580786"/>
              </p:ext>
            </p:extLst>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6" name="Object 5">
                        <a:extLst>
                          <a:ext uri="{FF2B5EF4-FFF2-40B4-BE49-F238E27FC236}">
                            <a16:creationId xmlns:a16="http://schemas.microsoft.com/office/drawing/2014/main" id="{5ECC28D2-8602-8DA3-0C67-0F8F81AE3D94}"/>
                          </a:ext>
                        </a:extLst>
                      </p:cNvPr>
                      <p:cNvPicPr/>
                      <p:nvPr/>
                    </p:nvPicPr>
                    <p:blipFill>
                      <a:blip r:embed="rId5"/>
                      <a:stretch>
                        <a:fillRect/>
                      </a:stretch>
                    </p:blipFill>
                    <p:spPr>
                      <a:xfrm>
                        <a:off x="6038850" y="3319463"/>
                        <a:ext cx="114300" cy="215900"/>
                      </a:xfrm>
                      <a:prstGeom prst="rect">
                        <a:avLst/>
                      </a:prstGeom>
                    </p:spPr>
                  </p:pic>
                </p:oleObj>
              </mc:Fallback>
            </mc:AlternateContent>
          </a:graphicData>
        </a:graphic>
      </p:graphicFrame>
    </p:spTree>
    <p:extLst>
      <p:ext uri="{BB962C8B-B14F-4D97-AF65-F5344CB8AC3E}">
        <p14:creationId xmlns:p14="http://schemas.microsoft.com/office/powerpoint/2010/main" val="40475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F6E5-5226-42BF-098E-FB1C847F154F}"/>
              </a:ext>
            </a:extLst>
          </p:cNvPr>
          <p:cNvSpPr>
            <a:spLocks noGrp="1"/>
          </p:cNvSpPr>
          <p:nvPr>
            <p:ph type="title"/>
          </p:nvPr>
        </p:nvSpPr>
        <p:spPr/>
        <p:txBody>
          <a:bodyPr/>
          <a:lstStyle/>
          <a:p>
            <a:r>
              <a:rPr lang="en-US" dirty="0"/>
              <a:t>Combining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0F6D2-D5AE-663D-CC1D-4B94AA3E93D3}"/>
                  </a:ext>
                </a:extLst>
              </p:cNvPr>
              <p:cNvSpPr>
                <a:spLocks noGrp="1"/>
              </p:cNvSpPr>
              <p:nvPr>
                <p:ph idx="1"/>
              </p:nvPr>
            </p:nvSpPr>
            <p:spPr/>
            <p:txBody>
              <a:bodyPr>
                <a:noAutofit/>
              </a:bodyPr>
              <a:lstStyle/>
              <a:p>
                <a:pPr>
                  <a:lnSpc>
                    <a:spcPct val="150000"/>
                  </a:lnSpc>
                </a:pPr>
                <a:r>
                  <a:rPr lang="en-US" sz="1600" dirty="0"/>
                  <a:t>To link the two data types, we set the following:</a:t>
                </a:r>
              </a:p>
              <a:p>
                <a:pPr marL="0" indent="0">
                  <a:lnSpc>
                    <a:spcPct val="150000"/>
                  </a:lnSpc>
                  <a:buNone/>
                </a:pPr>
                <a:r>
                  <a:rPr lang="en-US" sz="1600" b="0" dirty="0"/>
                  <a:t>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=1</m:t>
                        </m:r>
                      </m:e>
                    </m:d>
                    <m:r>
                      <m:rPr>
                        <m:aln/>
                      </m:rPr>
                      <a:rPr lang="en-US" sz="1600" b="0" i="1" smtClean="0">
                        <a:latin typeface="Cambria Math" panose="02040503050406030204" pitchFamily="18" charset="0"/>
                      </a:rPr>
                      <m:t>=</m:t>
                    </m:r>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m:t>
                        </m:r>
                        <m:r>
                          <a:rPr lang="en-US" sz="1600" b="0" i="1" smtClean="0">
                            <a:latin typeface="Cambria Math" panose="02040503050406030204" pitchFamily="18" charset="0"/>
                          </a:rPr>
                          <m:t>&gt;0</m:t>
                        </m:r>
                      </m:e>
                    </m:d>
                  </m:oMath>
                </a14:m>
                <a:r>
                  <a:rPr lang="en-US" sz="1600" dirty="0"/>
                  <a:t>			(3)</a:t>
                </a:r>
              </a:p>
              <a:p>
                <a:pPr>
                  <a:lnSpc>
                    <a:spcPct val="150000"/>
                  </a:lnSpc>
                </a:pPr>
                <a:r>
                  <a:rPr lang="en-US" sz="1600" dirty="0"/>
                  <a:t>Assuming </a:t>
                </a:r>
                <a14:m>
                  <m:oMath xmlns:m="http://schemas.openxmlformats.org/officeDocument/2006/math">
                    <m:r>
                      <a:rPr lang="en-US" sz="1600" b="0" i="1" smtClean="0">
                        <a:latin typeface="Cambria Math" panose="02040503050406030204" pitchFamily="18" charset="0"/>
                      </a:rPr>
                      <m:t>𝑁</m:t>
                    </m:r>
                  </m:oMath>
                </a14:m>
                <a:r>
                  <a:rPr lang="en-US" sz="1600" dirty="0"/>
                  <a:t> follows a Poisson, we have:</a:t>
                </a:r>
              </a:p>
              <a:p>
                <a:pPr marL="0" indent="0">
                  <a:lnSpc>
                    <a:spcPct val="150000"/>
                  </a:lnSpc>
                  <a:buNone/>
                </a:pPr>
                <a:r>
                  <a:rPr lang="en-US" sz="1600" b="0" dirty="0"/>
                  <a:t>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m:t>
                        </m:r>
                        <m:r>
                          <a:rPr lang="en-US" sz="1600" b="0" i="1" smtClean="0">
                            <a:latin typeface="Cambria Math" panose="02040503050406030204" pitchFamily="18" charset="0"/>
                          </a:rPr>
                          <m:t>&gt;0</m:t>
                        </m:r>
                      </m:e>
                    </m:d>
                    <m:r>
                      <m:rPr>
                        <m:aln/>
                      </m:rPr>
                      <a:rPr lang="en-US" sz="1600" b="0" i="1" smtClean="0">
                        <a:latin typeface="Cambria Math" panose="02040503050406030204" pitchFamily="18" charset="0"/>
                      </a:rPr>
                      <m:t>=</m:t>
                    </m:r>
                    <m:r>
                      <a:rPr lang="en-US" sz="1600" b="0" i="1" smtClean="0">
                        <a:latin typeface="Cambria Math" panose="02040503050406030204" pitchFamily="18" charset="0"/>
                      </a:rPr>
                      <m:t>1−</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m:t>
                        </m:r>
                        <m:r>
                          <a:rPr lang="en-US" sz="1600" b="0" i="1" smtClean="0">
                            <a:latin typeface="Cambria Math" panose="02040503050406030204" pitchFamily="18" charset="0"/>
                          </a:rPr>
                          <m:t>𝜆</m:t>
                        </m:r>
                      </m:sup>
                    </m:sSup>
                  </m:oMath>
                </a14:m>
                <a:r>
                  <a:rPr lang="en-US" sz="1600" dirty="0"/>
                  <a:t>				(4)</a:t>
                </a:r>
              </a:p>
              <a:p>
                <a:pPr>
                  <a:lnSpc>
                    <a:spcPct val="150000"/>
                  </a:lnSpc>
                </a:pPr>
                <a:r>
                  <a:rPr lang="en-US" sz="1600" dirty="0"/>
                  <a:t>Since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=1</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oMath>
                </a14:m>
                <a:r>
                  <a:rPr lang="en-US" sz="1600" dirty="0"/>
                  <a:t>, we have:</a:t>
                </a:r>
              </a:p>
              <a:p>
                <a:pPr marL="0" indent="0">
                  <a:lnSpc>
                    <a:spcPct val="150000"/>
                  </a:lnSpc>
                  <a:buNone/>
                </a:pPr>
                <a:r>
                  <a:rPr lang="en-US" sz="1600" b="0" dirty="0"/>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r>
                          <a:rPr lang="en-US" sz="1600" i="1">
                            <a:latin typeface="Cambria Math" panose="02040503050406030204" pitchFamily="18" charset="0"/>
                          </a:rPr>
                          <m:t>𝜆</m:t>
                        </m:r>
                      </m:sup>
                    </m:sSup>
                  </m:oMath>
                </a14:m>
                <a:r>
                  <a:rPr lang="en-US" sz="1600" dirty="0"/>
                  <a:t>					(5)</a:t>
                </a:r>
              </a:p>
              <a:p>
                <a:pPr>
                  <a:lnSpc>
                    <a:spcPct val="150000"/>
                  </a:lnSpc>
                </a:pPr>
                <a:r>
                  <a:rPr lang="en-US" sz="1600" dirty="0"/>
                  <a:t>Solving for </a:t>
                </a:r>
                <a14:m>
                  <m:oMath xmlns:m="http://schemas.openxmlformats.org/officeDocument/2006/math">
                    <m:r>
                      <a:rPr lang="en-US" sz="1600" b="0" i="1" smtClean="0">
                        <a:latin typeface="Cambria Math" panose="02040503050406030204" pitchFamily="18" charset="0"/>
                      </a:rPr>
                      <m:t>𝜆</m:t>
                    </m:r>
                  </m:oMath>
                </a14:m>
                <a:r>
                  <a:rPr lang="en-US" sz="1600" dirty="0"/>
                  <a:t>:</a:t>
                </a:r>
              </a:p>
              <a:p>
                <a:pPr marL="0" indent="0">
                  <a:lnSpc>
                    <a:spcPct val="150000"/>
                  </a:lnSpc>
                  <a:buNone/>
                </a:pPr>
                <a:r>
                  <a:rPr lang="en-US" sz="1600" b="0" dirty="0"/>
                  <a:t>						</a:t>
                </a:r>
                <a14:m>
                  <m:oMath xmlns:m="http://schemas.openxmlformats.org/officeDocument/2006/math">
                    <m:r>
                      <a:rPr lang="en-US" sz="1600" b="0" i="1" smtClean="0">
                        <a:latin typeface="Cambria Math" panose="02040503050406030204" pitchFamily="18" charset="0"/>
                      </a:rPr>
                      <m:t>𝜆</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log</m:t>
                        </m:r>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e>
                        </m:d>
                      </m:e>
                    </m:func>
                  </m:oMath>
                </a14:m>
                <a:r>
                  <a:rPr lang="en-US" sz="1600" dirty="0"/>
                  <a:t> 				(6)			</a:t>
                </a:r>
              </a:p>
              <a:p>
                <a:pPr marL="0" indent="0">
                  <a:lnSpc>
                    <a:spcPct val="150000"/>
                  </a:lnSpc>
                  <a:buNone/>
                </a:pPr>
                <a:r>
                  <a:rPr lang="en-US" sz="1600" dirty="0"/>
                  <a:t>			</a:t>
                </a:r>
                <a:r>
                  <a:rPr lang="en-US" sz="1600" b="0" dirty="0"/>
                  <a:t>			</a:t>
                </a:r>
                <a:r>
                  <a:rPr lang="en-US" sz="1600" dirty="0"/>
                  <a:t>	</a:t>
                </a:r>
              </a:p>
            </p:txBody>
          </p:sp>
        </mc:Choice>
        <mc:Fallback xmlns="">
          <p:sp>
            <p:nvSpPr>
              <p:cNvPr id="3" name="Content Placeholder 2">
                <a:extLst>
                  <a:ext uri="{FF2B5EF4-FFF2-40B4-BE49-F238E27FC236}">
                    <a16:creationId xmlns:a16="http://schemas.microsoft.com/office/drawing/2014/main" id="{DB00F6D2-D5AE-663D-CC1D-4B94AA3E93D3}"/>
                  </a:ext>
                </a:extLst>
              </p:cNvPr>
              <p:cNvSpPr>
                <a:spLocks noGrp="1" noRot="1" noChangeAspect="1" noMove="1" noResize="1" noEditPoints="1" noAdjustHandles="1" noChangeArrowheads="1" noChangeShapeType="1" noTextEdit="1"/>
              </p:cNvSpPr>
              <p:nvPr>
                <p:ph idx="1"/>
              </p:nvPr>
            </p:nvSpPr>
            <p:spPr>
              <a:blipFill>
                <a:blip r:embed="rId3"/>
                <a:stretch>
                  <a:fillRect l="-71" b="-23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94B0AB6-6CBF-254D-96DA-9FB665493BF6}"/>
              </a:ext>
            </a:extLst>
          </p:cNvPr>
          <p:cNvSpPr>
            <a:spLocks noGrp="1"/>
          </p:cNvSpPr>
          <p:nvPr>
            <p:ph type="dt" sz="half" idx="10"/>
          </p:nvPr>
        </p:nvSpPr>
        <p:spPr/>
        <p:txBody>
          <a:bodyPr/>
          <a:lstStyle/>
          <a:p>
            <a:r>
              <a:rPr lang="en-US"/>
              <a:t>11/7/2022</a:t>
            </a:r>
            <a:endParaRPr lang="en-US" dirty="0"/>
          </a:p>
        </p:txBody>
      </p:sp>
      <p:sp>
        <p:nvSpPr>
          <p:cNvPr id="5" name="Footer Placeholder 4">
            <a:extLst>
              <a:ext uri="{FF2B5EF4-FFF2-40B4-BE49-F238E27FC236}">
                <a16:creationId xmlns:a16="http://schemas.microsoft.com/office/drawing/2014/main" id="{CB66D53F-0647-2893-1C93-A9D4959E09D6}"/>
              </a:ext>
            </a:extLst>
          </p:cNvPr>
          <p:cNvSpPr>
            <a:spLocks noGrp="1"/>
          </p:cNvSpPr>
          <p:nvPr>
            <p:ph type="ftr" sz="quarter" idx="11"/>
          </p:nvPr>
        </p:nvSpPr>
        <p:spPr/>
        <p:txBody>
          <a:bodyPr/>
          <a:lstStyle/>
          <a:p>
            <a:r>
              <a:rPr lang="en-US" dirty="0"/>
              <a:t>Combining data types in ecological statistics - Jack Thomas</a:t>
            </a:r>
          </a:p>
        </p:txBody>
      </p:sp>
      <p:sp>
        <p:nvSpPr>
          <p:cNvPr id="11" name="Slide Number Placeholder 10">
            <a:extLst>
              <a:ext uri="{FF2B5EF4-FFF2-40B4-BE49-F238E27FC236}">
                <a16:creationId xmlns:a16="http://schemas.microsoft.com/office/drawing/2014/main" id="{C86C773D-D1FC-191F-1E8F-8DB46AFE0A98}"/>
              </a:ext>
            </a:extLst>
          </p:cNvPr>
          <p:cNvSpPr>
            <a:spLocks noGrp="1"/>
          </p:cNvSpPr>
          <p:nvPr>
            <p:ph type="sldNum" sz="quarter" idx="12"/>
          </p:nvPr>
        </p:nvSpPr>
        <p:spPr/>
        <p:txBody>
          <a:bodyPr/>
          <a:lstStyle/>
          <a:p>
            <a:fld id="{FE8F4B2D-5351-42B3-834E-A1F563612700}" type="slidenum">
              <a:rPr lang="en-US" smtClean="0"/>
              <a:pPr/>
              <a:t>7</a:t>
            </a:fld>
            <a:r>
              <a:rPr lang="en-US"/>
              <a:t> of 18</a:t>
            </a:r>
            <a:endParaRPr lang="en-US" dirty="0"/>
          </a:p>
        </p:txBody>
      </p:sp>
      <p:graphicFrame>
        <p:nvGraphicFramePr>
          <p:cNvPr id="6" name="Object 5">
            <a:extLst>
              <a:ext uri="{FF2B5EF4-FFF2-40B4-BE49-F238E27FC236}">
                <a16:creationId xmlns:a16="http://schemas.microsoft.com/office/drawing/2014/main" id="{5ECC28D2-8602-8DA3-0C67-0F8F81AE3D94}"/>
              </a:ext>
            </a:extLst>
          </p:cNvPr>
          <p:cNvGraphicFramePr>
            <a:graphicFrameLocks noChangeAspect="1"/>
          </p:cNvGraphicFramePr>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6" name="Object 5">
                        <a:extLst>
                          <a:ext uri="{FF2B5EF4-FFF2-40B4-BE49-F238E27FC236}">
                            <a16:creationId xmlns:a16="http://schemas.microsoft.com/office/drawing/2014/main" id="{5ECC28D2-8602-8DA3-0C67-0F8F81AE3D94}"/>
                          </a:ext>
                        </a:extLst>
                      </p:cNvPr>
                      <p:cNvPicPr/>
                      <p:nvPr/>
                    </p:nvPicPr>
                    <p:blipFill>
                      <a:blip r:embed="rId5"/>
                      <a:stretch>
                        <a:fillRect/>
                      </a:stretch>
                    </p:blipFill>
                    <p:spPr>
                      <a:xfrm>
                        <a:off x="6038850" y="3319463"/>
                        <a:ext cx="114300" cy="215900"/>
                      </a:xfrm>
                      <a:prstGeom prst="rect">
                        <a:avLst/>
                      </a:prstGeom>
                    </p:spPr>
                  </p:pic>
                </p:oleObj>
              </mc:Fallback>
            </mc:AlternateContent>
          </a:graphicData>
        </a:graphic>
      </p:graphicFrame>
    </p:spTree>
    <p:extLst>
      <p:ext uri="{BB962C8B-B14F-4D97-AF65-F5344CB8AC3E}">
        <p14:creationId xmlns:p14="http://schemas.microsoft.com/office/powerpoint/2010/main" val="30699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0DC1-3E49-E7DC-3D99-D67803EBE64A}"/>
              </a:ext>
            </a:extLst>
          </p:cNvPr>
          <p:cNvSpPr>
            <a:spLocks noGrp="1"/>
          </p:cNvSpPr>
          <p:nvPr>
            <p:ph type="title"/>
          </p:nvPr>
        </p:nvSpPr>
        <p:spPr/>
        <p:txBody>
          <a:bodyPr/>
          <a:lstStyle/>
          <a:p>
            <a:r>
              <a:rPr lang="en-US" dirty="0"/>
              <a:t>Model Issues</a:t>
            </a:r>
          </a:p>
        </p:txBody>
      </p:sp>
      <p:sp>
        <p:nvSpPr>
          <p:cNvPr id="3" name="Content Placeholder 2">
            <a:extLst>
              <a:ext uri="{FF2B5EF4-FFF2-40B4-BE49-F238E27FC236}">
                <a16:creationId xmlns:a16="http://schemas.microsoft.com/office/drawing/2014/main" id="{10B07330-A7FA-6836-023E-A09F88C74966}"/>
              </a:ext>
            </a:extLst>
          </p:cNvPr>
          <p:cNvSpPr>
            <a:spLocks noGrp="1"/>
          </p:cNvSpPr>
          <p:nvPr>
            <p:ph idx="1"/>
          </p:nvPr>
        </p:nvSpPr>
        <p:spPr/>
        <p:txBody>
          <a:bodyPr/>
          <a:lstStyle/>
          <a:p>
            <a:pPr>
              <a:lnSpc>
                <a:spcPct val="200000"/>
              </a:lnSpc>
            </a:pPr>
            <a:r>
              <a:rPr lang="en-US" dirty="0"/>
              <a:t>We believe the model underestimates population sizes</a:t>
            </a:r>
          </a:p>
          <a:p>
            <a:pPr>
              <a:lnSpc>
                <a:spcPct val="200000"/>
              </a:lnSpc>
            </a:pPr>
            <a:r>
              <a:rPr lang="en-US" dirty="0"/>
              <a:t>Grizzly bear population estimate was 40 using model, other models estimated 400 or more</a:t>
            </a:r>
          </a:p>
          <a:p>
            <a:pPr>
              <a:lnSpc>
                <a:spcPct val="200000"/>
              </a:lnSpc>
            </a:pPr>
            <a:r>
              <a:rPr lang="en-US" dirty="0"/>
              <a:t>Site versus population abundance</a:t>
            </a:r>
          </a:p>
        </p:txBody>
      </p:sp>
      <p:sp>
        <p:nvSpPr>
          <p:cNvPr id="4" name="Date Placeholder 3">
            <a:extLst>
              <a:ext uri="{FF2B5EF4-FFF2-40B4-BE49-F238E27FC236}">
                <a16:creationId xmlns:a16="http://schemas.microsoft.com/office/drawing/2014/main" id="{595CDF48-9DE3-0476-64AD-060D369A0008}"/>
              </a:ext>
            </a:extLst>
          </p:cNvPr>
          <p:cNvSpPr>
            <a:spLocks noGrp="1"/>
          </p:cNvSpPr>
          <p:nvPr>
            <p:ph type="dt" sz="half" idx="10"/>
          </p:nvPr>
        </p:nvSpPr>
        <p:spPr/>
        <p:txBody>
          <a:bodyPr/>
          <a:lstStyle/>
          <a:p>
            <a:r>
              <a:rPr lang="en-US"/>
              <a:t>11/7/2022</a:t>
            </a:r>
            <a:endParaRPr lang="en-US" dirty="0"/>
          </a:p>
        </p:txBody>
      </p:sp>
      <p:sp>
        <p:nvSpPr>
          <p:cNvPr id="5" name="Footer Placeholder 4">
            <a:extLst>
              <a:ext uri="{FF2B5EF4-FFF2-40B4-BE49-F238E27FC236}">
                <a16:creationId xmlns:a16="http://schemas.microsoft.com/office/drawing/2014/main" id="{1EBD90FD-ED8C-844F-BFC2-4E6F60B8DFD6}"/>
              </a:ext>
            </a:extLst>
          </p:cNvPr>
          <p:cNvSpPr>
            <a:spLocks noGrp="1"/>
          </p:cNvSpPr>
          <p:nvPr>
            <p:ph type="ftr" sz="quarter" idx="11"/>
          </p:nvPr>
        </p:nvSpPr>
        <p:spPr/>
        <p:txBody>
          <a:bodyPr/>
          <a:lstStyle/>
          <a:p>
            <a:r>
              <a:rPr lang="en-US"/>
              <a:t>Combining data types in ecological statistics - Jack Thomas</a:t>
            </a:r>
            <a:endParaRPr lang="en-US" dirty="0"/>
          </a:p>
        </p:txBody>
      </p:sp>
      <p:sp>
        <p:nvSpPr>
          <p:cNvPr id="10" name="Slide Number Placeholder 9">
            <a:extLst>
              <a:ext uri="{FF2B5EF4-FFF2-40B4-BE49-F238E27FC236}">
                <a16:creationId xmlns:a16="http://schemas.microsoft.com/office/drawing/2014/main" id="{CF9B50C2-0E9A-96E5-88CF-BA83D4A2C8E4}"/>
              </a:ext>
            </a:extLst>
          </p:cNvPr>
          <p:cNvSpPr>
            <a:spLocks noGrp="1"/>
          </p:cNvSpPr>
          <p:nvPr>
            <p:ph type="sldNum" sz="quarter" idx="12"/>
          </p:nvPr>
        </p:nvSpPr>
        <p:spPr/>
        <p:txBody>
          <a:bodyPr/>
          <a:lstStyle/>
          <a:p>
            <a:fld id="{FE8F4B2D-5351-42B3-834E-A1F563612700}" type="slidenum">
              <a:rPr lang="en-US" smtClean="0"/>
              <a:pPr/>
              <a:t>8</a:t>
            </a:fld>
            <a:r>
              <a:rPr lang="en-US"/>
              <a:t> of 18</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4505DB-AFF7-0034-AEB9-D6526D014A61}"/>
                  </a:ext>
                </a:extLst>
              </p:cNvPr>
              <p:cNvSpPr txBox="1"/>
              <p:nvPr/>
            </p:nvSpPr>
            <p:spPr>
              <a:xfrm>
                <a:off x="3826140" y="5141313"/>
                <a:ext cx="6104020" cy="369332"/>
              </a:xfrm>
              <a:prstGeom prst="rect">
                <a:avLst/>
              </a:prstGeom>
              <a:noFill/>
            </p:spPr>
            <p:txBody>
              <a:bodyPr wrap="square">
                <a:spAutoFit/>
              </a:bodyPr>
              <a:lstStyle/>
              <a:p>
                <a14:m>
                  <m:oMath xmlns:m="http://schemas.openxmlformats.org/officeDocument/2006/math">
                    <m:r>
                      <a:rPr lang="en-US" sz="1800" b="0" i="1" smtClean="0">
                        <a:latin typeface="Cambria Math" panose="02040503050406030204" pitchFamily="18" charset="0"/>
                      </a:rPr>
                      <m:t>𝜆</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𝜓</m:t>
                                </m:r>
                              </m:e>
                              <m:sub>
                                <m:r>
                                  <a:rPr lang="en-US" sz="1800" b="0" i="1" smtClean="0">
                                    <a:latin typeface="Cambria Math" panose="02040503050406030204" pitchFamily="18" charset="0"/>
                                  </a:rPr>
                                  <m:t>𝑖</m:t>
                                </m:r>
                              </m:sub>
                            </m:sSub>
                          </m:e>
                        </m:d>
                      </m:e>
                    </m:func>
                  </m:oMath>
                </a14:m>
                <a:r>
                  <a:rPr lang="en-US" sz="1800" dirty="0"/>
                  <a:t> 				(6)</a:t>
                </a:r>
                <a:endParaRPr lang="en-US" dirty="0"/>
              </a:p>
            </p:txBody>
          </p:sp>
        </mc:Choice>
        <mc:Fallback xmlns="">
          <p:sp>
            <p:nvSpPr>
              <p:cNvPr id="14" name="TextBox 13">
                <a:extLst>
                  <a:ext uri="{FF2B5EF4-FFF2-40B4-BE49-F238E27FC236}">
                    <a16:creationId xmlns:a16="http://schemas.microsoft.com/office/drawing/2014/main" id="{054505DB-AFF7-0034-AEB9-D6526D014A61}"/>
                  </a:ext>
                </a:extLst>
              </p:cNvPr>
              <p:cNvSpPr txBox="1">
                <a:spLocks noRot="1" noChangeAspect="1" noMove="1" noResize="1" noEditPoints="1" noAdjustHandles="1" noChangeArrowheads="1" noChangeShapeType="1" noTextEdit="1"/>
              </p:cNvSpPr>
              <p:nvPr/>
            </p:nvSpPr>
            <p:spPr>
              <a:xfrm>
                <a:off x="3826140" y="5141313"/>
                <a:ext cx="6104020" cy="369332"/>
              </a:xfrm>
              <a:prstGeom prst="rect">
                <a:avLst/>
              </a:prstGeom>
              <a:blipFill>
                <a:blip r:embed="rId3"/>
                <a:stretch>
                  <a:fillRect t="-9836" b="-22951"/>
                </a:stretch>
              </a:blipFill>
            </p:spPr>
            <p:txBody>
              <a:bodyPr/>
              <a:lstStyle/>
              <a:p>
                <a:r>
                  <a:rPr lang="en-US">
                    <a:noFill/>
                  </a:rPr>
                  <a:t> </a:t>
                </a:r>
              </a:p>
            </p:txBody>
          </p:sp>
        </mc:Fallback>
      </mc:AlternateContent>
    </p:spTree>
    <p:extLst>
      <p:ext uri="{BB962C8B-B14F-4D97-AF65-F5344CB8AC3E}">
        <p14:creationId xmlns:p14="http://schemas.microsoft.com/office/powerpoint/2010/main" val="298543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2C0F-D365-42D3-5BAA-359DAF9C504C}"/>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sz="3600"/>
              <a:t>Data Generation</a:t>
            </a:r>
          </a:p>
        </p:txBody>
      </p:sp>
      <p:pic>
        <p:nvPicPr>
          <p:cNvPr id="36" name="Content Placeholder 35" descr="Chart, scatter chart&#10;&#10;Description automatically generated">
            <a:extLst>
              <a:ext uri="{FF2B5EF4-FFF2-40B4-BE49-F238E27FC236}">
                <a16:creationId xmlns:a16="http://schemas.microsoft.com/office/drawing/2014/main" id="{5A5C0A67-C33D-2F71-80F5-3985E875AA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8105" y="804672"/>
            <a:ext cx="4726411" cy="5237021"/>
          </a:xfrm>
          <a:prstGeom prst="rect">
            <a:avLst/>
          </a:prstGeom>
        </p:spPr>
      </p:pic>
      <p:sp>
        <p:nvSpPr>
          <p:cNvPr id="4" name="Date Placeholder 3">
            <a:extLst>
              <a:ext uri="{FF2B5EF4-FFF2-40B4-BE49-F238E27FC236}">
                <a16:creationId xmlns:a16="http://schemas.microsoft.com/office/drawing/2014/main" id="{511546D9-9C80-9457-9D3F-88543A44B912}"/>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11/7/2022</a:t>
            </a:r>
          </a:p>
        </p:txBody>
      </p:sp>
      <p:sp>
        <p:nvSpPr>
          <p:cNvPr id="5" name="Footer Placeholder 4">
            <a:extLst>
              <a:ext uri="{FF2B5EF4-FFF2-40B4-BE49-F238E27FC236}">
                <a16:creationId xmlns:a16="http://schemas.microsoft.com/office/drawing/2014/main" id="{72F49160-D779-2C62-10FF-A0443721AA16}"/>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Combining data types in ecological statistics - Jack Thomas</a:t>
            </a:r>
          </a:p>
        </p:txBody>
      </p:sp>
      <p:sp>
        <p:nvSpPr>
          <p:cNvPr id="9" name="Slide Number Placeholder 8">
            <a:extLst>
              <a:ext uri="{FF2B5EF4-FFF2-40B4-BE49-F238E27FC236}">
                <a16:creationId xmlns:a16="http://schemas.microsoft.com/office/drawing/2014/main" id="{2785BAEB-A84B-0416-C319-D55DAF73212C}"/>
              </a:ext>
            </a:extLst>
          </p:cNvPr>
          <p:cNvSpPr>
            <a:spLocks noGrp="1"/>
          </p:cNvSpPr>
          <p:nvPr>
            <p:ph type="sldNum" sz="quarter" idx="12"/>
          </p:nvPr>
        </p:nvSpPr>
        <p:spPr/>
        <p:txBody>
          <a:bodyPr/>
          <a:lstStyle/>
          <a:p>
            <a:fld id="{FE8F4B2D-5351-42B3-834E-A1F563612700}" type="slidenum">
              <a:rPr lang="en-US" smtClean="0"/>
              <a:pPr/>
              <a:t>9</a:t>
            </a:fld>
            <a:r>
              <a:rPr lang="en-US"/>
              <a:t> of 18</a:t>
            </a:r>
            <a:endParaRPr lang="en-US" dirty="0"/>
          </a:p>
        </p:txBody>
      </p:sp>
      <p:sp>
        <p:nvSpPr>
          <p:cNvPr id="32" name="Content Placeholder 2">
            <a:extLst>
              <a:ext uri="{FF2B5EF4-FFF2-40B4-BE49-F238E27FC236}">
                <a16:creationId xmlns:a16="http://schemas.microsoft.com/office/drawing/2014/main" id="{53C023BE-3648-3B4A-FD0D-0D61DB8C811F}"/>
              </a:ext>
            </a:extLst>
          </p:cNvPr>
          <p:cNvSpPr txBox="1">
            <a:spLocks/>
          </p:cNvSpPr>
          <p:nvPr/>
        </p:nvSpPr>
        <p:spPr>
          <a:xfrm>
            <a:off x="6094410" y="2160589"/>
            <a:ext cx="317658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Random home range centers</a:t>
            </a:r>
          </a:p>
          <a:p>
            <a:pPr>
              <a:lnSpc>
                <a:spcPct val="200000"/>
              </a:lnSpc>
            </a:pPr>
            <a:r>
              <a:rPr lang="en-US" dirty="0"/>
              <a:t>Define unit square area</a:t>
            </a:r>
          </a:p>
          <a:p>
            <a:pPr>
              <a:lnSpc>
                <a:spcPct val="200000"/>
              </a:lnSpc>
            </a:pPr>
            <a:r>
              <a:rPr lang="en-US" dirty="0"/>
              <a:t>Generate home-range centers using Poisson process</a:t>
            </a:r>
          </a:p>
        </p:txBody>
      </p:sp>
    </p:spTree>
    <p:extLst>
      <p:ext uri="{BB962C8B-B14F-4D97-AF65-F5344CB8AC3E}">
        <p14:creationId xmlns:p14="http://schemas.microsoft.com/office/powerpoint/2010/main" val="22689797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919</TotalTime>
  <Words>3100</Words>
  <Application>Microsoft Office PowerPoint</Application>
  <PresentationFormat>Widescreen</PresentationFormat>
  <Paragraphs>213</Paragraphs>
  <Slides>19</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Cambria Math</vt:lpstr>
      <vt:lpstr>Trebuchet MS</vt:lpstr>
      <vt:lpstr>Wingdings 3</vt:lpstr>
      <vt:lpstr>Facet</vt:lpstr>
      <vt:lpstr>Equation</vt:lpstr>
      <vt:lpstr>Combining Data Types in Ecological Statistics</vt:lpstr>
      <vt:lpstr>Introduction</vt:lpstr>
      <vt:lpstr>Outline</vt:lpstr>
      <vt:lpstr>Background</vt:lpstr>
      <vt:lpstr>History</vt:lpstr>
      <vt:lpstr>Model Specification</vt:lpstr>
      <vt:lpstr>Combining Data</vt:lpstr>
      <vt:lpstr>Model Issues</vt:lpstr>
      <vt:lpstr>Data Generation</vt:lpstr>
      <vt:lpstr>Data Generation</vt:lpstr>
      <vt:lpstr>Data Generation</vt:lpstr>
      <vt:lpstr>Data Generation </vt:lpstr>
      <vt:lpstr>Data Generation</vt:lpstr>
      <vt:lpstr>Simulation Study</vt:lpstr>
      <vt:lpstr>Results</vt:lpstr>
      <vt:lpstr>Results</vt:lpstr>
      <vt:lpstr>Future Work</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Thomas</dc:creator>
  <cp:lastModifiedBy>Jack Thomas</cp:lastModifiedBy>
  <cp:revision>8</cp:revision>
  <dcterms:created xsi:type="dcterms:W3CDTF">2022-11-01T17:53:44Z</dcterms:created>
  <dcterms:modified xsi:type="dcterms:W3CDTF">2022-11-07T01:57:27Z</dcterms:modified>
</cp:coreProperties>
</file>