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38" r:id="rId1"/>
  </p:sldMasterIdLst>
  <p:notesMasterIdLst>
    <p:notesMasterId r:id="rId24"/>
  </p:notesMasterIdLst>
  <p:handoutMasterIdLst>
    <p:handoutMasterId r:id="rId25"/>
  </p:handoutMasterIdLst>
  <p:sldIdLst>
    <p:sldId id="256" r:id="rId2"/>
    <p:sldId id="285" r:id="rId3"/>
    <p:sldId id="273" r:id="rId4"/>
    <p:sldId id="259" r:id="rId5"/>
    <p:sldId id="258" r:id="rId6"/>
    <p:sldId id="261" r:id="rId7"/>
    <p:sldId id="269" r:id="rId8"/>
    <p:sldId id="260" r:id="rId9"/>
    <p:sldId id="274" r:id="rId10"/>
    <p:sldId id="266" r:id="rId11"/>
    <p:sldId id="268" r:id="rId12"/>
    <p:sldId id="279" r:id="rId13"/>
    <p:sldId id="286" r:id="rId14"/>
    <p:sldId id="271" r:id="rId15"/>
    <p:sldId id="272" r:id="rId16"/>
    <p:sldId id="284" r:id="rId17"/>
    <p:sldId id="282" r:id="rId18"/>
    <p:sldId id="287" r:id="rId19"/>
    <p:sldId id="283" r:id="rId20"/>
    <p:sldId id="263" r:id="rId21"/>
    <p:sldId id="275"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327177-A95F-4BE9-893B-9D4D3762C6DD}" v="3179" dt="2022-11-07T01:57:25.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019" autoAdjust="0"/>
  </p:normalViewPr>
  <p:slideViewPr>
    <p:cSldViewPr snapToGrid="0">
      <p:cViewPr varScale="1">
        <p:scale>
          <a:sx n="73" d="100"/>
          <a:sy n="73" d="100"/>
        </p:scale>
        <p:origin x="1974" y="54"/>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Thomas" userId="3d488257-6010-4c3e-906b-e2aba7612be2" providerId="ADAL" clId="{E3327177-A95F-4BE9-893B-9D4D3762C6DD}"/>
    <pc:docChg chg="undo custSel addSld delSld modSld sldOrd modMainMaster">
      <pc:chgData name="Jack Thomas" userId="3d488257-6010-4c3e-906b-e2aba7612be2" providerId="ADAL" clId="{E3327177-A95F-4BE9-893B-9D4D3762C6DD}" dt="2022-11-07T01:57:25.237" v="14141"/>
      <pc:docMkLst>
        <pc:docMk/>
      </pc:docMkLst>
      <pc:sldChg chg="modSp">
        <pc:chgData name="Jack Thomas" userId="3d488257-6010-4c3e-906b-e2aba7612be2" providerId="ADAL" clId="{E3327177-A95F-4BE9-893B-9D4D3762C6DD}" dt="2022-11-07T01:57:25.237" v="14141"/>
        <pc:sldMkLst>
          <pc:docMk/>
          <pc:sldMk cId="1107515001" sldId="256"/>
        </pc:sldMkLst>
        <pc:spChg chg="mod">
          <ac:chgData name="Jack Thomas" userId="3d488257-6010-4c3e-906b-e2aba7612be2" providerId="ADAL" clId="{E3327177-A95F-4BE9-893B-9D4D3762C6DD}" dt="2022-11-07T01:57:25.237" v="14141"/>
          <ac:spMkLst>
            <pc:docMk/>
            <pc:sldMk cId="1107515001" sldId="256"/>
            <ac:spMk id="2" creationId="{77C6AB04-B94C-B686-C6E2-01B8E9B7A2CA}"/>
          </ac:spMkLst>
        </pc:spChg>
        <pc:spChg chg="mod">
          <ac:chgData name="Jack Thomas" userId="3d488257-6010-4c3e-906b-e2aba7612be2" providerId="ADAL" clId="{E3327177-A95F-4BE9-893B-9D4D3762C6DD}" dt="2022-11-07T01:57:25.237" v="14141"/>
          <ac:spMkLst>
            <pc:docMk/>
            <pc:sldMk cId="1107515001" sldId="256"/>
            <ac:spMk id="3" creationId="{EE3A22B4-919A-F6D2-531C-32E385BB4DAF}"/>
          </ac:spMkLst>
        </pc:spChg>
      </pc:sldChg>
      <pc:sldChg chg="addSp delSp modSp mod ord modNotesTx">
        <pc:chgData name="Jack Thomas" userId="3d488257-6010-4c3e-906b-e2aba7612be2" providerId="ADAL" clId="{E3327177-A95F-4BE9-893B-9D4D3762C6DD}" dt="2022-11-07T01:57:25.237" v="14141"/>
        <pc:sldMkLst>
          <pc:docMk/>
          <pc:sldMk cId="3604321688" sldId="257"/>
        </pc:sldMkLst>
        <pc:spChg chg="mod">
          <ac:chgData name="Jack Thomas" userId="3d488257-6010-4c3e-906b-e2aba7612be2" providerId="ADAL" clId="{E3327177-A95F-4BE9-893B-9D4D3762C6DD}" dt="2022-11-07T01:57:25.237" v="14141"/>
          <ac:spMkLst>
            <pc:docMk/>
            <pc:sldMk cId="3604321688" sldId="257"/>
            <ac:spMk id="2" creationId="{6CAA5E95-E236-F76E-7B23-7B07BFE7FEE7}"/>
          </ac:spMkLst>
        </pc:spChg>
        <pc:spChg chg="add del mod">
          <ac:chgData name="Jack Thomas" userId="3d488257-6010-4c3e-906b-e2aba7612be2" providerId="ADAL" clId="{E3327177-A95F-4BE9-893B-9D4D3762C6DD}" dt="2022-11-04T18:32:09.253" v="2967" actId="26606"/>
          <ac:spMkLst>
            <pc:docMk/>
            <pc:sldMk cId="3604321688" sldId="257"/>
            <ac:spMk id="3" creationId="{6DF7278D-F8CC-5954-7F15-8045EDCDF2CA}"/>
          </ac:spMkLst>
        </pc:spChg>
        <pc:spChg chg="mod">
          <ac:chgData name="Jack Thomas" userId="3d488257-6010-4c3e-906b-e2aba7612be2" providerId="ADAL" clId="{E3327177-A95F-4BE9-893B-9D4D3762C6DD}" dt="2022-11-07T01:57:25.237" v="14141"/>
          <ac:spMkLst>
            <pc:docMk/>
            <pc:sldMk cId="3604321688" sldId="257"/>
            <ac:spMk id="4" creationId="{07971616-7692-F892-177F-0D9AB875025C}"/>
          </ac:spMkLst>
        </pc:spChg>
        <pc:spChg chg="mod">
          <ac:chgData name="Jack Thomas" userId="3d488257-6010-4c3e-906b-e2aba7612be2" providerId="ADAL" clId="{E3327177-A95F-4BE9-893B-9D4D3762C6DD}" dt="2022-11-07T01:57:25.237" v="14141"/>
          <ac:spMkLst>
            <pc:docMk/>
            <pc:sldMk cId="3604321688" sldId="257"/>
            <ac:spMk id="5" creationId="{5E9FDE4B-B14F-71A3-3F82-BB0CB638AD86}"/>
          </ac:spMkLst>
        </pc:spChg>
        <pc:spChg chg="mod">
          <ac:chgData name="Jack Thomas" userId="3d488257-6010-4c3e-906b-e2aba7612be2" providerId="ADAL" clId="{E3327177-A95F-4BE9-893B-9D4D3762C6DD}" dt="2022-11-04T18:18:22.782" v="2960" actId="313"/>
          <ac:spMkLst>
            <pc:docMk/>
            <pc:sldMk cId="3604321688" sldId="257"/>
            <ac:spMk id="9" creationId="{D394DF9B-C8AC-CC2E-C99D-4E19AF41C04F}"/>
          </ac:spMkLst>
        </pc:spChg>
        <pc:spChg chg="mod">
          <ac:chgData name="Jack Thomas" userId="3d488257-6010-4c3e-906b-e2aba7612be2" providerId="ADAL" clId="{E3327177-A95F-4BE9-893B-9D4D3762C6DD}" dt="2022-11-07T01:57:25.237" v="14141"/>
          <ac:spMkLst>
            <pc:docMk/>
            <pc:sldMk cId="3604321688" sldId="257"/>
            <ac:spMk id="10" creationId="{7A8A7FAD-2F36-CCD3-B59A-626BB73CF22A}"/>
          </ac:spMkLst>
        </pc:spChg>
        <pc:graphicFrameChg chg="add del">
          <ac:chgData name="Jack Thomas" userId="3d488257-6010-4c3e-906b-e2aba7612be2" providerId="ADAL" clId="{E3327177-A95F-4BE9-893B-9D4D3762C6DD}" dt="2022-11-04T18:32:09.221" v="2966" actId="26606"/>
          <ac:graphicFrameMkLst>
            <pc:docMk/>
            <pc:sldMk cId="3604321688" sldId="257"/>
            <ac:graphicFrameMk id="12" creationId="{8FF0DCBB-4F77-4B83-17F3-775D3EC0945A}"/>
          </ac:graphicFrameMkLst>
        </pc:graphicFrameChg>
        <pc:graphicFrameChg chg="add mod">
          <ac:chgData name="Jack Thomas" userId="3d488257-6010-4c3e-906b-e2aba7612be2" providerId="ADAL" clId="{E3327177-A95F-4BE9-893B-9D4D3762C6DD}" dt="2022-11-05T20:57:13.838" v="14128"/>
          <ac:graphicFrameMkLst>
            <pc:docMk/>
            <pc:sldMk cId="3604321688" sldId="257"/>
            <ac:graphicFrameMk id="14" creationId="{D9522F53-1C26-D8E4-5482-C71CD144E921}"/>
          </ac:graphicFrameMkLst>
        </pc:graphicFrameChg>
      </pc:sldChg>
      <pc:sldChg chg="addSp delSp modSp mod setBg setClrOvrMap delDesignElem modNotesTx">
        <pc:chgData name="Jack Thomas" userId="3d488257-6010-4c3e-906b-e2aba7612be2" providerId="ADAL" clId="{E3327177-A95F-4BE9-893B-9D4D3762C6DD}" dt="2022-11-07T01:57:25.237" v="14141"/>
        <pc:sldMkLst>
          <pc:docMk/>
          <pc:sldMk cId="1272780" sldId="258"/>
        </pc:sldMkLst>
        <pc:spChg chg="mod">
          <ac:chgData name="Jack Thomas" userId="3d488257-6010-4c3e-906b-e2aba7612be2" providerId="ADAL" clId="{E3327177-A95F-4BE9-893B-9D4D3762C6DD}" dt="2022-11-04T18:07:37.259" v="2693" actId="26606"/>
          <ac:spMkLst>
            <pc:docMk/>
            <pc:sldMk cId="1272780" sldId="258"/>
            <ac:spMk id="2" creationId="{6CABDF2F-E9A2-68C2-AA89-819CCBB9A6BB}"/>
          </ac:spMkLst>
        </pc:spChg>
        <pc:spChg chg="add del mod ord">
          <ac:chgData name="Jack Thomas" userId="3d488257-6010-4c3e-906b-e2aba7612be2" providerId="ADAL" clId="{E3327177-A95F-4BE9-893B-9D4D3762C6DD}" dt="2022-11-04T18:07:37.259" v="2693" actId="26606"/>
          <ac:spMkLst>
            <pc:docMk/>
            <pc:sldMk cId="1272780" sldId="258"/>
            <ac:spMk id="3" creationId="{CBCF3005-8C79-F3B1-E3AA-88F188D9F053}"/>
          </ac:spMkLst>
        </pc:spChg>
        <pc:spChg chg="mod">
          <ac:chgData name="Jack Thomas" userId="3d488257-6010-4c3e-906b-e2aba7612be2" providerId="ADAL" clId="{E3327177-A95F-4BE9-893B-9D4D3762C6DD}" dt="2022-11-07T01:57:25.237" v="14141"/>
          <ac:spMkLst>
            <pc:docMk/>
            <pc:sldMk cId="1272780" sldId="258"/>
            <ac:spMk id="4" creationId="{4491AE53-9E59-2F70-7975-2B2810380BA8}"/>
          </ac:spMkLst>
        </pc:spChg>
        <pc:spChg chg="mod ord">
          <ac:chgData name="Jack Thomas" userId="3d488257-6010-4c3e-906b-e2aba7612be2" providerId="ADAL" clId="{E3327177-A95F-4BE9-893B-9D4D3762C6DD}" dt="2022-11-04T18:07:37.259" v="2693" actId="26606"/>
          <ac:spMkLst>
            <pc:docMk/>
            <pc:sldMk cId="1272780" sldId="258"/>
            <ac:spMk id="5" creationId="{23855C4C-7BDB-A189-63D0-25CFD96C8EDE}"/>
          </ac:spMkLst>
        </pc:spChg>
        <pc:spChg chg="mod">
          <ac:chgData name="Jack Thomas" userId="3d488257-6010-4c3e-906b-e2aba7612be2" providerId="ADAL" clId="{E3327177-A95F-4BE9-893B-9D4D3762C6DD}" dt="2022-11-04T18:07:37.259" v="2693" actId="26606"/>
          <ac:spMkLst>
            <pc:docMk/>
            <pc:sldMk cId="1272780" sldId="258"/>
            <ac:spMk id="9" creationId="{AF9EF363-6967-8276-6699-D0329A8CFF4B}"/>
          </ac:spMkLst>
        </pc:spChg>
        <pc:spChg chg="mod">
          <ac:chgData name="Jack Thomas" userId="3d488257-6010-4c3e-906b-e2aba7612be2" providerId="ADAL" clId="{E3327177-A95F-4BE9-893B-9D4D3762C6DD}" dt="2022-11-07T01:57:25.237" v="14141"/>
          <ac:spMkLst>
            <pc:docMk/>
            <pc:sldMk cId="1272780" sldId="258"/>
            <ac:spMk id="11" creationId="{FBDADD87-35D6-3BA0-C179-7E5299DC9936}"/>
          </ac:spMkLst>
        </pc:spChg>
        <pc:spChg chg="add del">
          <ac:chgData name="Jack Thomas" userId="3d488257-6010-4c3e-906b-e2aba7612be2" providerId="ADAL" clId="{E3327177-A95F-4BE9-893B-9D4D3762C6DD}" dt="2022-11-04T18:07:19.090" v="2682" actId="26606"/>
          <ac:spMkLst>
            <pc:docMk/>
            <pc:sldMk cId="1272780" sldId="258"/>
            <ac:spMk id="15" creationId="{A65AC7D1-EAA9-48F5-B509-60A7F50BF703}"/>
          </ac:spMkLst>
        </pc:spChg>
        <pc:spChg chg="add del">
          <ac:chgData name="Jack Thomas" userId="3d488257-6010-4c3e-906b-e2aba7612be2" providerId="ADAL" clId="{E3327177-A95F-4BE9-893B-9D4D3762C6DD}" dt="2022-11-04T18:07:15.397" v="2678" actId="26606"/>
          <ac:spMkLst>
            <pc:docMk/>
            <pc:sldMk cId="1272780" sldId="258"/>
            <ac:spMk id="16" creationId="{9F4444CE-BC8D-4D61-B303-4C05614E62AB}"/>
          </ac:spMkLst>
        </pc:spChg>
        <pc:spChg chg="add del">
          <ac:chgData name="Jack Thomas" userId="3d488257-6010-4c3e-906b-e2aba7612be2" providerId="ADAL" clId="{E3327177-A95F-4BE9-893B-9D4D3762C6DD}" dt="2022-11-04T18:07:19.090" v="2682" actId="26606"/>
          <ac:spMkLst>
            <pc:docMk/>
            <pc:sldMk cId="1272780" sldId="258"/>
            <ac:spMk id="17" creationId="{D6320AF9-619A-4175-865B-5663E1AEF4C5}"/>
          </ac:spMkLst>
        </pc:spChg>
        <pc:spChg chg="add del">
          <ac:chgData name="Jack Thomas" userId="3d488257-6010-4c3e-906b-e2aba7612be2" providerId="ADAL" clId="{E3327177-A95F-4BE9-893B-9D4D3762C6DD}" dt="2022-11-04T18:07:15.397" v="2678" actId="26606"/>
          <ac:spMkLst>
            <pc:docMk/>
            <pc:sldMk cId="1272780" sldId="258"/>
            <ac:spMk id="18" creationId="{73772B81-181F-48B7-8826-4D9686D15DF5}"/>
          </ac:spMkLst>
        </pc:spChg>
        <pc:spChg chg="add del">
          <ac:chgData name="Jack Thomas" userId="3d488257-6010-4c3e-906b-e2aba7612be2" providerId="ADAL" clId="{E3327177-A95F-4BE9-893B-9D4D3762C6DD}" dt="2022-11-04T18:07:15.397" v="2678" actId="26606"/>
          <ac:spMkLst>
            <pc:docMk/>
            <pc:sldMk cId="1272780" sldId="258"/>
            <ac:spMk id="20" creationId="{B2205F6E-03C6-4E92-877C-E2482F6599AA}"/>
          </ac:spMkLst>
        </pc:spChg>
        <pc:spChg chg="add del">
          <ac:chgData name="Jack Thomas" userId="3d488257-6010-4c3e-906b-e2aba7612be2" providerId="ADAL" clId="{E3327177-A95F-4BE9-893B-9D4D3762C6DD}" dt="2022-11-04T18:07:19.090" v="2682" actId="26606"/>
          <ac:spMkLst>
            <pc:docMk/>
            <pc:sldMk cId="1272780" sldId="258"/>
            <ac:spMk id="23" creationId="{7E018740-5C2B-4A41-AC1A-7E68D1EC1954}"/>
          </ac:spMkLst>
        </pc:spChg>
        <pc:spChg chg="add del">
          <ac:chgData name="Jack Thomas" userId="3d488257-6010-4c3e-906b-e2aba7612be2" providerId="ADAL" clId="{E3327177-A95F-4BE9-893B-9D4D3762C6DD}" dt="2022-11-04T18:07:19.090" v="2682" actId="26606"/>
          <ac:spMkLst>
            <pc:docMk/>
            <pc:sldMk cId="1272780" sldId="258"/>
            <ac:spMk id="25" creationId="{166F75A4-C475-4941-8EE2-B80A06A2C1BB}"/>
          </ac:spMkLst>
        </pc:spChg>
        <pc:spChg chg="add del">
          <ac:chgData name="Jack Thomas" userId="3d488257-6010-4c3e-906b-e2aba7612be2" providerId="ADAL" clId="{E3327177-A95F-4BE9-893B-9D4D3762C6DD}" dt="2022-11-04T18:07:19.090" v="2682" actId="26606"/>
          <ac:spMkLst>
            <pc:docMk/>
            <pc:sldMk cId="1272780" sldId="258"/>
            <ac:spMk id="27" creationId="{A032553A-72E8-4B0D-8405-FF9771C9AF05}"/>
          </ac:spMkLst>
        </pc:spChg>
        <pc:spChg chg="add del">
          <ac:chgData name="Jack Thomas" userId="3d488257-6010-4c3e-906b-e2aba7612be2" providerId="ADAL" clId="{E3327177-A95F-4BE9-893B-9D4D3762C6DD}" dt="2022-11-04T18:07:16.945" v="2680" actId="26606"/>
          <ac:spMkLst>
            <pc:docMk/>
            <pc:sldMk cId="1272780" sldId="258"/>
            <ac:spMk id="28" creationId="{655AE6B0-AC9E-4167-806F-E9DB135FC46B}"/>
          </ac:spMkLst>
        </pc:spChg>
        <pc:spChg chg="add del">
          <ac:chgData name="Jack Thomas" userId="3d488257-6010-4c3e-906b-e2aba7612be2" providerId="ADAL" clId="{E3327177-A95F-4BE9-893B-9D4D3762C6DD}" dt="2022-11-04T18:07:16.945" v="2680" actId="26606"/>
          <ac:spMkLst>
            <pc:docMk/>
            <pc:sldMk cId="1272780" sldId="258"/>
            <ac:spMk id="29" creationId="{87BD1F4E-A66D-4C06-86DA-8D56CA7A3B41}"/>
          </ac:spMkLst>
        </pc:spChg>
        <pc:spChg chg="add del">
          <ac:chgData name="Jack Thomas" userId="3d488257-6010-4c3e-906b-e2aba7612be2" providerId="ADAL" clId="{E3327177-A95F-4BE9-893B-9D4D3762C6DD}" dt="2022-11-04T18:07:19.090" v="2682" actId="26606"/>
          <ac:spMkLst>
            <pc:docMk/>
            <pc:sldMk cId="1272780" sldId="258"/>
            <ac:spMk id="31" creationId="{1F9D6ACB-2FF4-49F9-978A-E0D5327FC635}"/>
          </ac:spMkLst>
        </pc:spChg>
        <pc:spChg chg="add del">
          <ac:chgData name="Jack Thomas" userId="3d488257-6010-4c3e-906b-e2aba7612be2" providerId="ADAL" clId="{E3327177-A95F-4BE9-893B-9D4D3762C6DD}" dt="2022-11-04T18:07:19.090" v="2682" actId="26606"/>
          <ac:spMkLst>
            <pc:docMk/>
            <pc:sldMk cId="1272780" sldId="258"/>
            <ac:spMk id="33" creationId="{142BFA2A-77A0-4F60-A32A-685681C84889}"/>
          </ac:spMkLst>
        </pc:spChg>
        <pc:spChg chg="add del">
          <ac:chgData name="Jack Thomas" userId="3d488257-6010-4c3e-906b-e2aba7612be2" providerId="ADAL" clId="{E3327177-A95F-4BE9-893B-9D4D3762C6DD}" dt="2022-11-04T18:07:19.090" v="2682" actId="26606"/>
          <ac:spMkLst>
            <pc:docMk/>
            <pc:sldMk cId="1272780" sldId="258"/>
            <ac:spMk id="34" creationId="{765800AC-C3B9-498E-87BC-29FAE4C76B21}"/>
          </ac:spMkLst>
        </pc:spChg>
        <pc:spChg chg="add del">
          <ac:chgData name="Jack Thomas" userId="3d488257-6010-4c3e-906b-e2aba7612be2" providerId="ADAL" clId="{E3327177-A95F-4BE9-893B-9D4D3762C6DD}" dt="2022-11-04T18:07:19.090" v="2682" actId="26606"/>
          <ac:spMkLst>
            <pc:docMk/>
            <pc:sldMk cId="1272780" sldId="258"/>
            <ac:spMk id="35" creationId="{CBCF3005-8C79-F3B1-E3AA-88F188D9F053}"/>
          </ac:spMkLst>
        </pc:spChg>
        <pc:spChg chg="add del">
          <ac:chgData name="Jack Thomas" userId="3d488257-6010-4c3e-906b-e2aba7612be2" providerId="ADAL" clId="{E3327177-A95F-4BE9-893B-9D4D3762C6DD}" dt="2022-11-04T18:07:23.931" v="2684" actId="26606"/>
          <ac:spMkLst>
            <pc:docMk/>
            <pc:sldMk cId="1272780" sldId="258"/>
            <ac:spMk id="37" creationId="{E80B86A7-A1EC-475B-9166-88902B033A38}"/>
          </ac:spMkLst>
        </pc:spChg>
        <pc:spChg chg="add del">
          <ac:chgData name="Jack Thomas" userId="3d488257-6010-4c3e-906b-e2aba7612be2" providerId="ADAL" clId="{E3327177-A95F-4BE9-893B-9D4D3762C6DD}" dt="2022-11-04T18:07:23.931" v="2684" actId="26606"/>
          <ac:spMkLst>
            <pc:docMk/>
            <pc:sldMk cId="1272780" sldId="258"/>
            <ac:spMk id="38" creationId="{C2C29CB1-9F74-4879-A6AF-AEA67B6F1F4D}"/>
          </ac:spMkLst>
        </pc:spChg>
        <pc:spChg chg="add del">
          <ac:chgData name="Jack Thomas" userId="3d488257-6010-4c3e-906b-e2aba7612be2" providerId="ADAL" clId="{E3327177-A95F-4BE9-893B-9D4D3762C6DD}" dt="2022-11-04T18:07:23.931" v="2684" actId="26606"/>
          <ac:spMkLst>
            <pc:docMk/>
            <pc:sldMk cId="1272780" sldId="258"/>
            <ac:spMk id="39" creationId="{CBCF3005-8C79-F3B1-E3AA-88F188D9F053}"/>
          </ac:spMkLst>
        </pc:spChg>
        <pc:spChg chg="add del">
          <ac:chgData name="Jack Thomas" userId="3d488257-6010-4c3e-906b-e2aba7612be2" providerId="ADAL" clId="{E3327177-A95F-4BE9-893B-9D4D3762C6DD}" dt="2022-11-04T18:07:23.931" v="2684" actId="26606"/>
          <ac:spMkLst>
            <pc:docMk/>
            <pc:sldMk cId="1272780" sldId="258"/>
            <ac:spMk id="40" creationId="{7E2C7115-5336-410C-AD71-0F0952A2E5A7}"/>
          </ac:spMkLst>
        </pc:spChg>
        <pc:spChg chg="add del">
          <ac:chgData name="Jack Thomas" userId="3d488257-6010-4c3e-906b-e2aba7612be2" providerId="ADAL" clId="{E3327177-A95F-4BE9-893B-9D4D3762C6DD}" dt="2022-11-04T18:07:30.111" v="2686" actId="26606"/>
          <ac:spMkLst>
            <pc:docMk/>
            <pc:sldMk cId="1272780" sldId="258"/>
            <ac:spMk id="43" creationId="{CBCF3005-8C79-F3B1-E3AA-88F188D9F053}"/>
          </ac:spMkLst>
        </pc:spChg>
        <pc:spChg chg="add del">
          <ac:chgData name="Jack Thomas" userId="3d488257-6010-4c3e-906b-e2aba7612be2" providerId="ADAL" clId="{E3327177-A95F-4BE9-893B-9D4D3762C6DD}" dt="2022-11-04T18:07:34.267" v="2688" actId="26606"/>
          <ac:spMkLst>
            <pc:docMk/>
            <pc:sldMk cId="1272780" sldId="258"/>
            <ac:spMk id="45" creationId="{E80B86A7-A1EC-475B-9166-88902B033A38}"/>
          </ac:spMkLst>
        </pc:spChg>
        <pc:spChg chg="add del">
          <ac:chgData name="Jack Thomas" userId="3d488257-6010-4c3e-906b-e2aba7612be2" providerId="ADAL" clId="{E3327177-A95F-4BE9-893B-9D4D3762C6DD}" dt="2022-11-04T18:07:34.267" v="2688" actId="26606"/>
          <ac:spMkLst>
            <pc:docMk/>
            <pc:sldMk cId="1272780" sldId="258"/>
            <ac:spMk id="46" creationId="{C2C29CB1-9F74-4879-A6AF-AEA67B6F1F4D}"/>
          </ac:spMkLst>
        </pc:spChg>
        <pc:spChg chg="add del">
          <ac:chgData name="Jack Thomas" userId="3d488257-6010-4c3e-906b-e2aba7612be2" providerId="ADAL" clId="{E3327177-A95F-4BE9-893B-9D4D3762C6DD}" dt="2022-11-04T18:07:34.267" v="2688" actId="26606"/>
          <ac:spMkLst>
            <pc:docMk/>
            <pc:sldMk cId="1272780" sldId="258"/>
            <ac:spMk id="47" creationId="{CBCF3005-8C79-F3B1-E3AA-88F188D9F053}"/>
          </ac:spMkLst>
        </pc:spChg>
        <pc:spChg chg="add del">
          <ac:chgData name="Jack Thomas" userId="3d488257-6010-4c3e-906b-e2aba7612be2" providerId="ADAL" clId="{E3327177-A95F-4BE9-893B-9D4D3762C6DD}" dt="2022-11-04T18:07:34.267" v="2688" actId="26606"/>
          <ac:spMkLst>
            <pc:docMk/>
            <pc:sldMk cId="1272780" sldId="258"/>
            <ac:spMk id="48" creationId="{7E2C7115-5336-410C-AD71-0F0952A2E5A7}"/>
          </ac:spMkLst>
        </pc:spChg>
        <pc:spChg chg="add del">
          <ac:chgData name="Jack Thomas" userId="3d488257-6010-4c3e-906b-e2aba7612be2" providerId="ADAL" clId="{E3327177-A95F-4BE9-893B-9D4D3762C6DD}" dt="2022-11-05T20:57:13.838" v="14128"/>
          <ac:spMkLst>
            <pc:docMk/>
            <pc:sldMk cId="1272780" sldId="258"/>
            <ac:spMk id="56" creationId="{603AE127-802C-459A-A612-DB85B67F0DC0}"/>
          </ac:spMkLst>
        </pc:spChg>
        <pc:spChg chg="add del">
          <ac:chgData name="Jack Thomas" userId="3d488257-6010-4c3e-906b-e2aba7612be2" providerId="ADAL" clId="{E3327177-A95F-4BE9-893B-9D4D3762C6DD}" dt="2022-11-05T20:57:13.838" v="14128"/>
          <ac:spMkLst>
            <pc:docMk/>
            <pc:sldMk cId="1272780" sldId="258"/>
            <ac:spMk id="57" creationId="{9323D83D-50D6-4040-A58B-FCEA340F886A}"/>
          </ac:spMkLst>
        </pc:spChg>
        <pc:spChg chg="add mod">
          <ac:chgData name="Jack Thomas" userId="3d488257-6010-4c3e-906b-e2aba7612be2" providerId="ADAL" clId="{E3327177-A95F-4BE9-893B-9D4D3762C6DD}" dt="2022-11-04T18:07:47.076" v="2694" actId="948"/>
          <ac:spMkLst>
            <pc:docMk/>
            <pc:sldMk cId="1272780" sldId="258"/>
            <ac:spMk id="59" creationId="{CBCF3005-8C79-F3B1-E3AA-88F188D9F053}"/>
          </ac:spMkLst>
        </pc:spChg>
        <pc:spChg chg="add del">
          <ac:chgData name="Jack Thomas" userId="3d488257-6010-4c3e-906b-e2aba7612be2" providerId="ADAL" clId="{E3327177-A95F-4BE9-893B-9D4D3762C6DD}" dt="2022-11-05T20:57:13.838" v="14128"/>
          <ac:spMkLst>
            <pc:docMk/>
            <pc:sldMk cId="1272780" sldId="258"/>
            <ac:spMk id="60" creationId="{F10FD715-4DCE-4779-B634-EC78315EA213}"/>
          </ac:spMkLst>
        </pc:spChg>
        <pc:grpChg chg="add del">
          <ac:chgData name="Jack Thomas" userId="3d488257-6010-4c3e-906b-e2aba7612be2" providerId="ADAL" clId="{E3327177-A95F-4BE9-893B-9D4D3762C6DD}" dt="2022-11-04T18:07:16.945" v="2680" actId="26606"/>
          <ac:grpSpMkLst>
            <pc:docMk/>
            <pc:sldMk cId="1272780" sldId="258"/>
            <ac:grpSpMk id="30" creationId="{3523416A-383B-4FDC-B4C9-D8EDDFE9C043}"/>
          </ac:grpSpMkLst>
        </pc:grpChg>
        <pc:graphicFrameChg chg="add del">
          <ac:chgData name="Jack Thomas" userId="3d488257-6010-4c3e-906b-e2aba7612be2" providerId="ADAL" clId="{E3327177-A95F-4BE9-893B-9D4D3762C6DD}" dt="2022-11-04T18:07:15.397" v="2678" actId="26606"/>
          <ac:graphicFrameMkLst>
            <pc:docMk/>
            <pc:sldMk cId="1272780" sldId="258"/>
            <ac:graphicFrameMk id="12" creationId="{4754F762-4724-120F-E4A0-EF9B3E7915D0}"/>
          </ac:graphicFrameMkLst>
        </pc:graphicFrameChg>
        <pc:graphicFrameChg chg="add del">
          <ac:chgData name="Jack Thomas" userId="3d488257-6010-4c3e-906b-e2aba7612be2" providerId="ADAL" clId="{E3327177-A95F-4BE9-893B-9D4D3762C6DD}" dt="2022-11-04T18:07:16.945" v="2680" actId="26606"/>
          <ac:graphicFrameMkLst>
            <pc:docMk/>
            <pc:sldMk cId="1272780" sldId="258"/>
            <ac:graphicFrameMk id="32" creationId="{35A61AD4-1BD2-0B42-195B-FE46ACB4C6EE}"/>
          </ac:graphicFrameMkLst>
        </pc:graphicFrameChg>
        <pc:graphicFrameChg chg="add del">
          <ac:chgData name="Jack Thomas" userId="3d488257-6010-4c3e-906b-e2aba7612be2" providerId="ADAL" clId="{E3327177-A95F-4BE9-893B-9D4D3762C6DD}" dt="2022-11-04T18:07:35.498" v="2690" actId="26606"/>
          <ac:graphicFrameMkLst>
            <pc:docMk/>
            <pc:sldMk cId="1272780" sldId="258"/>
            <ac:graphicFrameMk id="51" creationId="{255EA635-2BFF-BA46-677A-2033B9121AD8}"/>
          </ac:graphicFrameMkLst>
        </pc:graphicFrameChg>
        <pc:graphicFrameChg chg="add del">
          <ac:chgData name="Jack Thomas" userId="3d488257-6010-4c3e-906b-e2aba7612be2" providerId="ADAL" clId="{E3327177-A95F-4BE9-893B-9D4D3762C6DD}" dt="2022-11-04T18:07:37.252" v="2692" actId="26606"/>
          <ac:graphicFrameMkLst>
            <pc:docMk/>
            <pc:sldMk cId="1272780" sldId="258"/>
            <ac:graphicFrameMk id="54" creationId="{E430F716-2DCC-AD51-DEFD-5566DB8A471B}"/>
          </ac:graphicFrameMkLst>
        </pc:graphicFrameChg>
        <pc:cxnChg chg="add del">
          <ac:chgData name="Jack Thomas" userId="3d488257-6010-4c3e-906b-e2aba7612be2" providerId="ADAL" clId="{E3327177-A95F-4BE9-893B-9D4D3762C6DD}" dt="2022-11-04T18:07:37.259" v="2693" actId="26606"/>
          <ac:cxnSpMkLst>
            <pc:docMk/>
            <pc:sldMk cId="1272780" sldId="258"/>
            <ac:cxnSpMk id="10" creationId="{0B5F7E3B-C5F1-40E0-A491-558BAFBC1127}"/>
          </ac:cxnSpMkLst>
        </pc:cxnChg>
        <pc:cxnChg chg="add del">
          <ac:chgData name="Jack Thomas" userId="3d488257-6010-4c3e-906b-e2aba7612be2" providerId="ADAL" clId="{E3327177-A95F-4BE9-893B-9D4D3762C6DD}" dt="2022-11-04T18:07:19.090" v="2682" actId="26606"/>
          <ac:cxnSpMkLst>
            <pc:docMk/>
            <pc:sldMk cId="1272780" sldId="258"/>
            <ac:cxnSpMk id="19" creationId="{063B6EC6-D752-4EE7-908B-F8F19E8C7FEA}"/>
          </ac:cxnSpMkLst>
        </pc:cxnChg>
        <pc:cxnChg chg="add del">
          <ac:chgData name="Jack Thomas" userId="3d488257-6010-4c3e-906b-e2aba7612be2" providerId="ADAL" clId="{E3327177-A95F-4BE9-893B-9D4D3762C6DD}" dt="2022-11-04T18:07:19.090" v="2682" actId="26606"/>
          <ac:cxnSpMkLst>
            <pc:docMk/>
            <pc:sldMk cId="1272780" sldId="258"/>
            <ac:cxnSpMk id="21" creationId="{EFECD4E8-AD3E-4228-82A2-9461958EA94D}"/>
          </ac:cxnSpMkLst>
        </pc:cxnChg>
        <pc:cxnChg chg="add del">
          <ac:chgData name="Jack Thomas" userId="3d488257-6010-4c3e-906b-e2aba7612be2" providerId="ADAL" clId="{E3327177-A95F-4BE9-893B-9D4D3762C6DD}" dt="2022-11-04T18:07:30.111" v="2686" actId="26606"/>
          <ac:cxnSpMkLst>
            <pc:docMk/>
            <pc:sldMk cId="1272780" sldId="258"/>
            <ac:cxnSpMk id="42" creationId="{0B5F7E3B-C5F1-40E0-A491-558BAFBC1127}"/>
          </ac:cxnSpMkLst>
        </pc:cxnChg>
        <pc:cxnChg chg="add del">
          <ac:chgData name="Jack Thomas" userId="3d488257-6010-4c3e-906b-e2aba7612be2" providerId="ADAL" clId="{E3327177-A95F-4BE9-893B-9D4D3762C6DD}" dt="2022-11-04T18:07:35.498" v="2690" actId="26606"/>
          <ac:cxnSpMkLst>
            <pc:docMk/>
            <pc:sldMk cId="1272780" sldId="258"/>
            <ac:cxnSpMk id="50" creationId="{0B5F7E3B-C5F1-40E0-A491-558BAFBC1127}"/>
          </ac:cxnSpMkLst>
        </pc:cxnChg>
        <pc:cxnChg chg="add del">
          <ac:chgData name="Jack Thomas" userId="3d488257-6010-4c3e-906b-e2aba7612be2" providerId="ADAL" clId="{E3327177-A95F-4BE9-893B-9D4D3762C6DD}" dt="2022-11-04T18:07:37.252" v="2692" actId="26606"/>
          <ac:cxnSpMkLst>
            <pc:docMk/>
            <pc:sldMk cId="1272780" sldId="258"/>
            <ac:cxnSpMk id="53" creationId="{0B5F7E3B-C5F1-40E0-A491-558BAFBC1127}"/>
          </ac:cxnSpMkLst>
        </pc:cxnChg>
        <pc:cxnChg chg="add del">
          <ac:chgData name="Jack Thomas" userId="3d488257-6010-4c3e-906b-e2aba7612be2" providerId="ADAL" clId="{E3327177-A95F-4BE9-893B-9D4D3762C6DD}" dt="2022-11-05T20:57:13.838" v="14128"/>
          <ac:cxnSpMkLst>
            <pc:docMk/>
            <pc:sldMk cId="1272780" sldId="258"/>
            <ac:cxnSpMk id="58" creationId="{1A1FE6BB-DFB2-4080-9B5E-076EF5DDE67B}"/>
          </ac:cxnSpMkLst>
        </pc:cxnChg>
      </pc:sldChg>
      <pc:sldChg chg="addSp delSp modSp mod setBg delDesignElem modNotesTx">
        <pc:chgData name="Jack Thomas" userId="3d488257-6010-4c3e-906b-e2aba7612be2" providerId="ADAL" clId="{E3327177-A95F-4BE9-893B-9D4D3762C6DD}" dt="2022-11-07T01:57:25.237" v="14141"/>
        <pc:sldMkLst>
          <pc:docMk/>
          <pc:sldMk cId="2612757469" sldId="259"/>
        </pc:sldMkLst>
        <pc:spChg chg="mod">
          <ac:chgData name="Jack Thomas" userId="3d488257-6010-4c3e-906b-e2aba7612be2" providerId="ADAL" clId="{E3327177-A95F-4BE9-893B-9D4D3762C6DD}" dt="2022-11-04T17:12:54.048" v="1096" actId="26606"/>
          <ac:spMkLst>
            <pc:docMk/>
            <pc:sldMk cId="2612757469" sldId="259"/>
            <ac:spMk id="2" creationId="{7F586672-DD68-D5A3-69DB-7ABA7029D339}"/>
          </ac:spMkLst>
        </pc:spChg>
        <pc:spChg chg="mod ord">
          <ac:chgData name="Jack Thomas" userId="3d488257-6010-4c3e-906b-e2aba7612be2" providerId="ADAL" clId="{E3327177-A95F-4BE9-893B-9D4D3762C6DD}" dt="2022-11-04T18:08:01.346" v="2695" actId="948"/>
          <ac:spMkLst>
            <pc:docMk/>
            <pc:sldMk cId="2612757469" sldId="259"/>
            <ac:spMk id="3" creationId="{FC3A0A12-9139-FDFD-F596-AECE552CFC39}"/>
          </ac:spMkLst>
        </pc:spChg>
        <pc:spChg chg="mod ord">
          <ac:chgData name="Jack Thomas" userId="3d488257-6010-4c3e-906b-e2aba7612be2" providerId="ADAL" clId="{E3327177-A95F-4BE9-893B-9D4D3762C6DD}" dt="2022-11-04T17:12:54.048" v="1096" actId="26606"/>
          <ac:spMkLst>
            <pc:docMk/>
            <pc:sldMk cId="2612757469" sldId="259"/>
            <ac:spMk id="4" creationId="{18376047-76D2-FC87-CDF0-6FA9226CFAD3}"/>
          </ac:spMkLst>
        </pc:spChg>
        <pc:spChg chg="mod ord">
          <ac:chgData name="Jack Thomas" userId="3d488257-6010-4c3e-906b-e2aba7612be2" providerId="ADAL" clId="{E3327177-A95F-4BE9-893B-9D4D3762C6DD}" dt="2022-11-04T17:12:54.048" v="1096" actId="26606"/>
          <ac:spMkLst>
            <pc:docMk/>
            <pc:sldMk cId="2612757469" sldId="259"/>
            <ac:spMk id="5" creationId="{D697A20C-E1EB-A8F9-CAD1-ADE2B1A8D03A}"/>
          </ac:spMkLst>
        </pc:spChg>
        <pc:spChg chg="add del">
          <ac:chgData name="Jack Thomas" userId="3d488257-6010-4c3e-906b-e2aba7612be2" providerId="ADAL" clId="{E3327177-A95F-4BE9-893B-9D4D3762C6DD}" dt="2022-11-04T17:12:24.320" v="1088" actId="26606"/>
          <ac:spMkLst>
            <pc:docMk/>
            <pc:sldMk cId="2612757469" sldId="259"/>
            <ac:spMk id="11" creationId="{3BCB5F6A-9EB0-40B0-9D13-3023E9A20508}"/>
          </ac:spMkLst>
        </pc:spChg>
        <pc:spChg chg="mod">
          <ac:chgData name="Jack Thomas" userId="3d488257-6010-4c3e-906b-e2aba7612be2" providerId="ADAL" clId="{E3327177-A95F-4BE9-893B-9D4D3762C6DD}" dt="2022-11-04T18:18:23.971" v="2961" actId="313"/>
          <ac:spMkLst>
            <pc:docMk/>
            <pc:sldMk cId="2612757469" sldId="259"/>
            <ac:spMk id="12" creationId="{C55B242F-35DB-320D-334F-F5F2C912FE68}"/>
          </ac:spMkLst>
        </pc:spChg>
        <pc:spChg chg="mod">
          <ac:chgData name="Jack Thomas" userId="3d488257-6010-4c3e-906b-e2aba7612be2" providerId="ADAL" clId="{E3327177-A95F-4BE9-893B-9D4D3762C6DD}" dt="2022-11-07T01:57:25.237" v="14141"/>
          <ac:spMkLst>
            <pc:docMk/>
            <pc:sldMk cId="2612757469" sldId="259"/>
            <ac:spMk id="14" creationId="{8DB03C4B-D278-2F6B-9B09-AD2C68D952F8}"/>
          </ac:spMkLst>
        </pc:spChg>
        <pc:spChg chg="add del">
          <ac:chgData name="Jack Thomas" userId="3d488257-6010-4c3e-906b-e2aba7612be2" providerId="ADAL" clId="{E3327177-A95F-4BE9-893B-9D4D3762C6DD}" dt="2022-11-04T17:12:54.048" v="1096" actId="26606"/>
          <ac:spMkLst>
            <pc:docMk/>
            <pc:sldMk cId="2612757469" sldId="259"/>
            <ac:spMk id="16" creationId="{3BCB5F6A-9EB0-40B0-9D13-3023E9A20508}"/>
          </ac:spMkLst>
        </pc:spChg>
        <pc:spChg chg="add del">
          <ac:chgData name="Jack Thomas" userId="3d488257-6010-4c3e-906b-e2aba7612be2" providerId="ADAL" clId="{E3327177-A95F-4BE9-893B-9D4D3762C6DD}" dt="2022-11-04T17:12:52.854" v="1093" actId="26606"/>
          <ac:spMkLst>
            <pc:docMk/>
            <pc:sldMk cId="2612757469" sldId="259"/>
            <ac:spMk id="21" creationId="{BBFBD429-C7AA-4D85-BEBF-26ECE2DBAF84}"/>
          </ac:spMkLst>
        </pc:spChg>
        <pc:spChg chg="add del">
          <ac:chgData name="Jack Thomas" userId="3d488257-6010-4c3e-906b-e2aba7612be2" providerId="ADAL" clId="{E3327177-A95F-4BE9-893B-9D4D3762C6DD}" dt="2022-11-04T17:12:52.854" v="1093" actId="26606"/>
          <ac:spMkLst>
            <pc:docMk/>
            <pc:sldMk cId="2612757469" sldId="259"/>
            <ac:spMk id="23" creationId="{7A9CEEF0-7547-4FA2-93BD-0B8C799DD226}"/>
          </ac:spMkLst>
        </pc:spChg>
        <pc:spChg chg="add del">
          <ac:chgData name="Jack Thomas" userId="3d488257-6010-4c3e-906b-e2aba7612be2" providerId="ADAL" clId="{E3327177-A95F-4BE9-893B-9D4D3762C6DD}" dt="2022-11-04T17:12:52.854" v="1093" actId="26606"/>
          <ac:spMkLst>
            <pc:docMk/>
            <pc:sldMk cId="2612757469" sldId="259"/>
            <ac:spMk id="29" creationId="{87ED294B-4D40-44B4-86E7-F23C04688200}"/>
          </ac:spMkLst>
        </pc:spChg>
        <pc:spChg chg="add del">
          <ac:chgData name="Jack Thomas" userId="3d488257-6010-4c3e-906b-e2aba7612be2" providerId="ADAL" clId="{E3327177-A95F-4BE9-893B-9D4D3762C6DD}" dt="2022-11-04T17:12:52.854" v="1093" actId="26606"/>
          <ac:spMkLst>
            <pc:docMk/>
            <pc:sldMk cId="2612757469" sldId="259"/>
            <ac:spMk id="31" creationId="{55D78701-1D8D-45A3-9B44-A94C334622CF}"/>
          </ac:spMkLst>
        </pc:spChg>
        <pc:spChg chg="add del">
          <ac:chgData name="Jack Thomas" userId="3d488257-6010-4c3e-906b-e2aba7612be2" providerId="ADAL" clId="{E3327177-A95F-4BE9-893B-9D4D3762C6DD}" dt="2022-11-04T17:12:52.854" v="1093" actId="26606"/>
          <ac:spMkLst>
            <pc:docMk/>
            <pc:sldMk cId="2612757469" sldId="259"/>
            <ac:spMk id="33" creationId="{B8C595DB-254F-4E8B-9C0D-648B3FF1B083}"/>
          </ac:spMkLst>
        </pc:spChg>
        <pc:spChg chg="add del">
          <ac:chgData name="Jack Thomas" userId="3d488257-6010-4c3e-906b-e2aba7612be2" providerId="ADAL" clId="{E3327177-A95F-4BE9-893B-9D4D3762C6DD}" dt="2022-11-04T17:12:52.854" v="1093" actId="26606"/>
          <ac:spMkLst>
            <pc:docMk/>
            <pc:sldMk cId="2612757469" sldId="259"/>
            <ac:spMk id="35" creationId="{2E000235-D5DF-4D2F-AECA-3814821B5C83}"/>
          </ac:spMkLst>
        </pc:spChg>
        <pc:spChg chg="add del">
          <ac:chgData name="Jack Thomas" userId="3d488257-6010-4c3e-906b-e2aba7612be2" providerId="ADAL" clId="{E3327177-A95F-4BE9-893B-9D4D3762C6DD}" dt="2022-11-04T17:12:52.854" v="1093" actId="26606"/>
          <ac:spMkLst>
            <pc:docMk/>
            <pc:sldMk cId="2612757469" sldId="259"/>
            <ac:spMk id="37" creationId="{D7CE0E87-2C2C-4907-BBE3-D24D86C42AE9}"/>
          </ac:spMkLst>
        </pc:spChg>
        <pc:spChg chg="add del">
          <ac:chgData name="Jack Thomas" userId="3d488257-6010-4c3e-906b-e2aba7612be2" providerId="ADAL" clId="{E3327177-A95F-4BE9-893B-9D4D3762C6DD}" dt="2022-11-04T17:12:52.854" v="1093" actId="26606"/>
          <ac:spMkLst>
            <pc:docMk/>
            <pc:sldMk cId="2612757469" sldId="259"/>
            <ac:spMk id="39" creationId="{8FF0BC47-4F6D-4430-8C11-E1566CBF6319}"/>
          </ac:spMkLst>
        </pc:spChg>
        <pc:spChg chg="add del">
          <ac:chgData name="Jack Thomas" userId="3d488257-6010-4c3e-906b-e2aba7612be2" providerId="ADAL" clId="{E3327177-A95F-4BE9-893B-9D4D3762C6DD}" dt="2022-11-04T17:12:52.854" v="1093" actId="26606"/>
          <ac:spMkLst>
            <pc:docMk/>
            <pc:sldMk cId="2612757469" sldId="259"/>
            <ac:spMk id="41" creationId="{5B73C5C4-3778-4E76-9467-8B46C9F91FEE}"/>
          </ac:spMkLst>
        </pc:spChg>
        <pc:spChg chg="add del">
          <ac:chgData name="Jack Thomas" userId="3d488257-6010-4c3e-906b-e2aba7612be2" providerId="ADAL" clId="{E3327177-A95F-4BE9-893B-9D4D3762C6DD}" dt="2022-11-04T17:12:54.045" v="1095" actId="26606"/>
          <ac:spMkLst>
            <pc:docMk/>
            <pc:sldMk cId="2612757469" sldId="259"/>
            <ac:spMk id="43" creationId="{BDDE9CD4-0E0A-4129-8689-A89C4E9A666D}"/>
          </ac:spMkLst>
        </pc:spChg>
        <pc:spChg chg="add del">
          <ac:chgData name="Jack Thomas" userId="3d488257-6010-4c3e-906b-e2aba7612be2" providerId="ADAL" clId="{E3327177-A95F-4BE9-893B-9D4D3762C6DD}" dt="2022-11-05T20:57:13.838" v="14128"/>
          <ac:spMkLst>
            <pc:docMk/>
            <pc:sldMk cId="2612757469" sldId="259"/>
            <ac:spMk id="51" creationId="{EB6743CF-E74B-4A3C-A785-599069DB89DF}"/>
          </ac:spMkLst>
        </pc:spChg>
        <pc:grpChg chg="add del">
          <ac:chgData name="Jack Thomas" userId="3d488257-6010-4c3e-906b-e2aba7612be2" providerId="ADAL" clId="{E3327177-A95F-4BE9-893B-9D4D3762C6DD}" dt="2022-11-04T17:12:54.045" v="1095" actId="26606"/>
          <ac:grpSpMkLst>
            <pc:docMk/>
            <pc:sldMk cId="2612757469" sldId="259"/>
            <ac:grpSpMk id="44" creationId="{85DB3CA2-FA66-42B9-90EF-394894352D8C}"/>
          </ac:grpSpMkLst>
        </pc:grpChg>
        <pc:picChg chg="add del">
          <ac:chgData name="Jack Thomas" userId="3d488257-6010-4c3e-906b-e2aba7612be2" providerId="ADAL" clId="{E3327177-A95F-4BE9-893B-9D4D3762C6DD}" dt="2022-11-04T17:12:24.320" v="1088" actId="26606"/>
          <ac:picMkLst>
            <pc:docMk/>
            <pc:sldMk cId="2612757469" sldId="259"/>
            <ac:picMk id="7" creationId="{DEE5419A-B248-8616-6FFE-B97EDA83AF73}"/>
          </ac:picMkLst>
        </pc:picChg>
        <pc:picChg chg="add mod ord">
          <ac:chgData name="Jack Thomas" userId="3d488257-6010-4c3e-906b-e2aba7612be2" providerId="ADAL" clId="{E3327177-A95F-4BE9-893B-9D4D3762C6DD}" dt="2022-11-04T17:12:54.048" v="1096" actId="26606"/>
          <ac:picMkLst>
            <pc:docMk/>
            <pc:sldMk cId="2612757469" sldId="259"/>
            <ac:picMk id="15" creationId="{0520A2F6-BA55-1A21-730F-A1BAB9A0743D}"/>
          </ac:picMkLst>
        </pc:picChg>
        <pc:cxnChg chg="add del">
          <ac:chgData name="Jack Thomas" userId="3d488257-6010-4c3e-906b-e2aba7612be2" providerId="ADAL" clId="{E3327177-A95F-4BE9-893B-9D4D3762C6DD}" dt="2022-11-04T17:11:50.044" v="1086" actId="26606"/>
          <ac:cxnSpMkLst>
            <pc:docMk/>
            <pc:sldMk cId="2612757469" sldId="259"/>
            <ac:cxnSpMk id="10" creationId="{0B5F7E3B-C5F1-40E0-A491-558BAFBC1127}"/>
          </ac:cxnSpMkLst>
        </pc:cxnChg>
        <pc:cxnChg chg="add del">
          <ac:chgData name="Jack Thomas" userId="3d488257-6010-4c3e-906b-e2aba7612be2" providerId="ADAL" clId="{E3327177-A95F-4BE9-893B-9D4D3762C6DD}" dt="2022-11-04T17:12:26.377" v="1090" actId="26606"/>
          <ac:cxnSpMkLst>
            <pc:docMk/>
            <pc:sldMk cId="2612757469" sldId="259"/>
            <ac:cxnSpMk id="13" creationId="{0B5F7E3B-C5F1-40E0-A491-558BAFBC1127}"/>
          </ac:cxnSpMkLst>
        </pc:cxnChg>
        <pc:cxnChg chg="add del">
          <ac:chgData name="Jack Thomas" userId="3d488257-6010-4c3e-906b-e2aba7612be2" providerId="ADAL" clId="{E3327177-A95F-4BE9-893B-9D4D3762C6DD}" dt="2022-11-04T17:12:52.854" v="1093" actId="26606"/>
          <ac:cxnSpMkLst>
            <pc:docMk/>
            <pc:sldMk cId="2612757469" sldId="259"/>
            <ac:cxnSpMk id="25" creationId="{AA02E860-D290-48CF-9C38-BC8EB8854370}"/>
          </ac:cxnSpMkLst>
        </pc:cxnChg>
        <pc:cxnChg chg="add del">
          <ac:chgData name="Jack Thomas" userId="3d488257-6010-4c3e-906b-e2aba7612be2" providerId="ADAL" clId="{E3327177-A95F-4BE9-893B-9D4D3762C6DD}" dt="2022-11-04T17:12:52.854" v="1093" actId="26606"/>
          <ac:cxnSpMkLst>
            <pc:docMk/>
            <pc:sldMk cId="2612757469" sldId="259"/>
            <ac:cxnSpMk id="27" creationId="{CBF60179-3A15-468E-86D0-1C2FFD504BA5}"/>
          </ac:cxnSpMkLst>
        </pc:cxnChg>
      </pc:sldChg>
      <pc:sldChg chg="addSp delSp modSp mod modNotesTx">
        <pc:chgData name="Jack Thomas" userId="3d488257-6010-4c3e-906b-e2aba7612be2" providerId="ADAL" clId="{E3327177-A95F-4BE9-893B-9D4D3762C6DD}" dt="2022-11-07T01:57:25.237" v="14141"/>
        <pc:sldMkLst>
          <pc:docMk/>
          <pc:sldMk cId="404758645" sldId="260"/>
        </pc:sldMkLst>
        <pc:spChg chg="mod">
          <ac:chgData name="Jack Thomas" userId="3d488257-6010-4c3e-906b-e2aba7612be2" providerId="ADAL" clId="{E3327177-A95F-4BE9-893B-9D4D3762C6DD}" dt="2022-11-07T01:57:25.237" v="14141"/>
          <ac:spMkLst>
            <pc:docMk/>
            <pc:sldMk cId="404758645" sldId="260"/>
            <ac:spMk id="2" creationId="{2C71F6E5-5226-42BF-098E-FB1C847F154F}"/>
          </ac:spMkLst>
        </pc:spChg>
        <pc:spChg chg="mod">
          <ac:chgData name="Jack Thomas" userId="3d488257-6010-4c3e-906b-e2aba7612be2" providerId="ADAL" clId="{E3327177-A95F-4BE9-893B-9D4D3762C6DD}" dt="2022-11-07T01:57:25.237" v="14141"/>
          <ac:spMkLst>
            <pc:docMk/>
            <pc:sldMk cId="404758645" sldId="260"/>
            <ac:spMk id="3" creationId="{DB00F6D2-D5AE-663D-CC1D-4B94AA3E93D3}"/>
          </ac:spMkLst>
        </pc:spChg>
        <pc:spChg chg="mod">
          <ac:chgData name="Jack Thomas" userId="3d488257-6010-4c3e-906b-e2aba7612be2" providerId="ADAL" clId="{E3327177-A95F-4BE9-893B-9D4D3762C6DD}" dt="2022-11-07T01:57:25.237" v="14141"/>
          <ac:spMkLst>
            <pc:docMk/>
            <pc:sldMk cId="404758645" sldId="260"/>
            <ac:spMk id="4" creationId="{F94B0AB6-6CBF-254D-96DA-9FB665493BF6}"/>
          </ac:spMkLst>
        </pc:spChg>
        <pc:spChg chg="mod">
          <ac:chgData name="Jack Thomas" userId="3d488257-6010-4c3e-906b-e2aba7612be2" providerId="ADAL" clId="{E3327177-A95F-4BE9-893B-9D4D3762C6DD}" dt="2022-11-07T01:57:25.237" v="14141"/>
          <ac:spMkLst>
            <pc:docMk/>
            <pc:sldMk cId="404758645" sldId="260"/>
            <ac:spMk id="5" creationId="{CB66D53F-0647-2893-1C93-A9D4959E09D6}"/>
          </ac:spMkLst>
        </pc:spChg>
        <pc:spChg chg="add del mod">
          <ac:chgData name="Jack Thomas" userId="3d488257-6010-4c3e-906b-e2aba7612be2" providerId="ADAL" clId="{E3327177-A95F-4BE9-893B-9D4D3762C6DD}" dt="2022-11-04T17:43:16.470" v="2144" actId="478"/>
          <ac:spMkLst>
            <pc:docMk/>
            <pc:sldMk cId="404758645" sldId="260"/>
            <ac:spMk id="10" creationId="{3601782D-0C08-0D09-02A8-1FEBD1FEA0A2}"/>
          </ac:spMkLst>
        </pc:spChg>
        <pc:spChg chg="mod">
          <ac:chgData name="Jack Thomas" userId="3d488257-6010-4c3e-906b-e2aba7612be2" providerId="ADAL" clId="{E3327177-A95F-4BE9-893B-9D4D3762C6DD}" dt="2022-11-07T01:57:25.237" v="14141"/>
          <ac:spMkLst>
            <pc:docMk/>
            <pc:sldMk cId="404758645" sldId="260"/>
            <ac:spMk id="13" creationId="{5A7A983C-5090-352B-1702-DFFF496390BD}"/>
          </ac:spMkLst>
        </pc:spChg>
        <pc:graphicFrameChg chg="add mod">
          <ac:chgData name="Jack Thomas" userId="3d488257-6010-4c3e-906b-e2aba7612be2" providerId="ADAL" clId="{E3327177-A95F-4BE9-893B-9D4D3762C6DD}" dt="2022-11-04T17:18:33.318" v="1321"/>
          <ac:graphicFrameMkLst>
            <pc:docMk/>
            <pc:sldMk cId="404758645" sldId="260"/>
            <ac:graphicFrameMk id="6" creationId="{5ECC28D2-8602-8DA3-0C67-0F8F81AE3D94}"/>
          </ac:graphicFrameMkLst>
        </pc:graphicFrameChg>
        <pc:graphicFrameChg chg="add del mod">
          <ac:chgData name="Jack Thomas" userId="3d488257-6010-4c3e-906b-e2aba7612be2" providerId="ADAL" clId="{E3327177-A95F-4BE9-893B-9D4D3762C6DD}" dt="2022-11-04T17:24:53.837" v="1331" actId="478"/>
          <ac:graphicFrameMkLst>
            <pc:docMk/>
            <pc:sldMk cId="404758645" sldId="260"/>
            <ac:graphicFrameMk id="7" creationId="{3DAEF98F-735A-1B55-1FAF-7CC76A6BA3D7}"/>
          </ac:graphicFrameMkLst>
        </pc:graphicFrameChg>
      </pc:sldChg>
      <pc:sldChg chg="addSp delSp modSp mod modNotesTx">
        <pc:chgData name="Jack Thomas" userId="3d488257-6010-4c3e-906b-e2aba7612be2" providerId="ADAL" clId="{E3327177-A95F-4BE9-893B-9D4D3762C6DD}" dt="2022-11-07T01:57:25.237" v="14141"/>
        <pc:sldMkLst>
          <pc:docMk/>
          <pc:sldMk cId="2985432797" sldId="261"/>
        </pc:sldMkLst>
        <pc:spChg chg="mod">
          <ac:chgData name="Jack Thomas" userId="3d488257-6010-4c3e-906b-e2aba7612be2" providerId="ADAL" clId="{E3327177-A95F-4BE9-893B-9D4D3762C6DD}" dt="2022-11-07T01:57:25.237" v="14141"/>
          <ac:spMkLst>
            <pc:docMk/>
            <pc:sldMk cId="2985432797" sldId="261"/>
            <ac:spMk id="2" creationId="{11810DC1-3E49-E7DC-3D99-D67803EBE64A}"/>
          </ac:spMkLst>
        </pc:spChg>
        <pc:spChg chg="mod">
          <ac:chgData name="Jack Thomas" userId="3d488257-6010-4c3e-906b-e2aba7612be2" providerId="ADAL" clId="{E3327177-A95F-4BE9-893B-9D4D3762C6DD}" dt="2022-11-07T01:57:25.237" v="14141"/>
          <ac:spMkLst>
            <pc:docMk/>
            <pc:sldMk cId="2985432797" sldId="261"/>
            <ac:spMk id="3" creationId="{10B07330-A7FA-6836-023E-A09F88C74966}"/>
          </ac:spMkLst>
        </pc:spChg>
        <pc:spChg chg="mod">
          <ac:chgData name="Jack Thomas" userId="3d488257-6010-4c3e-906b-e2aba7612be2" providerId="ADAL" clId="{E3327177-A95F-4BE9-893B-9D4D3762C6DD}" dt="2022-11-07T01:57:25.237" v="14141"/>
          <ac:spMkLst>
            <pc:docMk/>
            <pc:sldMk cId="2985432797" sldId="261"/>
            <ac:spMk id="4" creationId="{595CDF48-9DE3-0476-64AD-060D369A0008}"/>
          </ac:spMkLst>
        </pc:spChg>
        <pc:spChg chg="mod">
          <ac:chgData name="Jack Thomas" userId="3d488257-6010-4c3e-906b-e2aba7612be2" providerId="ADAL" clId="{E3327177-A95F-4BE9-893B-9D4D3762C6DD}" dt="2022-11-07T01:57:25.237" v="14141"/>
          <ac:spMkLst>
            <pc:docMk/>
            <pc:sldMk cId="2985432797" sldId="261"/>
            <ac:spMk id="5" creationId="{1EBD90FD-ED8C-844F-BFC2-4E6F60B8DFD6}"/>
          </ac:spMkLst>
        </pc:spChg>
        <pc:spChg chg="mod">
          <ac:chgData name="Jack Thomas" userId="3d488257-6010-4c3e-906b-e2aba7612be2" providerId="ADAL" clId="{E3327177-A95F-4BE9-893B-9D4D3762C6DD}" dt="2022-11-07T01:57:25.237" v="14141"/>
          <ac:spMkLst>
            <pc:docMk/>
            <pc:sldMk cId="2985432797" sldId="261"/>
            <ac:spMk id="10" creationId="{CF9B50C2-0E9A-96E5-88CF-BA83D4A2C8E4}"/>
          </ac:spMkLst>
        </pc:spChg>
        <pc:spChg chg="add del mod">
          <ac:chgData name="Jack Thomas" userId="3d488257-6010-4c3e-906b-e2aba7612be2" providerId="ADAL" clId="{E3327177-A95F-4BE9-893B-9D4D3762C6DD}" dt="2022-11-04T23:26:12.280" v="10243" actId="22"/>
          <ac:spMkLst>
            <pc:docMk/>
            <pc:sldMk cId="2985432797" sldId="261"/>
            <ac:spMk id="12" creationId="{0A6B710F-80BA-AE98-A0ED-B29690C51FEB}"/>
          </ac:spMkLst>
        </pc:spChg>
        <pc:spChg chg="add mod">
          <ac:chgData name="Jack Thomas" userId="3d488257-6010-4c3e-906b-e2aba7612be2" providerId="ADAL" clId="{E3327177-A95F-4BE9-893B-9D4D3762C6DD}" dt="2022-11-04T23:26:18.074" v="10245" actId="1076"/>
          <ac:spMkLst>
            <pc:docMk/>
            <pc:sldMk cId="2985432797" sldId="261"/>
            <ac:spMk id="14" creationId="{054505DB-AFF7-0034-AEB9-D6526D014A61}"/>
          </ac:spMkLst>
        </pc:spChg>
      </pc:sldChg>
      <pc:sldChg chg="addSp delSp modSp mod setBg modNotesTx">
        <pc:chgData name="Jack Thomas" userId="3d488257-6010-4c3e-906b-e2aba7612be2" providerId="ADAL" clId="{E3327177-A95F-4BE9-893B-9D4D3762C6DD}" dt="2022-11-07T01:57:25.237" v="14141"/>
        <pc:sldMkLst>
          <pc:docMk/>
          <pc:sldMk cId="3453200076" sldId="263"/>
        </pc:sldMkLst>
        <pc:spChg chg="mod">
          <ac:chgData name="Jack Thomas" userId="3d488257-6010-4c3e-906b-e2aba7612be2" providerId="ADAL" clId="{E3327177-A95F-4BE9-893B-9D4D3762C6DD}" dt="2022-11-07T01:57:25.237" v="14141"/>
          <ac:spMkLst>
            <pc:docMk/>
            <pc:sldMk cId="3453200076" sldId="263"/>
            <ac:spMk id="2" creationId="{BD67CD50-0E25-0B89-77B0-AEAE49C7FF1D}"/>
          </ac:spMkLst>
        </pc:spChg>
        <pc:spChg chg="add del mod">
          <ac:chgData name="Jack Thomas" userId="3d488257-6010-4c3e-906b-e2aba7612be2" providerId="ADAL" clId="{E3327177-A95F-4BE9-893B-9D4D3762C6DD}" dt="2022-11-07T01:57:25.237" v="14141"/>
          <ac:spMkLst>
            <pc:docMk/>
            <pc:sldMk cId="3453200076" sldId="263"/>
            <ac:spMk id="3" creationId="{B2C4B737-EEAC-B640-FFFE-2217BCF83F2C}"/>
          </ac:spMkLst>
        </pc:spChg>
        <pc:spChg chg="mod ord">
          <ac:chgData name="Jack Thomas" userId="3d488257-6010-4c3e-906b-e2aba7612be2" providerId="ADAL" clId="{E3327177-A95F-4BE9-893B-9D4D3762C6DD}" dt="2022-11-07T01:57:25.237" v="14141"/>
          <ac:spMkLst>
            <pc:docMk/>
            <pc:sldMk cId="3453200076" sldId="263"/>
            <ac:spMk id="4" creationId="{A6278DC4-5852-E915-2219-D7C0DE2BD3F6}"/>
          </ac:spMkLst>
        </pc:spChg>
        <pc:spChg chg="mod">
          <ac:chgData name="Jack Thomas" userId="3d488257-6010-4c3e-906b-e2aba7612be2" providerId="ADAL" clId="{E3327177-A95F-4BE9-893B-9D4D3762C6DD}" dt="2022-11-07T01:57:25.237" v="14141"/>
          <ac:spMkLst>
            <pc:docMk/>
            <pc:sldMk cId="3453200076" sldId="263"/>
            <ac:spMk id="5" creationId="{5DEB5E2F-97CB-963C-D023-1AE919E4DEAE}"/>
          </ac:spMkLst>
        </pc:spChg>
        <pc:spChg chg="mod">
          <ac:chgData name="Jack Thomas" userId="3d488257-6010-4c3e-906b-e2aba7612be2" providerId="ADAL" clId="{E3327177-A95F-4BE9-893B-9D4D3762C6DD}" dt="2022-11-04T18:12:08.787" v="2788" actId="26606"/>
          <ac:spMkLst>
            <pc:docMk/>
            <pc:sldMk cId="3453200076" sldId="263"/>
            <ac:spMk id="9" creationId="{2AB996A3-94C2-9867-6A36-F7E4BA019EB0}"/>
          </ac:spMkLst>
        </pc:spChg>
        <pc:spChg chg="mod">
          <ac:chgData name="Jack Thomas" userId="3d488257-6010-4c3e-906b-e2aba7612be2" providerId="ADAL" clId="{E3327177-A95F-4BE9-893B-9D4D3762C6DD}" dt="2022-11-07T01:57:25.237" v="14141"/>
          <ac:spMkLst>
            <pc:docMk/>
            <pc:sldMk cId="3453200076" sldId="263"/>
            <ac:spMk id="10" creationId="{99F40477-A64C-47E5-CAC2-6C5937DE524E}"/>
          </ac:spMkLst>
        </pc:spChg>
        <pc:spChg chg="add del">
          <ac:chgData name="Jack Thomas" userId="3d488257-6010-4c3e-906b-e2aba7612be2" providerId="ADAL" clId="{E3327177-A95F-4BE9-893B-9D4D3762C6DD}" dt="2022-11-04T18:12:02.602" v="2786" actId="26606"/>
          <ac:spMkLst>
            <pc:docMk/>
            <pc:sldMk cId="3453200076" sldId="263"/>
            <ac:spMk id="15" creationId="{518E5A25-92C5-4F27-8E26-0AAAB0CDC85E}"/>
          </ac:spMkLst>
        </pc:spChg>
        <pc:spChg chg="add del">
          <ac:chgData name="Jack Thomas" userId="3d488257-6010-4c3e-906b-e2aba7612be2" providerId="ADAL" clId="{E3327177-A95F-4BE9-893B-9D4D3762C6DD}" dt="2022-11-04T18:12:08.787" v="2788" actId="26606"/>
          <ac:spMkLst>
            <pc:docMk/>
            <pc:sldMk cId="3453200076" sldId="263"/>
            <ac:spMk id="19" creationId="{3F088236-D655-4F88-B238-E16762358025}"/>
          </ac:spMkLst>
        </pc:spChg>
        <pc:spChg chg="add del">
          <ac:chgData name="Jack Thomas" userId="3d488257-6010-4c3e-906b-e2aba7612be2" providerId="ADAL" clId="{E3327177-A95F-4BE9-893B-9D4D3762C6DD}" dt="2022-11-04T18:12:08.787" v="2788" actId="26606"/>
          <ac:spMkLst>
            <pc:docMk/>
            <pc:sldMk cId="3453200076" sldId="263"/>
            <ac:spMk id="21" creationId="{3DAC0C92-199E-475C-9390-119A9B027276}"/>
          </ac:spMkLst>
        </pc:spChg>
        <pc:spChg chg="add del">
          <ac:chgData name="Jack Thomas" userId="3d488257-6010-4c3e-906b-e2aba7612be2" providerId="ADAL" clId="{E3327177-A95F-4BE9-893B-9D4D3762C6DD}" dt="2022-11-04T18:12:08.787" v="2788" actId="26606"/>
          <ac:spMkLst>
            <pc:docMk/>
            <pc:sldMk cId="3453200076" sldId="263"/>
            <ac:spMk id="23" creationId="{C4CFB339-0ED8-4FE2-9EF1-6D1375B8499B}"/>
          </ac:spMkLst>
        </pc:spChg>
        <pc:spChg chg="add del">
          <ac:chgData name="Jack Thomas" userId="3d488257-6010-4c3e-906b-e2aba7612be2" providerId="ADAL" clId="{E3327177-A95F-4BE9-893B-9D4D3762C6DD}" dt="2022-11-04T18:12:08.787" v="2788" actId="26606"/>
          <ac:spMkLst>
            <pc:docMk/>
            <pc:sldMk cId="3453200076" sldId="263"/>
            <ac:spMk id="25" creationId="{31896C80-2069-4431-9C19-83B913734490}"/>
          </ac:spMkLst>
        </pc:spChg>
        <pc:spChg chg="add del">
          <ac:chgData name="Jack Thomas" userId="3d488257-6010-4c3e-906b-e2aba7612be2" providerId="ADAL" clId="{E3327177-A95F-4BE9-893B-9D4D3762C6DD}" dt="2022-11-04T18:12:08.787" v="2788" actId="26606"/>
          <ac:spMkLst>
            <pc:docMk/>
            <pc:sldMk cId="3453200076" sldId="263"/>
            <ac:spMk id="27" creationId="{BF120A21-0841-4823-B0C4-28AEBCEF9B78}"/>
          </ac:spMkLst>
        </pc:spChg>
        <pc:spChg chg="add del">
          <ac:chgData name="Jack Thomas" userId="3d488257-6010-4c3e-906b-e2aba7612be2" providerId="ADAL" clId="{E3327177-A95F-4BE9-893B-9D4D3762C6DD}" dt="2022-11-04T18:12:08.787" v="2788" actId="26606"/>
          <ac:spMkLst>
            <pc:docMk/>
            <pc:sldMk cId="3453200076" sldId="263"/>
            <ac:spMk id="29" creationId="{DBB05BAE-BBD3-4289-899F-A6851503C6B0}"/>
          </ac:spMkLst>
        </pc:spChg>
        <pc:spChg chg="add del">
          <ac:chgData name="Jack Thomas" userId="3d488257-6010-4c3e-906b-e2aba7612be2" providerId="ADAL" clId="{E3327177-A95F-4BE9-893B-9D4D3762C6DD}" dt="2022-11-04T18:12:08.787" v="2788" actId="26606"/>
          <ac:spMkLst>
            <pc:docMk/>
            <pc:sldMk cId="3453200076" sldId="263"/>
            <ac:spMk id="31" creationId="{9874D11C-36F5-4BBE-A490-019A54E953B0}"/>
          </ac:spMkLst>
        </pc:spChg>
        <pc:graphicFrameChg chg="add del">
          <ac:chgData name="Jack Thomas" userId="3d488257-6010-4c3e-906b-e2aba7612be2" providerId="ADAL" clId="{E3327177-A95F-4BE9-893B-9D4D3762C6DD}" dt="2022-11-04T18:12:12.065" v="2790" actId="26606"/>
          <ac:graphicFrameMkLst>
            <pc:docMk/>
            <pc:sldMk cId="3453200076" sldId="263"/>
            <ac:graphicFrameMk id="33" creationId="{AFFDC5F8-64CC-A365-5B47-0DBD44791A1A}"/>
          </ac:graphicFrameMkLst>
        </pc:graphicFrameChg>
        <pc:graphicFrameChg chg="add del">
          <ac:chgData name="Jack Thomas" userId="3d488257-6010-4c3e-906b-e2aba7612be2" providerId="ADAL" clId="{E3327177-A95F-4BE9-893B-9D4D3762C6DD}" dt="2022-11-04T18:12:15.336" v="2792" actId="26606"/>
          <ac:graphicFrameMkLst>
            <pc:docMk/>
            <pc:sldMk cId="3453200076" sldId="263"/>
            <ac:graphicFrameMk id="35" creationId="{FDE74DD7-AF76-FB2C-069D-733F87952583}"/>
          </ac:graphicFrameMkLst>
        </pc:graphicFrameChg>
        <pc:graphicFrameChg chg="add del">
          <ac:chgData name="Jack Thomas" userId="3d488257-6010-4c3e-906b-e2aba7612be2" providerId="ADAL" clId="{E3327177-A95F-4BE9-893B-9D4D3762C6DD}" dt="2022-11-04T18:12:26.585" v="2794" actId="26606"/>
          <ac:graphicFrameMkLst>
            <pc:docMk/>
            <pc:sldMk cId="3453200076" sldId="263"/>
            <ac:graphicFrameMk id="37" creationId="{1471C56D-41E9-A8F1-85C1-1B0F09A898E5}"/>
          </ac:graphicFrameMkLst>
        </pc:graphicFrameChg>
        <pc:picChg chg="add del">
          <ac:chgData name="Jack Thomas" userId="3d488257-6010-4c3e-906b-e2aba7612be2" providerId="ADAL" clId="{E3327177-A95F-4BE9-893B-9D4D3762C6DD}" dt="2022-11-04T18:12:02.602" v="2786" actId="26606"/>
          <ac:picMkLst>
            <pc:docMk/>
            <pc:sldMk cId="3453200076" sldId="263"/>
            <ac:picMk id="11" creationId="{4A3264A0-60A8-2213-723E-E8E54F9BA9F7}"/>
          </ac:picMkLst>
        </pc:picChg>
        <pc:picChg chg="add del">
          <ac:chgData name="Jack Thomas" userId="3d488257-6010-4c3e-906b-e2aba7612be2" providerId="ADAL" clId="{E3327177-A95F-4BE9-893B-9D4D3762C6DD}" dt="2022-11-04T18:12:08.787" v="2788" actId="26606"/>
          <ac:picMkLst>
            <pc:docMk/>
            <pc:sldMk cId="3453200076" sldId="263"/>
            <ac:picMk id="18" creationId="{CE3954D9-AADB-1AE4-5E20-95175BF21A3B}"/>
          </ac:picMkLst>
        </pc:picChg>
        <pc:cxnChg chg="add del">
          <ac:chgData name="Jack Thomas" userId="3d488257-6010-4c3e-906b-e2aba7612be2" providerId="ADAL" clId="{E3327177-A95F-4BE9-893B-9D4D3762C6DD}" dt="2022-11-04T18:12:08.787" v="2788" actId="26606"/>
          <ac:cxnSpMkLst>
            <pc:docMk/>
            <pc:sldMk cId="3453200076" sldId="263"/>
            <ac:cxnSpMk id="17" creationId="{2AFD8CBA-54A3-4363-991B-B9C631BBFA74}"/>
          </ac:cxnSpMkLst>
        </pc:cxnChg>
        <pc:cxnChg chg="add del">
          <ac:chgData name="Jack Thomas" userId="3d488257-6010-4c3e-906b-e2aba7612be2" providerId="ADAL" clId="{E3327177-A95F-4BE9-893B-9D4D3762C6DD}" dt="2022-11-04T18:12:08.787" v="2788" actId="26606"/>
          <ac:cxnSpMkLst>
            <pc:docMk/>
            <pc:sldMk cId="3453200076" sldId="263"/>
            <ac:cxnSpMk id="20" creationId="{64FA5DFF-7FE6-4855-84E6-DFA78EE978BD}"/>
          </ac:cxnSpMkLst>
        </pc:cxnChg>
      </pc:sldChg>
      <pc:sldChg chg="modSp mod">
        <pc:chgData name="Jack Thomas" userId="3d488257-6010-4c3e-906b-e2aba7612be2" providerId="ADAL" clId="{E3327177-A95F-4BE9-893B-9D4D3762C6DD}" dt="2022-11-07T01:57:25.237" v="14141"/>
        <pc:sldMkLst>
          <pc:docMk/>
          <pc:sldMk cId="4141344743" sldId="264"/>
        </pc:sldMkLst>
        <pc:spChg chg="mod">
          <ac:chgData name="Jack Thomas" userId="3d488257-6010-4c3e-906b-e2aba7612be2" providerId="ADAL" clId="{E3327177-A95F-4BE9-893B-9D4D3762C6DD}" dt="2022-11-07T01:57:25.237" v="14141"/>
          <ac:spMkLst>
            <pc:docMk/>
            <pc:sldMk cId="4141344743" sldId="264"/>
            <ac:spMk id="2" creationId="{37BEF827-878C-E916-5DF2-3B38FD7BE150}"/>
          </ac:spMkLst>
        </pc:spChg>
        <pc:spChg chg="mod">
          <ac:chgData name="Jack Thomas" userId="3d488257-6010-4c3e-906b-e2aba7612be2" providerId="ADAL" clId="{E3327177-A95F-4BE9-893B-9D4D3762C6DD}" dt="2022-11-07T01:57:25.237" v="14141"/>
          <ac:spMkLst>
            <pc:docMk/>
            <pc:sldMk cId="4141344743" sldId="264"/>
            <ac:spMk id="3" creationId="{B9E31A8C-4806-912A-AD41-F3452EB0EAC6}"/>
          </ac:spMkLst>
        </pc:spChg>
        <pc:spChg chg="mod">
          <ac:chgData name="Jack Thomas" userId="3d488257-6010-4c3e-906b-e2aba7612be2" providerId="ADAL" clId="{E3327177-A95F-4BE9-893B-9D4D3762C6DD}" dt="2022-11-07T01:57:25.237" v="14141"/>
          <ac:spMkLst>
            <pc:docMk/>
            <pc:sldMk cId="4141344743" sldId="264"/>
            <ac:spMk id="4" creationId="{C598D0A9-7464-8EA1-4070-46E37CBDC1FF}"/>
          </ac:spMkLst>
        </pc:spChg>
        <pc:spChg chg="mod">
          <ac:chgData name="Jack Thomas" userId="3d488257-6010-4c3e-906b-e2aba7612be2" providerId="ADAL" clId="{E3327177-A95F-4BE9-893B-9D4D3762C6DD}" dt="2022-11-07T01:57:25.237" v="14141"/>
          <ac:spMkLst>
            <pc:docMk/>
            <pc:sldMk cId="4141344743" sldId="264"/>
            <ac:spMk id="5" creationId="{088F9BC1-14CA-280C-82B1-7C8AE1E1DA53}"/>
          </ac:spMkLst>
        </pc:spChg>
        <pc:spChg chg="mod">
          <ac:chgData name="Jack Thomas" userId="3d488257-6010-4c3e-906b-e2aba7612be2" providerId="ADAL" clId="{E3327177-A95F-4BE9-893B-9D4D3762C6DD}" dt="2022-11-07T01:57:25.237" v="14141"/>
          <ac:spMkLst>
            <pc:docMk/>
            <pc:sldMk cId="4141344743" sldId="264"/>
            <ac:spMk id="10" creationId="{359B4B9E-38B3-F05D-D5C8-DFAAD3D9AF57}"/>
          </ac:spMkLst>
        </pc:spChg>
      </pc:sldChg>
      <pc:sldChg chg="addSp delSp modSp mod setBg delDesignElem modNotesTx">
        <pc:chgData name="Jack Thomas" userId="3d488257-6010-4c3e-906b-e2aba7612be2" providerId="ADAL" clId="{E3327177-A95F-4BE9-893B-9D4D3762C6DD}" dt="2022-11-07T01:57:25.237" v="14141"/>
        <pc:sldMkLst>
          <pc:docMk/>
          <pc:sldMk cId="2268979768" sldId="265"/>
        </pc:sldMkLst>
        <pc:spChg chg="mod">
          <ac:chgData name="Jack Thomas" userId="3d488257-6010-4c3e-906b-e2aba7612be2" providerId="ADAL" clId="{E3327177-A95F-4BE9-893B-9D4D3762C6DD}" dt="2022-11-04T17:11:19.260" v="1081" actId="26606"/>
          <ac:spMkLst>
            <pc:docMk/>
            <pc:sldMk cId="2268979768" sldId="265"/>
            <ac:spMk id="2" creationId="{B0982C0F-D365-42D3-5BAA-359DAF9C504C}"/>
          </ac:spMkLst>
        </pc:spChg>
        <pc:spChg chg="mod">
          <ac:chgData name="Jack Thomas" userId="3d488257-6010-4c3e-906b-e2aba7612be2" providerId="ADAL" clId="{E3327177-A95F-4BE9-893B-9D4D3762C6DD}" dt="2022-11-04T17:11:19.260" v="1081" actId="26606"/>
          <ac:spMkLst>
            <pc:docMk/>
            <pc:sldMk cId="2268979768" sldId="265"/>
            <ac:spMk id="4" creationId="{511546D9-9C80-9457-9D3F-88543A44B912}"/>
          </ac:spMkLst>
        </pc:spChg>
        <pc:spChg chg="mod">
          <ac:chgData name="Jack Thomas" userId="3d488257-6010-4c3e-906b-e2aba7612be2" providerId="ADAL" clId="{E3327177-A95F-4BE9-893B-9D4D3762C6DD}" dt="2022-11-07T01:57:25.237" v="14141"/>
          <ac:spMkLst>
            <pc:docMk/>
            <pc:sldMk cId="2268979768" sldId="265"/>
            <ac:spMk id="5" creationId="{72F49160-D779-2C62-10FF-A0443721AA16}"/>
          </ac:spMkLst>
        </pc:spChg>
        <pc:spChg chg="mod">
          <ac:chgData name="Jack Thomas" userId="3d488257-6010-4c3e-906b-e2aba7612be2" providerId="ADAL" clId="{E3327177-A95F-4BE9-893B-9D4D3762C6DD}" dt="2022-11-07T01:57:25.237" v="14141"/>
          <ac:spMkLst>
            <pc:docMk/>
            <pc:sldMk cId="2268979768" sldId="265"/>
            <ac:spMk id="9" creationId="{2785BAEB-A84B-0416-C319-D55DAF73212C}"/>
          </ac:spMkLst>
        </pc:spChg>
        <pc:spChg chg="mod ord">
          <ac:chgData name="Jack Thomas" userId="3d488257-6010-4c3e-906b-e2aba7612be2" providerId="ADAL" clId="{E3327177-A95F-4BE9-893B-9D4D3762C6DD}" dt="2022-11-04T18:05:38.756" v="2654" actId="948"/>
          <ac:spMkLst>
            <pc:docMk/>
            <pc:sldMk cId="2268979768" sldId="265"/>
            <ac:spMk id="32" creationId="{53C023BE-3648-3B4A-FD0D-0D61DB8C811F}"/>
          </ac:spMkLst>
        </pc:spChg>
        <pc:grpChg chg="add del">
          <ac:chgData name="Jack Thomas" userId="3d488257-6010-4c3e-906b-e2aba7612be2" providerId="ADAL" clId="{E3327177-A95F-4BE9-893B-9D4D3762C6DD}" dt="2022-11-05T20:57:13.838" v="14128"/>
          <ac:grpSpMkLst>
            <pc:docMk/>
            <pc:sldMk cId="2268979768" sldId="265"/>
            <ac:grpSpMk id="41" creationId="{1F2B4773-3207-44CC-B7AC-892B70498211}"/>
          </ac:grpSpMkLst>
        </pc:grpChg>
        <pc:picChg chg="mod ord">
          <ac:chgData name="Jack Thomas" userId="3d488257-6010-4c3e-906b-e2aba7612be2" providerId="ADAL" clId="{E3327177-A95F-4BE9-893B-9D4D3762C6DD}" dt="2022-11-04T17:11:19.260" v="1081" actId="26606"/>
          <ac:picMkLst>
            <pc:docMk/>
            <pc:sldMk cId="2268979768" sldId="265"/>
            <ac:picMk id="36" creationId="{5A5C0A67-C33D-2F71-80F5-3985E875AA14}"/>
          </ac:picMkLst>
        </pc:picChg>
      </pc:sldChg>
      <pc:sldChg chg="addSp delSp modSp mod setBg delDesignElem modNotesTx">
        <pc:chgData name="Jack Thomas" userId="3d488257-6010-4c3e-906b-e2aba7612be2" providerId="ADAL" clId="{E3327177-A95F-4BE9-893B-9D4D3762C6DD}" dt="2022-11-07T01:57:25.237" v="14141"/>
        <pc:sldMkLst>
          <pc:docMk/>
          <pc:sldMk cId="842271321" sldId="266"/>
        </pc:sldMkLst>
        <pc:spChg chg="mod">
          <ac:chgData name="Jack Thomas" userId="3d488257-6010-4c3e-906b-e2aba7612be2" providerId="ADAL" clId="{E3327177-A95F-4BE9-893B-9D4D3762C6DD}" dt="2022-11-04T17:11:15.010" v="1080" actId="26606"/>
          <ac:spMkLst>
            <pc:docMk/>
            <pc:sldMk cId="842271321" sldId="266"/>
            <ac:spMk id="2" creationId="{FDF86887-BE8B-6615-C170-173CC57B1FD6}"/>
          </ac:spMkLst>
        </pc:spChg>
        <pc:spChg chg="mod">
          <ac:chgData name="Jack Thomas" userId="3d488257-6010-4c3e-906b-e2aba7612be2" providerId="ADAL" clId="{E3327177-A95F-4BE9-893B-9D4D3762C6DD}" dt="2022-11-04T17:11:15.010" v="1080" actId="26606"/>
          <ac:spMkLst>
            <pc:docMk/>
            <pc:sldMk cId="842271321" sldId="266"/>
            <ac:spMk id="5" creationId="{B2C459E0-9585-51FD-32DE-436D751B6075}"/>
          </ac:spMkLst>
        </pc:spChg>
        <pc:spChg chg="mod">
          <ac:chgData name="Jack Thomas" userId="3d488257-6010-4c3e-906b-e2aba7612be2" providerId="ADAL" clId="{E3327177-A95F-4BE9-893B-9D4D3762C6DD}" dt="2022-11-07T01:57:25.237" v="14141"/>
          <ac:spMkLst>
            <pc:docMk/>
            <pc:sldMk cId="842271321" sldId="266"/>
            <ac:spMk id="6" creationId="{632D1C22-09DB-D025-94E7-652BDE51B7AA}"/>
          </ac:spMkLst>
        </pc:spChg>
        <pc:spChg chg="mod">
          <ac:chgData name="Jack Thomas" userId="3d488257-6010-4c3e-906b-e2aba7612be2" providerId="ADAL" clId="{E3327177-A95F-4BE9-893B-9D4D3762C6DD}" dt="2022-11-04T18:05:54.667" v="2656" actId="27636"/>
          <ac:spMkLst>
            <pc:docMk/>
            <pc:sldMk cId="842271321" sldId="266"/>
            <ac:spMk id="7" creationId="{0DAA2C71-0E4C-977F-0E3F-7029FAE36E45}"/>
          </ac:spMkLst>
        </pc:spChg>
        <pc:spChg chg="mod">
          <ac:chgData name="Jack Thomas" userId="3d488257-6010-4c3e-906b-e2aba7612be2" providerId="ADAL" clId="{E3327177-A95F-4BE9-893B-9D4D3762C6DD}" dt="2022-11-07T01:57:25.237" v="14141"/>
          <ac:spMkLst>
            <pc:docMk/>
            <pc:sldMk cId="842271321" sldId="266"/>
            <ac:spMk id="10" creationId="{066845F2-CDC3-5A1F-DE28-859AABA3565A}"/>
          </ac:spMkLst>
        </pc:spChg>
        <pc:grpChg chg="add del">
          <ac:chgData name="Jack Thomas" userId="3d488257-6010-4c3e-906b-e2aba7612be2" providerId="ADAL" clId="{E3327177-A95F-4BE9-893B-9D4D3762C6DD}" dt="2022-11-05T20:57:13.838" v="14128"/>
          <ac:grpSpMkLst>
            <pc:docMk/>
            <pc:sldMk cId="842271321" sldId="266"/>
            <ac:grpSpMk id="18" creationId="{1F2B4773-3207-44CC-B7AC-892B70498211}"/>
          </ac:grpSpMkLst>
        </pc:grpChg>
        <pc:picChg chg="mod ord">
          <ac:chgData name="Jack Thomas" userId="3d488257-6010-4c3e-906b-e2aba7612be2" providerId="ADAL" clId="{E3327177-A95F-4BE9-893B-9D4D3762C6DD}" dt="2022-11-04T17:11:15.010" v="1080" actId="26606"/>
          <ac:picMkLst>
            <pc:docMk/>
            <pc:sldMk cId="842271321" sldId="266"/>
            <ac:picMk id="13" creationId="{160FFC06-6CCE-0235-78F1-BD6199697695}"/>
          </ac:picMkLst>
        </pc:picChg>
      </pc:sldChg>
      <pc:sldChg chg="addSp delSp modSp mod setBg delDesignElem modNotesTx">
        <pc:chgData name="Jack Thomas" userId="3d488257-6010-4c3e-906b-e2aba7612be2" providerId="ADAL" clId="{E3327177-A95F-4BE9-893B-9D4D3762C6DD}" dt="2022-11-07T01:57:25.237" v="14141"/>
        <pc:sldMkLst>
          <pc:docMk/>
          <pc:sldMk cId="1255620538" sldId="267"/>
        </pc:sldMkLst>
        <pc:spChg chg="mod">
          <ac:chgData name="Jack Thomas" userId="3d488257-6010-4c3e-906b-e2aba7612be2" providerId="ADAL" clId="{E3327177-A95F-4BE9-893B-9D4D3762C6DD}" dt="2022-11-05T02:14:34.477" v="11727" actId="20577"/>
          <ac:spMkLst>
            <pc:docMk/>
            <pc:sldMk cId="1255620538" sldId="267"/>
            <ac:spMk id="2" creationId="{F45302F5-214D-F3CA-5EED-F38B15B3D28D}"/>
          </ac:spMkLst>
        </pc:spChg>
        <pc:spChg chg="mod">
          <ac:chgData name="Jack Thomas" userId="3d488257-6010-4c3e-906b-e2aba7612be2" providerId="ADAL" clId="{E3327177-A95F-4BE9-893B-9D4D3762C6DD}" dt="2022-11-04T17:11:07.236" v="1079" actId="26606"/>
          <ac:spMkLst>
            <pc:docMk/>
            <pc:sldMk cId="1255620538" sldId="267"/>
            <ac:spMk id="5" creationId="{A2E52C86-D588-DC8A-FD0C-DDA9318F5EF4}"/>
          </ac:spMkLst>
        </pc:spChg>
        <pc:spChg chg="mod">
          <ac:chgData name="Jack Thomas" userId="3d488257-6010-4c3e-906b-e2aba7612be2" providerId="ADAL" clId="{E3327177-A95F-4BE9-893B-9D4D3762C6DD}" dt="2022-11-07T01:57:25.237" v="14141"/>
          <ac:spMkLst>
            <pc:docMk/>
            <pc:sldMk cId="1255620538" sldId="267"/>
            <ac:spMk id="6" creationId="{FF2A3644-5B32-78CE-6D2B-5D729AE79D8C}"/>
          </ac:spMkLst>
        </pc:spChg>
        <pc:spChg chg="mod">
          <ac:chgData name="Jack Thomas" userId="3d488257-6010-4c3e-906b-e2aba7612be2" providerId="ADAL" clId="{E3327177-A95F-4BE9-893B-9D4D3762C6DD}" dt="2022-11-04T18:06:24.226" v="2676" actId="20577"/>
          <ac:spMkLst>
            <pc:docMk/>
            <pc:sldMk cId="1255620538" sldId="267"/>
            <ac:spMk id="7" creationId="{4E670331-19F1-87C3-C97A-D7CC6BF6772C}"/>
          </ac:spMkLst>
        </pc:spChg>
        <pc:spChg chg="mod">
          <ac:chgData name="Jack Thomas" userId="3d488257-6010-4c3e-906b-e2aba7612be2" providerId="ADAL" clId="{E3327177-A95F-4BE9-893B-9D4D3762C6DD}" dt="2022-11-07T01:57:25.237" v="14141"/>
          <ac:spMkLst>
            <pc:docMk/>
            <pc:sldMk cId="1255620538" sldId="267"/>
            <ac:spMk id="10" creationId="{6F364411-B5F9-4E0E-F40D-0D6FF02CAE31}"/>
          </ac:spMkLst>
        </pc:spChg>
        <pc:grpChg chg="add del">
          <ac:chgData name="Jack Thomas" userId="3d488257-6010-4c3e-906b-e2aba7612be2" providerId="ADAL" clId="{E3327177-A95F-4BE9-893B-9D4D3762C6DD}" dt="2022-11-05T20:57:13.838" v="14128"/>
          <ac:grpSpMkLst>
            <pc:docMk/>
            <pc:sldMk cId="1255620538" sldId="267"/>
            <ac:grpSpMk id="30" creationId="{1F2B4773-3207-44CC-B7AC-892B70498211}"/>
          </ac:grpSpMkLst>
        </pc:grpChg>
        <pc:picChg chg="mod ord">
          <ac:chgData name="Jack Thomas" userId="3d488257-6010-4c3e-906b-e2aba7612be2" providerId="ADAL" clId="{E3327177-A95F-4BE9-893B-9D4D3762C6DD}" dt="2022-11-04T17:11:07.236" v="1079" actId="26606"/>
          <ac:picMkLst>
            <pc:docMk/>
            <pc:sldMk cId="1255620538" sldId="267"/>
            <ac:picMk id="25" creationId="{74590F49-6D25-EA0E-3161-96D36C0922AE}"/>
          </ac:picMkLst>
        </pc:picChg>
      </pc:sldChg>
      <pc:sldChg chg="addSp delSp modSp mod setBg delDesignElem modNotesTx">
        <pc:chgData name="Jack Thomas" userId="3d488257-6010-4c3e-906b-e2aba7612be2" providerId="ADAL" clId="{E3327177-A95F-4BE9-893B-9D4D3762C6DD}" dt="2022-11-07T01:57:25.237" v="14141"/>
        <pc:sldMkLst>
          <pc:docMk/>
          <pc:sldMk cId="3948831785" sldId="268"/>
        </pc:sldMkLst>
        <pc:spChg chg="mod">
          <ac:chgData name="Jack Thomas" userId="3d488257-6010-4c3e-906b-e2aba7612be2" providerId="ADAL" clId="{E3327177-A95F-4BE9-893B-9D4D3762C6DD}" dt="2022-11-05T02:14:42.737" v="11730" actId="20577"/>
          <ac:spMkLst>
            <pc:docMk/>
            <pc:sldMk cId="3948831785" sldId="268"/>
            <ac:spMk id="2" creationId="{B6873D2B-8430-DD81-8C1A-930FBD467BC3}"/>
          </ac:spMkLst>
        </pc:spChg>
        <pc:spChg chg="mod ord">
          <ac:chgData name="Jack Thomas" userId="3d488257-6010-4c3e-906b-e2aba7612be2" providerId="ADAL" clId="{E3327177-A95F-4BE9-893B-9D4D3762C6DD}" dt="2022-11-04T17:10:24.560" v="1066" actId="26606"/>
          <ac:spMkLst>
            <pc:docMk/>
            <pc:sldMk cId="3948831785" sldId="268"/>
            <ac:spMk id="5" creationId="{908652E8-CFC6-3850-7A01-E16595D9970F}"/>
          </ac:spMkLst>
        </pc:spChg>
        <pc:spChg chg="mod ord">
          <ac:chgData name="Jack Thomas" userId="3d488257-6010-4c3e-906b-e2aba7612be2" providerId="ADAL" clId="{E3327177-A95F-4BE9-893B-9D4D3762C6DD}" dt="2022-11-04T17:10:24.560" v="1066" actId="26606"/>
          <ac:spMkLst>
            <pc:docMk/>
            <pc:sldMk cId="3948831785" sldId="268"/>
            <ac:spMk id="6" creationId="{0FAFAC76-6510-D501-9154-5C66DFB9AE3F}"/>
          </ac:spMkLst>
        </pc:spChg>
        <pc:spChg chg="mod ord">
          <ac:chgData name="Jack Thomas" userId="3d488257-6010-4c3e-906b-e2aba7612be2" providerId="ADAL" clId="{E3327177-A95F-4BE9-893B-9D4D3762C6DD}" dt="2022-11-04T21:42:50.928" v="3720" actId="948"/>
          <ac:spMkLst>
            <pc:docMk/>
            <pc:sldMk cId="3948831785" sldId="268"/>
            <ac:spMk id="7" creationId="{0020753B-BA5A-2897-BD0E-C547FBC477F4}"/>
          </ac:spMkLst>
        </pc:spChg>
        <pc:spChg chg="mod">
          <ac:chgData name="Jack Thomas" userId="3d488257-6010-4c3e-906b-e2aba7612be2" providerId="ADAL" clId="{E3327177-A95F-4BE9-893B-9D4D3762C6DD}" dt="2022-11-07T01:57:25.237" v="14141"/>
          <ac:spMkLst>
            <pc:docMk/>
            <pc:sldMk cId="3948831785" sldId="268"/>
            <ac:spMk id="12" creationId="{1BA81CDC-D800-9FE8-1332-9CDDDF16EF62}"/>
          </ac:spMkLst>
        </pc:spChg>
        <pc:spChg chg="add mod">
          <ac:chgData name="Jack Thomas" userId="3d488257-6010-4c3e-906b-e2aba7612be2" providerId="ADAL" clId="{E3327177-A95F-4BE9-893B-9D4D3762C6DD}" dt="2022-11-04T21:42:36.131" v="3719" actId="164"/>
          <ac:spMkLst>
            <pc:docMk/>
            <pc:sldMk cId="3948831785" sldId="268"/>
            <ac:spMk id="13" creationId="{B128AE9A-9ABE-8E18-1550-3FD98386CA8D}"/>
          </ac:spMkLst>
        </pc:spChg>
        <pc:spChg chg="add mod">
          <ac:chgData name="Jack Thomas" userId="3d488257-6010-4c3e-906b-e2aba7612be2" providerId="ADAL" clId="{E3327177-A95F-4BE9-893B-9D4D3762C6DD}" dt="2022-11-04T21:42:36.131" v="3719" actId="164"/>
          <ac:spMkLst>
            <pc:docMk/>
            <pc:sldMk cId="3948831785" sldId="268"/>
            <ac:spMk id="14" creationId="{A3A7EF49-51DA-B7A0-C91E-6C881591FD6E}"/>
          </ac:spMkLst>
        </pc:spChg>
        <pc:spChg chg="add del mod">
          <ac:chgData name="Jack Thomas" userId="3d488257-6010-4c3e-906b-e2aba7612be2" providerId="ADAL" clId="{E3327177-A95F-4BE9-893B-9D4D3762C6DD}" dt="2022-11-04T21:41:35.523" v="3706"/>
          <ac:spMkLst>
            <pc:docMk/>
            <pc:sldMk cId="3948831785" sldId="268"/>
            <ac:spMk id="15" creationId="{A3B47A56-3B6D-98D9-3185-FB86381B39B1}"/>
          </ac:spMkLst>
        </pc:spChg>
        <pc:spChg chg="add mod">
          <ac:chgData name="Jack Thomas" userId="3d488257-6010-4c3e-906b-e2aba7612be2" providerId="ADAL" clId="{E3327177-A95F-4BE9-893B-9D4D3762C6DD}" dt="2022-11-04T21:42:36.131" v="3719" actId="164"/>
          <ac:spMkLst>
            <pc:docMk/>
            <pc:sldMk cId="3948831785" sldId="268"/>
            <ac:spMk id="27" creationId="{BE6ECE7A-C1EE-3099-7FB0-84E15C328B84}"/>
          </ac:spMkLst>
        </pc:spChg>
        <pc:spChg chg="add del">
          <ac:chgData name="Jack Thomas" userId="3d488257-6010-4c3e-906b-e2aba7612be2" providerId="ADAL" clId="{E3327177-A95F-4BE9-893B-9D4D3762C6DD}" dt="2022-11-04T17:10:19.923" v="1063" actId="26606"/>
          <ac:spMkLst>
            <pc:docMk/>
            <pc:sldMk cId="3948831785" sldId="268"/>
            <ac:spMk id="28" creationId="{98EE4960-6ED7-49B4-BEEE-A96A0C83D9BC}"/>
          </ac:spMkLst>
        </pc:spChg>
        <pc:spChg chg="add del mod">
          <ac:chgData name="Jack Thomas" userId="3d488257-6010-4c3e-906b-e2aba7612be2" providerId="ADAL" clId="{E3327177-A95F-4BE9-893B-9D4D3762C6DD}" dt="2022-11-04T21:42:00.131" v="3714"/>
          <ac:spMkLst>
            <pc:docMk/>
            <pc:sldMk cId="3948831785" sldId="268"/>
            <ac:spMk id="29" creationId="{D510796A-8858-3408-1AA3-447E07E4CE25}"/>
          </ac:spMkLst>
        </pc:spChg>
        <pc:spChg chg="add del">
          <ac:chgData name="Jack Thomas" userId="3d488257-6010-4c3e-906b-e2aba7612be2" providerId="ADAL" clId="{E3327177-A95F-4BE9-893B-9D4D3762C6DD}" dt="2022-11-04T17:10:24.552" v="1065" actId="26606"/>
          <ac:spMkLst>
            <pc:docMk/>
            <pc:sldMk cId="3948831785" sldId="268"/>
            <ac:spMk id="30" creationId="{B51D13AF-6D7E-42A4-BF57-BFDF66E1FE51}"/>
          </ac:spMkLst>
        </pc:spChg>
        <pc:spChg chg="add del">
          <ac:chgData name="Jack Thomas" userId="3d488257-6010-4c3e-906b-e2aba7612be2" providerId="ADAL" clId="{E3327177-A95F-4BE9-893B-9D4D3762C6DD}" dt="2022-11-04T17:10:24.552" v="1065" actId="26606"/>
          <ac:spMkLst>
            <pc:docMk/>
            <pc:sldMk cId="3948831785" sldId="268"/>
            <ac:spMk id="32" creationId="{B5B9F7B6-0E4A-4A5F-BBBA-73496FAE596C}"/>
          </ac:spMkLst>
        </pc:spChg>
        <pc:spChg chg="add mod">
          <ac:chgData name="Jack Thomas" userId="3d488257-6010-4c3e-906b-e2aba7612be2" providerId="ADAL" clId="{E3327177-A95F-4BE9-893B-9D4D3762C6DD}" dt="2022-11-04T21:42:36.131" v="3719" actId="164"/>
          <ac:spMkLst>
            <pc:docMk/>
            <pc:sldMk cId="3948831785" sldId="268"/>
            <ac:spMk id="33" creationId="{2FB36331-E5EC-B14B-5970-C6F1EEB5333D}"/>
          </ac:spMkLst>
        </pc:spChg>
        <pc:spChg chg="add mod">
          <ac:chgData name="Jack Thomas" userId="3d488257-6010-4c3e-906b-e2aba7612be2" providerId="ADAL" clId="{E3327177-A95F-4BE9-893B-9D4D3762C6DD}" dt="2022-11-04T21:42:36.131" v="3719" actId="164"/>
          <ac:spMkLst>
            <pc:docMk/>
            <pc:sldMk cId="3948831785" sldId="268"/>
            <ac:spMk id="35" creationId="{904287E7-0F74-9CB6-B473-DB332461A7F0}"/>
          </ac:spMkLst>
        </pc:spChg>
        <pc:grpChg chg="add del">
          <ac:chgData name="Jack Thomas" userId="3d488257-6010-4c3e-906b-e2aba7612be2" providerId="ADAL" clId="{E3327177-A95F-4BE9-893B-9D4D3762C6DD}" dt="2022-11-04T17:10:19.923" v="1063" actId="26606"/>
          <ac:grpSpMkLst>
            <pc:docMk/>
            <pc:sldMk cId="3948831785" sldId="268"/>
            <ac:grpSpMk id="16" creationId="{EB0D40EF-BA14-42F1-9492-D38C59DCAB67}"/>
          </ac:grpSpMkLst>
        </pc:grpChg>
        <pc:grpChg chg="add del">
          <ac:chgData name="Jack Thomas" userId="3d488257-6010-4c3e-906b-e2aba7612be2" providerId="ADAL" clId="{E3327177-A95F-4BE9-893B-9D4D3762C6DD}" dt="2022-11-04T17:10:24.552" v="1065" actId="26606"/>
          <ac:grpSpMkLst>
            <pc:docMk/>
            <pc:sldMk cId="3948831785" sldId="268"/>
            <ac:grpSpMk id="31" creationId="{EB0D40EF-BA14-42F1-9492-D38C59DCAB67}"/>
          </ac:grpSpMkLst>
        </pc:grpChg>
        <pc:grpChg chg="add del">
          <ac:chgData name="Jack Thomas" userId="3d488257-6010-4c3e-906b-e2aba7612be2" providerId="ADAL" clId="{E3327177-A95F-4BE9-893B-9D4D3762C6DD}" dt="2022-11-05T20:57:13.838" v="14128"/>
          <ac:grpSpMkLst>
            <pc:docMk/>
            <pc:sldMk cId="3948831785" sldId="268"/>
            <ac:grpSpMk id="34" creationId="{0884F175-9D23-496E-80AC-F3D2FD541092}"/>
          </ac:grpSpMkLst>
        </pc:grpChg>
        <pc:grpChg chg="add mod">
          <ac:chgData name="Jack Thomas" userId="3d488257-6010-4c3e-906b-e2aba7612be2" providerId="ADAL" clId="{E3327177-A95F-4BE9-893B-9D4D3762C6DD}" dt="2022-11-04T21:42:36.131" v="3719" actId="164"/>
          <ac:grpSpMkLst>
            <pc:docMk/>
            <pc:sldMk cId="3948831785" sldId="268"/>
            <ac:grpSpMk id="36" creationId="{91C54EB3-8A14-DF03-20B4-C7EE2197C00F}"/>
          </ac:grpSpMkLst>
        </pc:grpChg>
        <pc:picChg chg="del mod ord">
          <ac:chgData name="Jack Thomas" userId="3d488257-6010-4c3e-906b-e2aba7612be2" providerId="ADAL" clId="{E3327177-A95F-4BE9-893B-9D4D3762C6DD}" dt="2022-11-04T21:35:09.201" v="3505" actId="478"/>
          <ac:picMkLst>
            <pc:docMk/>
            <pc:sldMk cId="3948831785" sldId="268"/>
            <ac:picMk id="9" creationId="{7622E047-E9F5-D3F2-B6AD-E6F08E9A38DA}"/>
          </ac:picMkLst>
        </pc:picChg>
        <pc:picChg chg="mod ord">
          <ac:chgData name="Jack Thomas" userId="3d488257-6010-4c3e-906b-e2aba7612be2" providerId="ADAL" clId="{E3327177-A95F-4BE9-893B-9D4D3762C6DD}" dt="2022-11-04T21:42:36.131" v="3719" actId="164"/>
          <ac:picMkLst>
            <pc:docMk/>
            <pc:sldMk cId="3948831785" sldId="268"/>
            <ac:picMk id="11" creationId="{63063CDE-93E0-2574-08B3-F8AA9A07C6D1}"/>
          </ac:picMkLst>
        </pc:picChg>
      </pc:sldChg>
      <pc:sldChg chg="addSp delSp modSp mod setBg modNotesTx">
        <pc:chgData name="Jack Thomas" userId="3d488257-6010-4c3e-906b-e2aba7612be2" providerId="ADAL" clId="{E3327177-A95F-4BE9-893B-9D4D3762C6DD}" dt="2022-11-07T01:57:25.237" v="14141"/>
        <pc:sldMkLst>
          <pc:docMk/>
          <pc:sldMk cId="375125236" sldId="269"/>
        </pc:sldMkLst>
        <pc:spChg chg="mod ord">
          <ac:chgData name="Jack Thomas" userId="3d488257-6010-4c3e-906b-e2aba7612be2" providerId="ADAL" clId="{E3327177-A95F-4BE9-893B-9D4D3762C6DD}" dt="2022-11-07T01:57:25.237" v="14141"/>
          <ac:spMkLst>
            <pc:docMk/>
            <pc:sldMk cId="375125236" sldId="269"/>
            <ac:spMk id="5" creationId="{2E8D8D6B-0C4D-ADAE-611F-0CE556EB6443}"/>
          </ac:spMkLst>
        </pc:spChg>
        <pc:spChg chg="mod">
          <ac:chgData name="Jack Thomas" userId="3d488257-6010-4c3e-906b-e2aba7612be2" providerId="ADAL" clId="{E3327177-A95F-4BE9-893B-9D4D3762C6DD}" dt="2022-11-07T01:57:25.237" v="14141"/>
          <ac:spMkLst>
            <pc:docMk/>
            <pc:sldMk cId="375125236" sldId="269"/>
            <ac:spMk id="6" creationId="{70881F08-5BAB-2DE4-8336-AC0DF3651DB4}"/>
          </ac:spMkLst>
        </pc:spChg>
        <pc:spChg chg="mod">
          <ac:chgData name="Jack Thomas" userId="3d488257-6010-4c3e-906b-e2aba7612be2" providerId="ADAL" clId="{E3327177-A95F-4BE9-893B-9D4D3762C6DD}" dt="2022-11-07T01:57:25.237" v="14141"/>
          <ac:spMkLst>
            <pc:docMk/>
            <pc:sldMk cId="375125236" sldId="269"/>
            <ac:spMk id="7" creationId="{E3D2D5C9-AB25-E3B2-E561-CF6E3E0EC428}"/>
          </ac:spMkLst>
        </pc:spChg>
        <pc:spChg chg="del mod">
          <ac:chgData name="Jack Thomas" userId="3d488257-6010-4c3e-906b-e2aba7612be2" providerId="ADAL" clId="{E3327177-A95F-4BE9-893B-9D4D3762C6DD}" dt="2022-11-04T17:09:31.136" v="1053" actId="26606"/>
          <ac:spMkLst>
            <pc:docMk/>
            <pc:sldMk cId="375125236" sldId="269"/>
            <ac:spMk id="8" creationId="{A048F0D2-705B-D04D-5E3D-982236CA7754}"/>
          </ac:spMkLst>
        </pc:spChg>
        <pc:spChg chg="mod">
          <ac:chgData name="Jack Thomas" userId="3d488257-6010-4c3e-906b-e2aba7612be2" providerId="ADAL" clId="{E3327177-A95F-4BE9-893B-9D4D3762C6DD}" dt="2022-11-07T01:57:25.237" v="14141"/>
          <ac:spMkLst>
            <pc:docMk/>
            <pc:sldMk cId="375125236" sldId="269"/>
            <ac:spMk id="11" creationId="{250085B0-050A-1C24-6B7A-0337444E1A95}"/>
          </ac:spMkLst>
        </pc:spChg>
        <pc:graphicFrameChg chg="add mod">
          <ac:chgData name="Jack Thomas" userId="3d488257-6010-4c3e-906b-e2aba7612be2" providerId="ADAL" clId="{E3327177-A95F-4BE9-893B-9D4D3762C6DD}" dt="2022-11-04T17:09:41.815" v="1061" actId="20577"/>
          <ac:graphicFrameMkLst>
            <pc:docMk/>
            <pc:sldMk cId="375125236" sldId="269"/>
            <ac:graphicFrameMk id="10" creationId="{C1C26886-596C-3744-45EC-0805E0A820D7}"/>
          </ac:graphicFrameMkLst>
        </pc:graphicFrameChg>
      </pc:sldChg>
      <pc:sldChg chg="new del">
        <pc:chgData name="Jack Thomas" userId="3d488257-6010-4c3e-906b-e2aba7612be2" providerId="ADAL" clId="{E3327177-A95F-4BE9-893B-9D4D3762C6DD}" dt="2022-11-04T16:42:40.920" v="2" actId="47"/>
        <pc:sldMkLst>
          <pc:docMk/>
          <pc:sldMk cId="785756004" sldId="270"/>
        </pc:sldMkLst>
      </pc:sldChg>
      <pc:sldChg chg="addSp delSp modSp add mod setBg modClrScheme delDesignElem chgLayout modNotesTx">
        <pc:chgData name="Jack Thomas" userId="3d488257-6010-4c3e-906b-e2aba7612be2" providerId="ADAL" clId="{E3327177-A95F-4BE9-893B-9D4D3762C6DD}" dt="2022-11-07T01:57:25.237" v="14141"/>
        <pc:sldMkLst>
          <pc:docMk/>
          <pc:sldMk cId="2389433524" sldId="271"/>
        </pc:sldMkLst>
        <pc:spChg chg="mod ord">
          <ac:chgData name="Jack Thomas" userId="3d488257-6010-4c3e-906b-e2aba7612be2" providerId="ADAL" clId="{E3327177-A95F-4BE9-893B-9D4D3762C6DD}" dt="2022-11-04T17:09:03.229" v="1051" actId="26606"/>
          <ac:spMkLst>
            <pc:docMk/>
            <pc:sldMk cId="2389433524" sldId="271"/>
            <ac:spMk id="2" creationId="{B6873D2B-8430-DD81-8C1A-930FBD467BC3}"/>
          </ac:spMkLst>
        </pc:spChg>
        <pc:spChg chg="mod ord">
          <ac:chgData name="Jack Thomas" userId="3d488257-6010-4c3e-906b-e2aba7612be2" providerId="ADAL" clId="{E3327177-A95F-4BE9-893B-9D4D3762C6DD}" dt="2022-11-04T17:09:03.229" v="1051" actId="26606"/>
          <ac:spMkLst>
            <pc:docMk/>
            <pc:sldMk cId="2389433524" sldId="271"/>
            <ac:spMk id="5" creationId="{908652E8-CFC6-3850-7A01-E16595D9970F}"/>
          </ac:spMkLst>
        </pc:spChg>
        <pc:spChg chg="mod ord">
          <ac:chgData name="Jack Thomas" userId="3d488257-6010-4c3e-906b-e2aba7612be2" providerId="ADAL" clId="{E3327177-A95F-4BE9-893B-9D4D3762C6DD}" dt="2022-11-07T01:57:25.237" v="14141"/>
          <ac:spMkLst>
            <pc:docMk/>
            <pc:sldMk cId="2389433524" sldId="271"/>
            <ac:spMk id="6" creationId="{0FAFAC76-6510-D501-9154-5C66DFB9AE3F}"/>
          </ac:spMkLst>
        </pc:spChg>
        <pc:spChg chg="mod ord">
          <ac:chgData name="Jack Thomas" userId="3d488257-6010-4c3e-906b-e2aba7612be2" providerId="ADAL" clId="{E3327177-A95F-4BE9-893B-9D4D3762C6DD}" dt="2022-11-04T18:10:20.728" v="2699" actId="948"/>
          <ac:spMkLst>
            <pc:docMk/>
            <pc:sldMk cId="2389433524" sldId="271"/>
            <ac:spMk id="7" creationId="{0020753B-BA5A-2897-BD0E-C547FBC477F4}"/>
          </ac:spMkLst>
        </pc:spChg>
        <pc:spChg chg="add del mod ord">
          <ac:chgData name="Jack Thomas" userId="3d488257-6010-4c3e-906b-e2aba7612be2" providerId="ADAL" clId="{E3327177-A95F-4BE9-893B-9D4D3762C6DD}" dt="2022-11-04T16:46:49.909" v="73" actId="700"/>
          <ac:spMkLst>
            <pc:docMk/>
            <pc:sldMk cId="2389433524" sldId="271"/>
            <ac:spMk id="8" creationId="{CE3BE410-FF6E-6F24-3D80-E9FD6401C76B}"/>
          </ac:spMkLst>
        </pc:spChg>
        <pc:spChg chg="add del mod ord">
          <ac:chgData name="Jack Thomas" userId="3d488257-6010-4c3e-906b-e2aba7612be2" providerId="ADAL" clId="{E3327177-A95F-4BE9-893B-9D4D3762C6DD}" dt="2022-11-04T16:46:56.545" v="75" actId="931"/>
          <ac:spMkLst>
            <pc:docMk/>
            <pc:sldMk cId="2389433524" sldId="271"/>
            <ac:spMk id="13" creationId="{822516F3-1CD2-F910-45AA-7720BEC7A572}"/>
          </ac:spMkLst>
        </pc:spChg>
        <pc:spChg chg="add del mod ord">
          <ac:chgData name="Jack Thomas" userId="3d488257-6010-4c3e-906b-e2aba7612be2" providerId="ADAL" clId="{E3327177-A95F-4BE9-893B-9D4D3762C6DD}" dt="2022-11-04T16:47:12.633" v="81" actId="478"/>
          <ac:spMkLst>
            <pc:docMk/>
            <pc:sldMk cId="2389433524" sldId="271"/>
            <ac:spMk id="14" creationId="{58E3B107-776A-777F-54EE-F8B0DF384B54}"/>
          </ac:spMkLst>
        </pc:spChg>
        <pc:spChg chg="add del mod ord">
          <ac:chgData name="Jack Thomas" userId="3d488257-6010-4c3e-906b-e2aba7612be2" providerId="ADAL" clId="{E3327177-A95F-4BE9-893B-9D4D3762C6DD}" dt="2022-11-04T16:47:05.871" v="78" actId="931"/>
          <ac:spMkLst>
            <pc:docMk/>
            <pc:sldMk cId="2389433524" sldId="271"/>
            <ac:spMk id="15" creationId="{511CCAE5-C929-CC4D-6AEC-53A316E047AD}"/>
          </ac:spMkLst>
        </pc:spChg>
        <pc:spChg chg="add del mod">
          <ac:chgData name="Jack Thomas" userId="3d488257-6010-4c3e-906b-e2aba7612be2" providerId="ADAL" clId="{E3327177-A95F-4BE9-893B-9D4D3762C6DD}" dt="2022-11-04T16:47:13.294" v="82" actId="478"/>
          <ac:spMkLst>
            <pc:docMk/>
            <pc:sldMk cId="2389433524" sldId="271"/>
            <ac:spMk id="23" creationId="{774CCB70-3723-D94F-3690-6A9AFB386E56}"/>
          </ac:spMkLst>
        </pc:spChg>
        <pc:spChg chg="mod">
          <ac:chgData name="Jack Thomas" userId="3d488257-6010-4c3e-906b-e2aba7612be2" providerId="ADAL" clId="{E3327177-A95F-4BE9-893B-9D4D3762C6DD}" dt="2022-11-07T01:57:25.237" v="14141"/>
          <ac:spMkLst>
            <pc:docMk/>
            <pc:sldMk cId="2389433524" sldId="271"/>
            <ac:spMk id="39" creationId="{F0E2EC30-E4D3-0285-E363-44A4681B7A61}"/>
          </ac:spMkLst>
        </pc:spChg>
        <pc:grpChg chg="add del">
          <ac:chgData name="Jack Thomas" userId="3d488257-6010-4c3e-906b-e2aba7612be2" providerId="ADAL" clId="{E3327177-A95F-4BE9-893B-9D4D3762C6DD}" dt="2022-11-05T20:57:13.838" v="14128"/>
          <ac:grpSpMkLst>
            <pc:docMk/>
            <pc:sldMk cId="2389433524" sldId="271"/>
            <ac:grpSpMk id="24" creationId="{1F2B4773-3207-44CC-B7AC-892B70498211}"/>
          </ac:grpSpMkLst>
        </pc:grpChg>
        <pc:picChg chg="add del mod">
          <ac:chgData name="Jack Thomas" userId="3d488257-6010-4c3e-906b-e2aba7612be2" providerId="ADAL" clId="{E3327177-A95F-4BE9-893B-9D4D3762C6DD}" dt="2022-11-04T16:46:17.685" v="66" actId="478"/>
          <ac:picMkLst>
            <pc:docMk/>
            <pc:sldMk cId="2389433524" sldId="271"/>
            <ac:picMk id="4" creationId="{09A984CF-0235-31C8-59CC-91088B8E65A4}"/>
          </ac:picMkLst>
        </pc:picChg>
        <pc:picChg chg="add del mod">
          <ac:chgData name="Jack Thomas" userId="3d488257-6010-4c3e-906b-e2aba7612be2" providerId="ADAL" clId="{E3327177-A95F-4BE9-893B-9D4D3762C6DD}" dt="2022-11-04T16:45:44.369" v="49" actId="478"/>
          <ac:picMkLst>
            <pc:docMk/>
            <pc:sldMk cId="2389433524" sldId="271"/>
            <ac:picMk id="9" creationId="{7622E047-E9F5-D3F2-B6AD-E6F08E9A38DA}"/>
          </ac:picMkLst>
        </pc:picChg>
        <pc:picChg chg="del">
          <ac:chgData name="Jack Thomas" userId="3d488257-6010-4c3e-906b-e2aba7612be2" providerId="ADAL" clId="{E3327177-A95F-4BE9-893B-9D4D3762C6DD}" dt="2022-11-04T16:42:43.500" v="3" actId="478"/>
          <ac:picMkLst>
            <pc:docMk/>
            <pc:sldMk cId="2389433524" sldId="271"/>
            <ac:picMk id="11" creationId="{63063CDE-93E0-2574-08B3-F8AA9A07C6D1}"/>
          </ac:picMkLst>
        </pc:picChg>
        <pc:picChg chg="add del mod">
          <ac:chgData name="Jack Thomas" userId="3d488257-6010-4c3e-906b-e2aba7612be2" providerId="ADAL" clId="{E3327177-A95F-4BE9-893B-9D4D3762C6DD}" dt="2022-11-04T16:46:31.959" v="72" actId="931"/>
          <ac:picMkLst>
            <pc:docMk/>
            <pc:sldMk cId="2389433524" sldId="271"/>
            <ac:picMk id="12" creationId="{AF66610D-2320-A3A8-6902-324990DF05D8}"/>
          </ac:picMkLst>
        </pc:picChg>
        <pc:picChg chg="add mod ord">
          <ac:chgData name="Jack Thomas" userId="3d488257-6010-4c3e-906b-e2aba7612be2" providerId="ADAL" clId="{E3327177-A95F-4BE9-893B-9D4D3762C6DD}" dt="2022-11-04T17:09:11.331" v="1052" actId="14100"/>
          <ac:picMkLst>
            <pc:docMk/>
            <pc:sldMk cId="2389433524" sldId="271"/>
            <ac:picMk id="19" creationId="{F5070767-4CDD-C497-08E3-5EB6A07D9209}"/>
          </ac:picMkLst>
        </pc:picChg>
        <pc:picChg chg="add del mod">
          <ac:chgData name="Jack Thomas" userId="3d488257-6010-4c3e-906b-e2aba7612be2" providerId="ADAL" clId="{E3327177-A95F-4BE9-893B-9D4D3762C6DD}" dt="2022-11-04T16:47:10.246" v="80" actId="478"/>
          <ac:picMkLst>
            <pc:docMk/>
            <pc:sldMk cId="2389433524" sldId="271"/>
            <ac:picMk id="21" creationId="{8D7AD79E-A33D-3FE5-E531-A37BB418297A}"/>
          </ac:picMkLst>
        </pc:picChg>
      </pc:sldChg>
      <pc:sldChg chg="new del">
        <pc:chgData name="Jack Thomas" userId="3d488257-6010-4c3e-906b-e2aba7612be2" providerId="ADAL" clId="{E3327177-A95F-4BE9-893B-9D4D3762C6DD}" dt="2022-11-04T16:48:31.178" v="227" actId="2696"/>
        <pc:sldMkLst>
          <pc:docMk/>
          <pc:sldMk cId="1302082531" sldId="272"/>
        </pc:sldMkLst>
      </pc:sldChg>
      <pc:sldChg chg="addSp delSp modSp add mod setBg delDesignElem modNotesTx">
        <pc:chgData name="Jack Thomas" userId="3d488257-6010-4c3e-906b-e2aba7612be2" providerId="ADAL" clId="{E3327177-A95F-4BE9-893B-9D4D3762C6DD}" dt="2022-11-07T01:57:25.237" v="14141"/>
        <pc:sldMkLst>
          <pc:docMk/>
          <pc:sldMk cId="1547484282" sldId="272"/>
        </pc:sldMkLst>
        <pc:spChg chg="mod">
          <ac:chgData name="Jack Thomas" userId="3d488257-6010-4c3e-906b-e2aba7612be2" providerId="ADAL" clId="{E3327177-A95F-4BE9-893B-9D4D3762C6DD}" dt="2022-11-04T17:08:42.003" v="1048" actId="26606"/>
          <ac:spMkLst>
            <pc:docMk/>
            <pc:sldMk cId="1547484282" sldId="272"/>
            <ac:spMk id="2" creationId="{B6873D2B-8430-DD81-8C1A-930FBD467BC3}"/>
          </ac:spMkLst>
        </pc:spChg>
        <pc:spChg chg="mod ord">
          <ac:chgData name="Jack Thomas" userId="3d488257-6010-4c3e-906b-e2aba7612be2" providerId="ADAL" clId="{E3327177-A95F-4BE9-893B-9D4D3762C6DD}" dt="2022-11-04T17:08:42.003" v="1048" actId="26606"/>
          <ac:spMkLst>
            <pc:docMk/>
            <pc:sldMk cId="1547484282" sldId="272"/>
            <ac:spMk id="5" creationId="{908652E8-CFC6-3850-7A01-E16595D9970F}"/>
          </ac:spMkLst>
        </pc:spChg>
        <pc:spChg chg="mod ord">
          <ac:chgData name="Jack Thomas" userId="3d488257-6010-4c3e-906b-e2aba7612be2" providerId="ADAL" clId="{E3327177-A95F-4BE9-893B-9D4D3762C6DD}" dt="2022-11-07T01:57:25.237" v="14141"/>
          <ac:spMkLst>
            <pc:docMk/>
            <pc:sldMk cId="1547484282" sldId="272"/>
            <ac:spMk id="6" creationId="{0FAFAC76-6510-D501-9154-5C66DFB9AE3F}"/>
          </ac:spMkLst>
        </pc:spChg>
        <pc:spChg chg="mod ord">
          <ac:chgData name="Jack Thomas" userId="3d488257-6010-4c3e-906b-e2aba7612be2" providerId="ADAL" clId="{E3327177-A95F-4BE9-893B-9D4D3762C6DD}" dt="2022-11-04T18:10:42.890" v="2700" actId="948"/>
          <ac:spMkLst>
            <pc:docMk/>
            <pc:sldMk cId="1547484282" sldId="272"/>
            <ac:spMk id="7" creationId="{0020753B-BA5A-2897-BD0E-C547FBC477F4}"/>
          </ac:spMkLst>
        </pc:spChg>
        <pc:spChg chg="mod">
          <ac:chgData name="Jack Thomas" userId="3d488257-6010-4c3e-906b-e2aba7612be2" providerId="ADAL" clId="{E3327177-A95F-4BE9-893B-9D4D3762C6DD}" dt="2022-11-07T01:57:25.237" v="14141"/>
          <ac:spMkLst>
            <pc:docMk/>
            <pc:sldMk cId="1547484282" sldId="272"/>
            <ac:spMk id="10" creationId="{0BBFD230-9208-08E4-C2A9-B188F1EBE225}"/>
          </ac:spMkLst>
        </pc:spChg>
        <pc:spChg chg="add del">
          <ac:chgData name="Jack Thomas" userId="3d488257-6010-4c3e-906b-e2aba7612be2" providerId="ADAL" clId="{E3327177-A95F-4BE9-893B-9D4D3762C6DD}" dt="2022-11-04T17:08:22.354" v="1046" actId="26606"/>
          <ac:spMkLst>
            <pc:docMk/>
            <pc:sldMk cId="1547484282" sldId="272"/>
            <ac:spMk id="36" creationId="{A65AC7D1-EAA9-48F5-B509-60A7F50BF703}"/>
          </ac:spMkLst>
        </pc:spChg>
        <pc:spChg chg="add del">
          <ac:chgData name="Jack Thomas" userId="3d488257-6010-4c3e-906b-e2aba7612be2" providerId="ADAL" clId="{E3327177-A95F-4BE9-893B-9D4D3762C6DD}" dt="2022-11-04T17:08:22.354" v="1046" actId="26606"/>
          <ac:spMkLst>
            <pc:docMk/>
            <pc:sldMk cId="1547484282" sldId="272"/>
            <ac:spMk id="38" creationId="{D6320AF9-619A-4175-865B-5663E1AEF4C5}"/>
          </ac:spMkLst>
        </pc:spChg>
        <pc:spChg chg="add del">
          <ac:chgData name="Jack Thomas" userId="3d488257-6010-4c3e-906b-e2aba7612be2" providerId="ADAL" clId="{E3327177-A95F-4BE9-893B-9D4D3762C6DD}" dt="2022-11-04T17:08:22.354" v="1046" actId="26606"/>
          <ac:spMkLst>
            <pc:docMk/>
            <pc:sldMk cId="1547484282" sldId="272"/>
            <ac:spMk id="44" creationId="{7E018740-5C2B-4A41-AC1A-7E68D1EC1954}"/>
          </ac:spMkLst>
        </pc:spChg>
        <pc:spChg chg="add del">
          <ac:chgData name="Jack Thomas" userId="3d488257-6010-4c3e-906b-e2aba7612be2" providerId="ADAL" clId="{E3327177-A95F-4BE9-893B-9D4D3762C6DD}" dt="2022-11-04T17:08:22.354" v="1046" actId="26606"/>
          <ac:spMkLst>
            <pc:docMk/>
            <pc:sldMk cId="1547484282" sldId="272"/>
            <ac:spMk id="46" creationId="{166F75A4-C475-4941-8EE2-B80A06A2C1BB}"/>
          </ac:spMkLst>
        </pc:spChg>
        <pc:spChg chg="add del">
          <ac:chgData name="Jack Thomas" userId="3d488257-6010-4c3e-906b-e2aba7612be2" providerId="ADAL" clId="{E3327177-A95F-4BE9-893B-9D4D3762C6DD}" dt="2022-11-04T17:08:22.354" v="1046" actId="26606"/>
          <ac:spMkLst>
            <pc:docMk/>
            <pc:sldMk cId="1547484282" sldId="272"/>
            <ac:spMk id="48" creationId="{A032553A-72E8-4B0D-8405-FF9771C9AF05}"/>
          </ac:spMkLst>
        </pc:spChg>
        <pc:spChg chg="add del">
          <ac:chgData name="Jack Thomas" userId="3d488257-6010-4c3e-906b-e2aba7612be2" providerId="ADAL" clId="{E3327177-A95F-4BE9-893B-9D4D3762C6DD}" dt="2022-11-04T17:08:22.354" v="1046" actId="26606"/>
          <ac:spMkLst>
            <pc:docMk/>
            <pc:sldMk cId="1547484282" sldId="272"/>
            <ac:spMk id="50" creationId="{765800AC-C3B9-498E-87BC-29FAE4C76B21}"/>
          </ac:spMkLst>
        </pc:spChg>
        <pc:spChg chg="add del">
          <ac:chgData name="Jack Thomas" userId="3d488257-6010-4c3e-906b-e2aba7612be2" providerId="ADAL" clId="{E3327177-A95F-4BE9-893B-9D4D3762C6DD}" dt="2022-11-04T17:08:22.354" v="1046" actId="26606"/>
          <ac:spMkLst>
            <pc:docMk/>
            <pc:sldMk cId="1547484282" sldId="272"/>
            <ac:spMk id="52" creationId="{1F9D6ACB-2FF4-49F9-978A-E0D5327FC635}"/>
          </ac:spMkLst>
        </pc:spChg>
        <pc:spChg chg="add del">
          <ac:chgData name="Jack Thomas" userId="3d488257-6010-4c3e-906b-e2aba7612be2" providerId="ADAL" clId="{E3327177-A95F-4BE9-893B-9D4D3762C6DD}" dt="2022-11-04T17:08:22.354" v="1046" actId="26606"/>
          <ac:spMkLst>
            <pc:docMk/>
            <pc:sldMk cId="1547484282" sldId="272"/>
            <ac:spMk id="54" creationId="{A5EC319D-0FEA-4B95-A3EA-01E35672C95B}"/>
          </ac:spMkLst>
        </pc:spChg>
        <pc:grpChg chg="add del">
          <ac:chgData name="Jack Thomas" userId="3d488257-6010-4c3e-906b-e2aba7612be2" providerId="ADAL" clId="{E3327177-A95F-4BE9-893B-9D4D3762C6DD}" dt="2022-11-04T17:08:22.354" v="1046" actId="26606"/>
          <ac:grpSpMkLst>
            <pc:docMk/>
            <pc:sldMk cId="1547484282" sldId="272"/>
            <ac:grpSpMk id="24" creationId="{1F2B4773-3207-44CC-B7AC-892B70498211}"/>
          </ac:grpSpMkLst>
        </pc:grpChg>
        <pc:grpChg chg="add del">
          <ac:chgData name="Jack Thomas" userId="3d488257-6010-4c3e-906b-e2aba7612be2" providerId="ADAL" clId="{E3327177-A95F-4BE9-893B-9D4D3762C6DD}" dt="2022-11-04T17:08:42.003" v="1048" actId="26606"/>
          <ac:grpSpMkLst>
            <pc:docMk/>
            <pc:sldMk cId="1547484282" sldId="272"/>
            <ac:grpSpMk id="59" creationId="{1F2B4773-3207-44CC-B7AC-892B70498211}"/>
          </ac:grpSpMkLst>
        </pc:grpChg>
        <pc:grpChg chg="add del">
          <ac:chgData name="Jack Thomas" userId="3d488257-6010-4c3e-906b-e2aba7612be2" providerId="ADAL" clId="{E3327177-A95F-4BE9-893B-9D4D3762C6DD}" dt="2022-11-05T20:57:13.838" v="14128"/>
          <ac:grpSpMkLst>
            <pc:docMk/>
            <pc:sldMk cId="1547484282" sldId="272"/>
            <ac:grpSpMk id="74" creationId="{1F2B4773-3207-44CC-B7AC-892B70498211}"/>
          </ac:grpSpMkLst>
        </pc:grpChg>
        <pc:picChg chg="mod ord">
          <ac:chgData name="Jack Thomas" userId="3d488257-6010-4c3e-906b-e2aba7612be2" providerId="ADAL" clId="{E3327177-A95F-4BE9-893B-9D4D3762C6DD}" dt="2022-11-04T17:08:42.003" v="1048" actId="26606"/>
          <ac:picMkLst>
            <pc:docMk/>
            <pc:sldMk cId="1547484282" sldId="272"/>
            <ac:picMk id="19" creationId="{F5070767-4CDD-C497-08E3-5EB6A07D9209}"/>
          </ac:picMkLst>
        </pc:picChg>
        <pc:cxnChg chg="add del">
          <ac:chgData name="Jack Thomas" userId="3d488257-6010-4c3e-906b-e2aba7612be2" providerId="ADAL" clId="{E3327177-A95F-4BE9-893B-9D4D3762C6DD}" dt="2022-11-04T17:08:22.354" v="1046" actId="26606"/>
          <ac:cxnSpMkLst>
            <pc:docMk/>
            <pc:sldMk cId="1547484282" sldId="272"/>
            <ac:cxnSpMk id="40" creationId="{063B6EC6-D752-4EE7-908B-F8F19E8C7FEA}"/>
          </ac:cxnSpMkLst>
        </pc:cxnChg>
        <pc:cxnChg chg="add del">
          <ac:chgData name="Jack Thomas" userId="3d488257-6010-4c3e-906b-e2aba7612be2" providerId="ADAL" clId="{E3327177-A95F-4BE9-893B-9D4D3762C6DD}" dt="2022-11-04T17:08:22.354" v="1046" actId="26606"/>
          <ac:cxnSpMkLst>
            <pc:docMk/>
            <pc:sldMk cId="1547484282" sldId="272"/>
            <ac:cxnSpMk id="42" creationId="{EFECD4E8-AD3E-4228-82A2-9461958EA94D}"/>
          </ac:cxnSpMkLst>
        </pc:cxnChg>
      </pc:sldChg>
      <pc:sldChg chg="addSp delSp modSp new mod setBg delDesignElem modNotesTx">
        <pc:chgData name="Jack Thomas" userId="3d488257-6010-4c3e-906b-e2aba7612be2" providerId="ADAL" clId="{E3327177-A95F-4BE9-893B-9D4D3762C6DD}" dt="2022-11-07T01:57:25.237" v="14141"/>
        <pc:sldMkLst>
          <pc:docMk/>
          <pc:sldMk cId="4260755698" sldId="273"/>
        </pc:sldMkLst>
        <pc:spChg chg="mod">
          <ac:chgData name="Jack Thomas" userId="3d488257-6010-4c3e-906b-e2aba7612be2" providerId="ADAL" clId="{E3327177-A95F-4BE9-893B-9D4D3762C6DD}" dt="2022-11-04T18:08:23.918" v="2696" actId="26606"/>
          <ac:spMkLst>
            <pc:docMk/>
            <pc:sldMk cId="4260755698" sldId="273"/>
            <ac:spMk id="2" creationId="{96D28E2B-3131-56A6-0F91-5BAFE079ABB0}"/>
          </ac:spMkLst>
        </pc:spChg>
        <pc:spChg chg="del mod ord">
          <ac:chgData name="Jack Thomas" userId="3d488257-6010-4c3e-906b-e2aba7612be2" providerId="ADAL" clId="{E3327177-A95F-4BE9-893B-9D4D3762C6DD}" dt="2022-11-04T18:08:23.918" v="2696" actId="26606"/>
          <ac:spMkLst>
            <pc:docMk/>
            <pc:sldMk cId="4260755698" sldId="273"/>
            <ac:spMk id="3" creationId="{EE33D86F-CD98-4E8C-D74A-628D5A188BBC}"/>
          </ac:spMkLst>
        </pc:spChg>
        <pc:spChg chg="mod ord">
          <ac:chgData name="Jack Thomas" userId="3d488257-6010-4c3e-906b-e2aba7612be2" providerId="ADAL" clId="{E3327177-A95F-4BE9-893B-9D4D3762C6DD}" dt="2022-11-04T18:08:23.918" v="2696" actId="26606"/>
          <ac:spMkLst>
            <pc:docMk/>
            <pc:sldMk cId="4260755698" sldId="273"/>
            <ac:spMk id="4" creationId="{1B5AA760-8F70-8B14-E205-7300984C63FB}"/>
          </ac:spMkLst>
        </pc:spChg>
        <pc:spChg chg="mod ord">
          <ac:chgData name="Jack Thomas" userId="3d488257-6010-4c3e-906b-e2aba7612be2" providerId="ADAL" clId="{E3327177-A95F-4BE9-893B-9D4D3762C6DD}" dt="2022-11-04T18:08:23.918" v="2696" actId="26606"/>
          <ac:spMkLst>
            <pc:docMk/>
            <pc:sldMk cId="4260755698" sldId="273"/>
            <ac:spMk id="5" creationId="{5178BFB5-FBBC-E8C7-1D9F-B72AAFD2C88B}"/>
          </ac:spMkLst>
        </pc:spChg>
        <pc:spChg chg="mod">
          <ac:chgData name="Jack Thomas" userId="3d488257-6010-4c3e-906b-e2aba7612be2" providerId="ADAL" clId="{E3327177-A95F-4BE9-893B-9D4D3762C6DD}" dt="2022-11-04T18:18:20.931" v="2959" actId="313"/>
          <ac:spMkLst>
            <pc:docMk/>
            <pc:sldMk cId="4260755698" sldId="273"/>
            <ac:spMk id="9" creationId="{CD3DF3B2-9527-1D14-E7C7-7D33C09F5C62}"/>
          </ac:spMkLst>
        </pc:spChg>
        <pc:spChg chg="mod">
          <ac:chgData name="Jack Thomas" userId="3d488257-6010-4c3e-906b-e2aba7612be2" providerId="ADAL" clId="{E3327177-A95F-4BE9-893B-9D4D3762C6DD}" dt="2022-11-07T01:57:25.237" v="14141"/>
          <ac:spMkLst>
            <pc:docMk/>
            <pc:sldMk cId="4260755698" sldId="273"/>
            <ac:spMk id="12" creationId="{60004327-0667-8081-4EF8-07515C1F2A26}"/>
          </ac:spMkLst>
        </pc:spChg>
        <pc:spChg chg="add del">
          <ac:chgData name="Jack Thomas" userId="3d488257-6010-4c3e-906b-e2aba7612be2" providerId="ADAL" clId="{E3327177-A95F-4BE9-893B-9D4D3762C6DD}" dt="2022-11-05T20:57:13.838" v="14128"/>
          <ac:spMkLst>
            <pc:docMk/>
            <pc:sldMk cId="4260755698" sldId="273"/>
            <ac:spMk id="15" creationId="{9F4444CE-BC8D-4D61-B303-4C05614E62AB}"/>
          </ac:spMkLst>
        </pc:spChg>
        <pc:spChg chg="add del">
          <ac:chgData name="Jack Thomas" userId="3d488257-6010-4c3e-906b-e2aba7612be2" providerId="ADAL" clId="{E3327177-A95F-4BE9-893B-9D4D3762C6DD}" dt="2022-11-05T20:57:13.838" v="14128"/>
          <ac:spMkLst>
            <pc:docMk/>
            <pc:sldMk cId="4260755698" sldId="273"/>
            <ac:spMk id="17" creationId="{73772B81-181F-48B7-8826-4D9686D15DF5}"/>
          </ac:spMkLst>
        </pc:spChg>
        <pc:spChg chg="add del">
          <ac:chgData name="Jack Thomas" userId="3d488257-6010-4c3e-906b-e2aba7612be2" providerId="ADAL" clId="{E3327177-A95F-4BE9-893B-9D4D3762C6DD}" dt="2022-11-05T20:57:13.838" v="14128"/>
          <ac:spMkLst>
            <pc:docMk/>
            <pc:sldMk cId="4260755698" sldId="273"/>
            <ac:spMk id="19" creationId="{B2205F6E-03C6-4E92-877C-E2482F6599AA}"/>
          </ac:spMkLst>
        </pc:spChg>
        <pc:graphicFrameChg chg="add">
          <ac:chgData name="Jack Thomas" userId="3d488257-6010-4c3e-906b-e2aba7612be2" providerId="ADAL" clId="{E3327177-A95F-4BE9-893B-9D4D3762C6DD}" dt="2022-11-04T18:08:23.918" v="2696" actId="26606"/>
          <ac:graphicFrameMkLst>
            <pc:docMk/>
            <pc:sldMk cId="4260755698" sldId="273"/>
            <ac:graphicFrameMk id="11" creationId="{BC924D86-9833-DF52-038F-89F4354BDD48}"/>
          </ac:graphicFrameMkLst>
        </pc:graphicFrameChg>
        <pc:cxnChg chg="add del">
          <ac:chgData name="Jack Thomas" userId="3d488257-6010-4c3e-906b-e2aba7612be2" providerId="ADAL" clId="{E3327177-A95F-4BE9-893B-9D4D3762C6DD}" dt="2022-11-04T17:11:48.151" v="1085" actId="26606"/>
          <ac:cxnSpMkLst>
            <pc:docMk/>
            <pc:sldMk cId="4260755698" sldId="273"/>
            <ac:cxnSpMk id="10" creationId="{0B5F7E3B-C5F1-40E0-A491-558BAFBC1127}"/>
          </ac:cxnSpMkLst>
        </pc:cxnChg>
      </pc:sldChg>
      <pc:sldChg chg="delSp modSp add mod modNotesTx">
        <pc:chgData name="Jack Thomas" userId="3d488257-6010-4c3e-906b-e2aba7612be2" providerId="ADAL" clId="{E3327177-A95F-4BE9-893B-9D4D3762C6DD}" dt="2022-11-07T01:57:25.237" v="14141"/>
        <pc:sldMkLst>
          <pc:docMk/>
          <pc:sldMk cId="306990679" sldId="274"/>
        </pc:sldMkLst>
        <pc:spChg chg="mod">
          <ac:chgData name="Jack Thomas" userId="3d488257-6010-4c3e-906b-e2aba7612be2" providerId="ADAL" clId="{E3327177-A95F-4BE9-893B-9D4D3762C6DD}" dt="2022-11-07T01:57:25.237" v="14141"/>
          <ac:spMkLst>
            <pc:docMk/>
            <pc:sldMk cId="306990679" sldId="274"/>
            <ac:spMk id="2" creationId="{2C71F6E5-5226-42BF-098E-FB1C847F154F}"/>
          </ac:spMkLst>
        </pc:spChg>
        <pc:spChg chg="mod">
          <ac:chgData name="Jack Thomas" userId="3d488257-6010-4c3e-906b-e2aba7612be2" providerId="ADAL" clId="{E3327177-A95F-4BE9-893B-9D4D3762C6DD}" dt="2022-11-07T01:57:25.237" v="14141"/>
          <ac:spMkLst>
            <pc:docMk/>
            <pc:sldMk cId="306990679" sldId="274"/>
            <ac:spMk id="3" creationId="{DB00F6D2-D5AE-663D-CC1D-4B94AA3E93D3}"/>
          </ac:spMkLst>
        </pc:spChg>
        <pc:spChg chg="mod">
          <ac:chgData name="Jack Thomas" userId="3d488257-6010-4c3e-906b-e2aba7612be2" providerId="ADAL" clId="{E3327177-A95F-4BE9-893B-9D4D3762C6DD}" dt="2022-11-07T01:57:25.237" v="14141"/>
          <ac:spMkLst>
            <pc:docMk/>
            <pc:sldMk cId="306990679" sldId="274"/>
            <ac:spMk id="4" creationId="{F94B0AB6-6CBF-254D-96DA-9FB665493BF6}"/>
          </ac:spMkLst>
        </pc:spChg>
        <pc:spChg chg="mod">
          <ac:chgData name="Jack Thomas" userId="3d488257-6010-4c3e-906b-e2aba7612be2" providerId="ADAL" clId="{E3327177-A95F-4BE9-893B-9D4D3762C6DD}" dt="2022-11-07T01:57:25.237" v="14141"/>
          <ac:spMkLst>
            <pc:docMk/>
            <pc:sldMk cId="306990679" sldId="274"/>
            <ac:spMk id="5" creationId="{CB66D53F-0647-2893-1C93-A9D4959E09D6}"/>
          </ac:spMkLst>
        </pc:spChg>
        <pc:spChg chg="del mod">
          <ac:chgData name="Jack Thomas" userId="3d488257-6010-4c3e-906b-e2aba7612be2" providerId="ADAL" clId="{E3327177-A95F-4BE9-893B-9D4D3762C6DD}" dt="2022-11-04T17:29:57.288" v="1539" actId="478"/>
          <ac:spMkLst>
            <pc:docMk/>
            <pc:sldMk cId="306990679" sldId="274"/>
            <ac:spMk id="10" creationId="{3601782D-0C08-0D09-02A8-1FEBD1FEA0A2}"/>
          </ac:spMkLst>
        </pc:spChg>
        <pc:spChg chg="mod">
          <ac:chgData name="Jack Thomas" userId="3d488257-6010-4c3e-906b-e2aba7612be2" providerId="ADAL" clId="{E3327177-A95F-4BE9-893B-9D4D3762C6DD}" dt="2022-11-07T01:57:25.237" v="14141"/>
          <ac:spMkLst>
            <pc:docMk/>
            <pc:sldMk cId="306990679" sldId="274"/>
            <ac:spMk id="11" creationId="{C86C773D-D1FC-191F-1E8F-8DB46AFE0A98}"/>
          </ac:spMkLst>
        </pc:spChg>
      </pc:sldChg>
      <pc:sldChg chg="addSp delSp modSp new mod ord setBg modClrScheme delDesignElem chgLayout">
        <pc:chgData name="Jack Thomas" userId="3d488257-6010-4c3e-906b-e2aba7612be2" providerId="ADAL" clId="{E3327177-A95F-4BE9-893B-9D4D3762C6DD}" dt="2022-11-07T01:57:25.237" v="14141"/>
        <pc:sldMkLst>
          <pc:docMk/>
          <pc:sldMk cId="3052287359" sldId="275"/>
        </pc:sldMkLst>
        <pc:spChg chg="mod ord">
          <ac:chgData name="Jack Thomas" userId="3d488257-6010-4c3e-906b-e2aba7612be2" providerId="ADAL" clId="{E3327177-A95F-4BE9-893B-9D4D3762C6DD}" dt="2022-11-04T18:13:13.547" v="2817" actId="26606"/>
          <ac:spMkLst>
            <pc:docMk/>
            <pc:sldMk cId="3052287359" sldId="275"/>
            <ac:spMk id="2" creationId="{E424B4F5-D904-9099-844C-8AAD327A1F6A}"/>
          </ac:spMkLst>
        </pc:spChg>
        <pc:spChg chg="del">
          <ac:chgData name="Jack Thomas" userId="3d488257-6010-4c3e-906b-e2aba7612be2" providerId="ADAL" clId="{E3327177-A95F-4BE9-893B-9D4D3762C6DD}" dt="2022-11-04T18:12:46.454" v="2805" actId="700"/>
          <ac:spMkLst>
            <pc:docMk/>
            <pc:sldMk cId="3052287359" sldId="275"/>
            <ac:spMk id="3" creationId="{D8C4487D-B5CF-0513-A371-ACB33A89D092}"/>
          </ac:spMkLst>
        </pc:spChg>
        <pc:spChg chg="mod ord">
          <ac:chgData name="Jack Thomas" userId="3d488257-6010-4c3e-906b-e2aba7612be2" providerId="ADAL" clId="{E3327177-A95F-4BE9-893B-9D4D3762C6DD}" dt="2022-11-04T18:13:13.547" v="2817" actId="26606"/>
          <ac:spMkLst>
            <pc:docMk/>
            <pc:sldMk cId="3052287359" sldId="275"/>
            <ac:spMk id="4" creationId="{D956B791-6A89-4621-2D95-B7CA9CD11B81}"/>
          </ac:spMkLst>
        </pc:spChg>
        <pc:spChg chg="mod ord">
          <ac:chgData name="Jack Thomas" userId="3d488257-6010-4c3e-906b-e2aba7612be2" providerId="ADAL" clId="{E3327177-A95F-4BE9-893B-9D4D3762C6DD}" dt="2022-11-04T18:13:13.547" v="2817" actId="26606"/>
          <ac:spMkLst>
            <pc:docMk/>
            <pc:sldMk cId="3052287359" sldId="275"/>
            <ac:spMk id="5" creationId="{291B326E-FBBA-75E9-A742-38F545BE2883}"/>
          </ac:spMkLst>
        </pc:spChg>
        <pc:spChg chg="mod ord">
          <ac:chgData name="Jack Thomas" userId="3d488257-6010-4c3e-906b-e2aba7612be2" providerId="ADAL" clId="{E3327177-A95F-4BE9-893B-9D4D3762C6DD}" dt="2022-11-04T18:13:13.547" v="2817" actId="26606"/>
          <ac:spMkLst>
            <pc:docMk/>
            <pc:sldMk cId="3052287359" sldId="275"/>
            <ac:spMk id="6" creationId="{1F0359C9-6D40-52F2-F166-E25CBB83F982}"/>
          </ac:spMkLst>
        </pc:spChg>
        <pc:spChg chg="mod">
          <ac:chgData name="Jack Thomas" userId="3d488257-6010-4c3e-906b-e2aba7612be2" providerId="ADAL" clId="{E3327177-A95F-4BE9-893B-9D4D3762C6DD}" dt="2022-11-07T01:57:25.237" v="14141"/>
          <ac:spMkLst>
            <pc:docMk/>
            <pc:sldMk cId="3052287359" sldId="275"/>
            <ac:spMk id="7" creationId="{8FE100F5-9486-B949-D78B-DF9779222CB9}"/>
          </ac:spMkLst>
        </pc:spChg>
        <pc:spChg chg="add del">
          <ac:chgData name="Jack Thomas" userId="3d488257-6010-4c3e-906b-e2aba7612be2" providerId="ADAL" clId="{E3327177-A95F-4BE9-893B-9D4D3762C6DD}" dt="2022-11-05T20:57:13.838" v="14128"/>
          <ac:spMkLst>
            <pc:docMk/>
            <pc:sldMk cId="3052287359" sldId="275"/>
            <ac:spMk id="23" creationId="{4F57DB1C-6494-4CC4-A5E8-931957565379}"/>
          </ac:spMkLst>
        </pc:spChg>
        <pc:spChg chg="add del">
          <ac:chgData name="Jack Thomas" userId="3d488257-6010-4c3e-906b-e2aba7612be2" providerId="ADAL" clId="{E3327177-A95F-4BE9-893B-9D4D3762C6DD}" dt="2022-11-05T20:57:13.838" v="14128"/>
          <ac:spMkLst>
            <pc:docMk/>
            <pc:sldMk cId="3052287359" sldId="275"/>
            <ac:spMk id="25" creationId="{FFFB778B-5206-4BB0-A468-327E71367654}"/>
          </ac:spMkLst>
        </pc:spChg>
        <pc:spChg chg="add del">
          <ac:chgData name="Jack Thomas" userId="3d488257-6010-4c3e-906b-e2aba7612be2" providerId="ADAL" clId="{E3327177-A95F-4BE9-893B-9D4D3762C6DD}" dt="2022-11-05T20:57:13.838" v="14128"/>
          <ac:spMkLst>
            <pc:docMk/>
            <pc:sldMk cId="3052287359" sldId="275"/>
            <ac:spMk id="27" creationId="{E6C0471D-BE03-4D81-BDB5-D510BC0D8A77}"/>
          </ac:spMkLst>
        </pc:spChg>
        <pc:spChg chg="add del">
          <ac:chgData name="Jack Thomas" userId="3d488257-6010-4c3e-906b-e2aba7612be2" providerId="ADAL" clId="{E3327177-A95F-4BE9-893B-9D4D3762C6DD}" dt="2022-11-05T20:57:13.838" v="14128"/>
          <ac:spMkLst>
            <pc:docMk/>
            <pc:sldMk cId="3052287359" sldId="275"/>
            <ac:spMk id="33" creationId="{A27691EB-14CF-4237-B5EB-C94B92677A05}"/>
          </ac:spMkLst>
        </pc:spChg>
        <pc:grpChg chg="add del">
          <ac:chgData name="Jack Thomas" userId="3d488257-6010-4c3e-906b-e2aba7612be2" providerId="ADAL" clId="{E3327177-A95F-4BE9-893B-9D4D3762C6DD}" dt="2022-11-05T20:57:13.838" v="14128"/>
          <ac:grpSpMkLst>
            <pc:docMk/>
            <pc:sldMk cId="3052287359" sldId="275"/>
            <ac:grpSpMk id="11" creationId="{28460BD8-AE3F-4AC9-9D0B-717052AA5D3A}"/>
          </ac:grpSpMkLst>
        </pc:grpChg>
        <pc:cxnChg chg="add del">
          <ac:chgData name="Jack Thomas" userId="3d488257-6010-4c3e-906b-e2aba7612be2" providerId="ADAL" clId="{E3327177-A95F-4BE9-893B-9D4D3762C6DD}" dt="2022-11-05T20:57:13.838" v="14128"/>
          <ac:cxnSpMkLst>
            <pc:docMk/>
            <pc:sldMk cId="3052287359" sldId="275"/>
            <ac:cxnSpMk id="29" creationId="{E5E836EB-03CD-4BA5-A751-21D2ACC28303}"/>
          </ac:cxnSpMkLst>
        </pc:cxnChg>
        <pc:cxnChg chg="add del">
          <ac:chgData name="Jack Thomas" userId="3d488257-6010-4c3e-906b-e2aba7612be2" providerId="ADAL" clId="{E3327177-A95F-4BE9-893B-9D4D3762C6DD}" dt="2022-11-05T20:57:13.838" v="14128"/>
          <ac:cxnSpMkLst>
            <pc:docMk/>
            <pc:sldMk cId="3052287359" sldId="275"/>
            <ac:cxnSpMk id="31" creationId="{22721A85-1EA4-4D87-97AB-0BB4AB78F92D}"/>
          </ac:cxnSpMkLst>
        </pc:cxnChg>
      </pc:sldChg>
      <pc:sldChg chg="add del">
        <pc:chgData name="Jack Thomas" userId="3d488257-6010-4c3e-906b-e2aba7612be2" providerId="ADAL" clId="{E3327177-A95F-4BE9-893B-9D4D3762C6DD}" dt="2022-11-05T02:08:21.667" v="10897" actId="47"/>
        <pc:sldMkLst>
          <pc:docMk/>
          <pc:sldMk cId="2984458213" sldId="276"/>
        </pc:sldMkLst>
      </pc:sldChg>
      <pc:sldChg chg="addSp delSp modSp add mod delDesignElem modNotesTx">
        <pc:chgData name="Jack Thomas" userId="3d488257-6010-4c3e-906b-e2aba7612be2" providerId="ADAL" clId="{E3327177-A95F-4BE9-893B-9D4D3762C6DD}" dt="2022-11-07T01:57:25.237" v="14141"/>
        <pc:sldMkLst>
          <pc:docMk/>
          <pc:sldMk cId="2051422054" sldId="277"/>
        </pc:sldMkLst>
        <pc:spChg chg="mod">
          <ac:chgData name="Jack Thomas" userId="3d488257-6010-4c3e-906b-e2aba7612be2" providerId="ADAL" clId="{E3327177-A95F-4BE9-893B-9D4D3762C6DD}" dt="2022-11-04T21:59:27.326" v="4128" actId="20577"/>
          <ac:spMkLst>
            <pc:docMk/>
            <pc:sldMk cId="2051422054" sldId="277"/>
            <ac:spMk id="7" creationId="{0020753B-BA5A-2897-BD0E-C547FBC477F4}"/>
          </ac:spMkLst>
        </pc:spChg>
        <pc:spChg chg="add mod">
          <ac:chgData name="Jack Thomas" userId="3d488257-6010-4c3e-906b-e2aba7612be2" providerId="ADAL" clId="{E3327177-A95F-4BE9-893B-9D4D3762C6DD}" dt="2022-11-04T21:58:46.096" v="4085" actId="1076"/>
          <ac:spMkLst>
            <pc:docMk/>
            <pc:sldMk cId="2051422054" sldId="277"/>
            <ac:spMk id="10" creationId="{83A0619B-74A3-3DB2-36B5-F8FA427D38DA}"/>
          </ac:spMkLst>
        </pc:spChg>
        <pc:spChg chg="mod">
          <ac:chgData name="Jack Thomas" userId="3d488257-6010-4c3e-906b-e2aba7612be2" providerId="ADAL" clId="{E3327177-A95F-4BE9-893B-9D4D3762C6DD}" dt="2022-11-07T01:57:25.237" v="14141"/>
          <ac:spMkLst>
            <pc:docMk/>
            <pc:sldMk cId="2051422054" sldId="277"/>
            <ac:spMk id="12" creationId="{1BA81CDC-D800-9FE8-1332-9CDDDF16EF62}"/>
          </ac:spMkLst>
        </pc:spChg>
        <pc:spChg chg="add mod">
          <ac:chgData name="Jack Thomas" userId="3d488257-6010-4c3e-906b-e2aba7612be2" providerId="ADAL" clId="{E3327177-A95F-4BE9-893B-9D4D3762C6DD}" dt="2022-11-04T21:58:41.510" v="4084" actId="1076"/>
          <ac:spMkLst>
            <pc:docMk/>
            <pc:sldMk cId="2051422054" sldId="277"/>
            <ac:spMk id="32" creationId="{511FFF87-3EB2-0FDA-B908-FCB0C72E5F56}"/>
          </ac:spMkLst>
        </pc:spChg>
        <pc:grpChg chg="del">
          <ac:chgData name="Jack Thomas" userId="3d488257-6010-4c3e-906b-e2aba7612be2" providerId="ADAL" clId="{E3327177-A95F-4BE9-893B-9D4D3762C6DD}" dt="2022-11-05T20:57:13.838" v="14128"/>
          <ac:grpSpMkLst>
            <pc:docMk/>
            <pc:sldMk cId="2051422054" sldId="277"/>
            <ac:grpSpMk id="34" creationId="{0884F175-9D23-496E-80AC-F3D2FD541092}"/>
          </ac:grpSpMkLst>
        </pc:grpChg>
        <pc:grpChg chg="del">
          <ac:chgData name="Jack Thomas" userId="3d488257-6010-4c3e-906b-e2aba7612be2" providerId="ADAL" clId="{E3327177-A95F-4BE9-893B-9D4D3762C6DD}" dt="2022-11-04T21:43:08.555" v="3722" actId="478"/>
          <ac:grpSpMkLst>
            <pc:docMk/>
            <pc:sldMk cId="2051422054" sldId="277"/>
            <ac:grpSpMk id="36" creationId="{91C54EB3-8A14-DF03-20B4-C7EE2197C00F}"/>
          </ac:grpSpMkLst>
        </pc:grpChg>
        <pc:picChg chg="add del mod">
          <ac:chgData name="Jack Thomas" userId="3d488257-6010-4c3e-906b-e2aba7612be2" providerId="ADAL" clId="{E3327177-A95F-4BE9-893B-9D4D3762C6DD}" dt="2022-11-04T21:50:25.182" v="4018" actId="478"/>
          <ac:picMkLst>
            <pc:docMk/>
            <pc:sldMk cId="2051422054" sldId="277"/>
            <ac:picMk id="4" creationId="{8F0D95AC-7ED8-0476-D229-1A6376200F0C}"/>
          </ac:picMkLst>
        </pc:picChg>
        <pc:picChg chg="add del mod">
          <ac:chgData name="Jack Thomas" userId="3d488257-6010-4c3e-906b-e2aba7612be2" providerId="ADAL" clId="{E3327177-A95F-4BE9-893B-9D4D3762C6DD}" dt="2022-11-04T21:57:30.310" v="4056" actId="478"/>
          <ac:picMkLst>
            <pc:docMk/>
            <pc:sldMk cId="2051422054" sldId="277"/>
            <ac:picMk id="9" creationId="{20168AF9-137E-CF16-7157-B091BCBE1E6F}"/>
          </ac:picMkLst>
        </pc:picChg>
        <pc:picChg chg="add del mod">
          <ac:chgData name="Jack Thomas" userId="3d488257-6010-4c3e-906b-e2aba7612be2" providerId="ADAL" clId="{E3327177-A95F-4BE9-893B-9D4D3762C6DD}" dt="2022-11-04T21:57:30.941" v="4057" actId="478"/>
          <ac:picMkLst>
            <pc:docMk/>
            <pc:sldMk cId="2051422054" sldId="277"/>
            <ac:picMk id="16" creationId="{2254E570-DCA0-2469-FA36-F1C7EEE85AAC}"/>
          </ac:picMkLst>
        </pc:picChg>
        <pc:picChg chg="add mod">
          <ac:chgData name="Jack Thomas" userId="3d488257-6010-4c3e-906b-e2aba7612be2" providerId="ADAL" clId="{E3327177-A95F-4BE9-893B-9D4D3762C6DD}" dt="2022-11-04T21:58:54.720" v="4086" actId="14100"/>
          <ac:picMkLst>
            <pc:docMk/>
            <pc:sldMk cId="2051422054" sldId="277"/>
            <ac:picMk id="29" creationId="{99588C8C-8AC1-923D-A4B0-E55511B82E0E}"/>
          </ac:picMkLst>
        </pc:picChg>
        <pc:picChg chg="add mod">
          <ac:chgData name="Jack Thomas" userId="3d488257-6010-4c3e-906b-e2aba7612be2" providerId="ADAL" clId="{E3327177-A95F-4BE9-893B-9D4D3762C6DD}" dt="2022-11-04T21:58:54.720" v="4086" actId="14100"/>
          <ac:picMkLst>
            <pc:docMk/>
            <pc:sldMk cId="2051422054" sldId="277"/>
            <ac:picMk id="31" creationId="{21F66FA0-FFBE-DD3F-71A2-CFEF25657267}"/>
          </ac:picMkLst>
        </pc:picChg>
      </pc:sldChg>
      <pc:sldMasterChg chg="modSldLayout">
        <pc:chgData name="Jack Thomas" userId="3d488257-6010-4c3e-906b-e2aba7612be2" providerId="ADAL" clId="{E3327177-A95F-4BE9-893B-9D4D3762C6DD}" dt="2022-11-04T18:18:18.175" v="2958" actId="313"/>
        <pc:sldMasterMkLst>
          <pc:docMk/>
          <pc:sldMasterMk cId="2914733603" sldId="2147483917"/>
        </pc:sldMasterMkLst>
        <pc:sldLayoutChg chg="modSp mod">
          <pc:chgData name="Jack Thomas" userId="3d488257-6010-4c3e-906b-e2aba7612be2" providerId="ADAL" clId="{E3327177-A95F-4BE9-893B-9D4D3762C6DD}" dt="2022-11-04T18:18:18.175" v="2958" actId="313"/>
          <pc:sldLayoutMkLst>
            <pc:docMk/>
            <pc:sldMasterMk cId="560309859" sldId="2147484138"/>
            <pc:sldLayoutMk cId="2072695410" sldId="2147483904"/>
          </pc:sldLayoutMkLst>
          <pc:spChg chg="mod">
            <ac:chgData name="Jack Thomas" userId="3d488257-6010-4c3e-906b-e2aba7612be2" providerId="ADAL" clId="{E3327177-A95F-4BE9-893B-9D4D3762C6DD}" dt="2022-11-04T18:18:18.175" v="2958" actId="313"/>
            <ac:spMkLst>
              <pc:docMk/>
              <pc:sldMasterMk cId="560309859" sldId="2147484138"/>
              <pc:sldLayoutMk cId="2072695410" sldId="2147483904"/>
              <ac:spMk id="5" creationId="{C8A70FAA-155D-34FE-4BC2-144AC5427E57}"/>
            </ac:spMkLst>
          </pc:spChg>
        </pc:sldLayoutChg>
        <pc:sldLayoutChg chg="modSp mod">
          <pc:chgData name="Jack Thomas" userId="3d488257-6010-4c3e-906b-e2aba7612be2" providerId="ADAL" clId="{E3327177-A95F-4BE9-893B-9D4D3762C6DD}" dt="2022-11-04T17:47:05.798" v="2233" actId="20577"/>
          <pc:sldLayoutMkLst>
            <pc:docMk/>
            <pc:sldMasterMk cId="2914733603" sldId="2147483917"/>
            <pc:sldLayoutMk cId="689732377" sldId="2147483918"/>
          </pc:sldLayoutMkLst>
          <pc:spChg chg="mod">
            <ac:chgData name="Jack Thomas" userId="3d488257-6010-4c3e-906b-e2aba7612be2" providerId="ADAL" clId="{E3327177-A95F-4BE9-893B-9D4D3762C6DD}" dt="2022-11-04T17:47:05.798" v="2233" actId="20577"/>
            <ac:spMkLst>
              <pc:docMk/>
              <pc:sldMasterMk cId="2914733603" sldId="2147483917"/>
              <pc:sldLayoutMk cId="689732377" sldId="2147483918"/>
              <ac:spMk id="6" creationId="{00000000-0000-0000-0000-000000000000}"/>
            </ac:spMkLst>
          </pc:spChg>
        </pc:sldLayoutChg>
        <pc:sldLayoutChg chg="modSp mod">
          <pc:chgData name="Jack Thomas" userId="3d488257-6010-4c3e-906b-e2aba7612be2" providerId="ADAL" clId="{E3327177-A95F-4BE9-893B-9D4D3762C6DD}" dt="2022-11-04T18:16:50.346" v="2942" actId="20577"/>
          <pc:sldLayoutMkLst>
            <pc:docMk/>
            <pc:sldMasterMk cId="2914733603" sldId="2147483917"/>
            <pc:sldLayoutMk cId="499711829" sldId="2147483919"/>
          </pc:sldLayoutMkLst>
          <pc:spChg chg="mod">
            <ac:chgData name="Jack Thomas" userId="3d488257-6010-4c3e-906b-e2aba7612be2" providerId="ADAL" clId="{E3327177-A95F-4BE9-893B-9D4D3762C6DD}" dt="2022-11-04T18:16:50.346" v="2942" actId="20577"/>
            <ac:spMkLst>
              <pc:docMk/>
              <pc:sldMasterMk cId="2914733603" sldId="2147483917"/>
              <pc:sldLayoutMk cId="499711829" sldId="2147483919"/>
              <ac:spMk id="6" creationId="{00000000-0000-0000-0000-000000000000}"/>
            </ac:spMkLst>
          </pc:spChg>
        </pc:sldLayoutChg>
        <pc:sldLayoutChg chg="modSp mod">
          <pc:chgData name="Jack Thomas" userId="3d488257-6010-4c3e-906b-e2aba7612be2" providerId="ADAL" clId="{E3327177-A95F-4BE9-893B-9D4D3762C6DD}" dt="2022-11-04T18:18:15.380" v="2945" actId="313"/>
          <pc:sldLayoutMkLst>
            <pc:docMk/>
            <pc:sldMasterMk cId="2914733603" sldId="2147483917"/>
            <pc:sldLayoutMk cId="677676672" sldId="2147483920"/>
          </pc:sldLayoutMkLst>
          <pc:spChg chg="mod">
            <ac:chgData name="Jack Thomas" userId="3d488257-6010-4c3e-906b-e2aba7612be2" providerId="ADAL" clId="{E3327177-A95F-4BE9-893B-9D4D3762C6DD}" dt="2022-11-04T18:18:15.380" v="2945" actId="313"/>
            <ac:spMkLst>
              <pc:docMk/>
              <pc:sldMasterMk cId="2914733603" sldId="2147483917"/>
              <pc:sldLayoutMk cId="677676672" sldId="2147483920"/>
              <ac:spMk id="6" creationId="{00000000-0000-0000-0000-000000000000}"/>
            </ac:spMkLst>
          </pc:spChg>
        </pc:sldLayoutChg>
        <pc:sldLayoutChg chg="modSp mod">
          <pc:chgData name="Jack Thomas" userId="3d488257-6010-4c3e-906b-e2aba7612be2" providerId="ADAL" clId="{E3327177-A95F-4BE9-893B-9D4D3762C6DD}" dt="2022-11-04T18:18:15.887" v="2946" actId="313"/>
          <pc:sldLayoutMkLst>
            <pc:docMk/>
            <pc:sldMasterMk cId="2914733603" sldId="2147483917"/>
            <pc:sldLayoutMk cId="419628709" sldId="2147483921"/>
          </pc:sldLayoutMkLst>
          <pc:spChg chg="mod">
            <ac:chgData name="Jack Thomas" userId="3d488257-6010-4c3e-906b-e2aba7612be2" providerId="ADAL" clId="{E3327177-A95F-4BE9-893B-9D4D3762C6DD}" dt="2022-11-04T18:18:15.887" v="2946" actId="313"/>
            <ac:spMkLst>
              <pc:docMk/>
              <pc:sldMasterMk cId="2914733603" sldId="2147483917"/>
              <pc:sldLayoutMk cId="419628709" sldId="2147483921"/>
              <ac:spMk id="7" creationId="{00000000-0000-0000-0000-000000000000}"/>
            </ac:spMkLst>
          </pc:spChg>
        </pc:sldLayoutChg>
        <pc:sldLayoutChg chg="modSp mod">
          <pc:chgData name="Jack Thomas" userId="3d488257-6010-4c3e-906b-e2aba7612be2" providerId="ADAL" clId="{E3327177-A95F-4BE9-893B-9D4D3762C6DD}" dt="2022-11-04T18:17:34.246" v="2944" actId="20577"/>
          <pc:sldLayoutMkLst>
            <pc:docMk/>
            <pc:sldMasterMk cId="2914733603" sldId="2147483917"/>
            <pc:sldLayoutMk cId="3392017066" sldId="2147483922"/>
          </pc:sldLayoutMkLst>
          <pc:spChg chg="mod">
            <ac:chgData name="Jack Thomas" userId="3d488257-6010-4c3e-906b-e2aba7612be2" providerId="ADAL" clId="{E3327177-A95F-4BE9-893B-9D4D3762C6DD}" dt="2022-11-04T18:17:34.246" v="2944" actId="20577"/>
            <ac:spMkLst>
              <pc:docMk/>
              <pc:sldMasterMk cId="2914733603" sldId="2147483917"/>
              <pc:sldLayoutMk cId="3392017066" sldId="2147483922"/>
              <ac:spMk id="9" creationId="{00000000-0000-0000-0000-000000000000}"/>
            </ac:spMkLst>
          </pc:spChg>
        </pc:sldLayoutChg>
        <pc:sldLayoutChg chg="modSp mod">
          <pc:chgData name="Jack Thomas" userId="3d488257-6010-4c3e-906b-e2aba7612be2" providerId="ADAL" clId="{E3327177-A95F-4BE9-893B-9D4D3762C6DD}" dt="2022-11-04T18:18:16.293" v="2947" actId="313"/>
          <pc:sldLayoutMkLst>
            <pc:docMk/>
            <pc:sldMasterMk cId="2914733603" sldId="2147483917"/>
            <pc:sldLayoutMk cId="3518175809" sldId="2147483923"/>
          </pc:sldLayoutMkLst>
          <pc:spChg chg="mod">
            <ac:chgData name="Jack Thomas" userId="3d488257-6010-4c3e-906b-e2aba7612be2" providerId="ADAL" clId="{E3327177-A95F-4BE9-893B-9D4D3762C6DD}" dt="2022-11-04T18:18:16.293" v="2947" actId="313"/>
            <ac:spMkLst>
              <pc:docMk/>
              <pc:sldMasterMk cId="2914733603" sldId="2147483917"/>
              <pc:sldLayoutMk cId="3518175809" sldId="2147483923"/>
              <ac:spMk id="5" creationId="{00000000-0000-0000-0000-000000000000}"/>
            </ac:spMkLst>
          </pc:spChg>
        </pc:sldLayoutChg>
        <pc:sldLayoutChg chg="modSp mod">
          <pc:chgData name="Jack Thomas" userId="3d488257-6010-4c3e-906b-e2aba7612be2" providerId="ADAL" clId="{E3327177-A95F-4BE9-893B-9D4D3762C6DD}" dt="2022-11-04T18:18:16.518" v="2948" actId="313"/>
          <pc:sldLayoutMkLst>
            <pc:docMk/>
            <pc:sldMasterMk cId="2914733603" sldId="2147483917"/>
            <pc:sldLayoutMk cId="2757303489" sldId="2147483924"/>
          </pc:sldLayoutMkLst>
          <pc:spChg chg="mod">
            <ac:chgData name="Jack Thomas" userId="3d488257-6010-4c3e-906b-e2aba7612be2" providerId="ADAL" clId="{E3327177-A95F-4BE9-893B-9D4D3762C6DD}" dt="2022-11-04T18:18:16.518" v="2948" actId="313"/>
            <ac:spMkLst>
              <pc:docMk/>
              <pc:sldMasterMk cId="2914733603" sldId="2147483917"/>
              <pc:sldLayoutMk cId="2757303489" sldId="2147483924"/>
              <ac:spMk id="4" creationId="{00000000-0000-0000-0000-000000000000}"/>
            </ac:spMkLst>
          </pc:spChg>
        </pc:sldLayoutChg>
        <pc:sldLayoutChg chg="modSp mod">
          <pc:chgData name="Jack Thomas" userId="3d488257-6010-4c3e-906b-e2aba7612be2" providerId="ADAL" clId="{E3327177-A95F-4BE9-893B-9D4D3762C6DD}" dt="2022-11-04T18:18:16.701" v="2949" actId="313"/>
          <pc:sldLayoutMkLst>
            <pc:docMk/>
            <pc:sldMasterMk cId="2914733603" sldId="2147483917"/>
            <pc:sldLayoutMk cId="2579333472" sldId="2147483925"/>
          </pc:sldLayoutMkLst>
          <pc:spChg chg="mod">
            <ac:chgData name="Jack Thomas" userId="3d488257-6010-4c3e-906b-e2aba7612be2" providerId="ADAL" clId="{E3327177-A95F-4BE9-893B-9D4D3762C6DD}" dt="2022-11-04T18:18:16.701" v="2949" actId="313"/>
            <ac:spMkLst>
              <pc:docMk/>
              <pc:sldMasterMk cId="2914733603" sldId="2147483917"/>
              <pc:sldLayoutMk cId="2579333472" sldId="2147483925"/>
              <ac:spMk id="7" creationId="{00000000-0000-0000-0000-000000000000}"/>
            </ac:spMkLst>
          </pc:spChg>
        </pc:sldLayoutChg>
        <pc:sldLayoutChg chg="modSp mod">
          <pc:chgData name="Jack Thomas" userId="3d488257-6010-4c3e-906b-e2aba7612be2" providerId="ADAL" clId="{E3327177-A95F-4BE9-893B-9D4D3762C6DD}" dt="2022-11-04T18:18:16.849" v="2950" actId="313"/>
          <pc:sldLayoutMkLst>
            <pc:docMk/>
            <pc:sldMasterMk cId="2914733603" sldId="2147483917"/>
            <pc:sldLayoutMk cId="1970607472" sldId="2147483926"/>
          </pc:sldLayoutMkLst>
          <pc:spChg chg="mod">
            <ac:chgData name="Jack Thomas" userId="3d488257-6010-4c3e-906b-e2aba7612be2" providerId="ADAL" clId="{E3327177-A95F-4BE9-893B-9D4D3762C6DD}" dt="2022-11-04T18:18:16.849" v="2950" actId="313"/>
            <ac:spMkLst>
              <pc:docMk/>
              <pc:sldMasterMk cId="2914733603" sldId="2147483917"/>
              <pc:sldLayoutMk cId="1970607472" sldId="2147483926"/>
              <ac:spMk id="7" creationId="{00000000-0000-0000-0000-000000000000}"/>
            </ac:spMkLst>
          </pc:spChg>
        </pc:sldLayoutChg>
        <pc:sldLayoutChg chg="modSp mod">
          <pc:chgData name="Jack Thomas" userId="3d488257-6010-4c3e-906b-e2aba7612be2" providerId="ADAL" clId="{E3327177-A95F-4BE9-893B-9D4D3762C6DD}" dt="2022-11-04T18:18:17.001" v="2951" actId="313"/>
          <pc:sldLayoutMkLst>
            <pc:docMk/>
            <pc:sldMasterMk cId="2914733603" sldId="2147483917"/>
            <pc:sldLayoutMk cId="89749084" sldId="2147483927"/>
          </pc:sldLayoutMkLst>
          <pc:spChg chg="mod">
            <ac:chgData name="Jack Thomas" userId="3d488257-6010-4c3e-906b-e2aba7612be2" providerId="ADAL" clId="{E3327177-A95F-4BE9-893B-9D4D3762C6DD}" dt="2022-11-04T18:18:17.001" v="2951" actId="313"/>
            <ac:spMkLst>
              <pc:docMk/>
              <pc:sldMasterMk cId="2914733603" sldId="2147483917"/>
              <pc:sldLayoutMk cId="89749084" sldId="2147483927"/>
              <ac:spMk id="6" creationId="{00000000-0000-0000-0000-000000000000}"/>
            </ac:spMkLst>
          </pc:spChg>
        </pc:sldLayoutChg>
        <pc:sldLayoutChg chg="modSp mod">
          <pc:chgData name="Jack Thomas" userId="3d488257-6010-4c3e-906b-e2aba7612be2" providerId="ADAL" clId="{E3327177-A95F-4BE9-893B-9D4D3762C6DD}" dt="2022-11-04T18:18:17.149" v="2952" actId="313"/>
          <pc:sldLayoutMkLst>
            <pc:docMk/>
            <pc:sldMasterMk cId="2914733603" sldId="2147483917"/>
            <pc:sldLayoutMk cId="141553260" sldId="2147483928"/>
          </pc:sldLayoutMkLst>
          <pc:spChg chg="mod">
            <ac:chgData name="Jack Thomas" userId="3d488257-6010-4c3e-906b-e2aba7612be2" providerId="ADAL" clId="{E3327177-A95F-4BE9-893B-9D4D3762C6DD}" dt="2022-11-04T18:18:17.149" v="2952" actId="313"/>
            <ac:spMkLst>
              <pc:docMk/>
              <pc:sldMasterMk cId="2914733603" sldId="2147483917"/>
              <pc:sldLayoutMk cId="141553260" sldId="2147483928"/>
              <ac:spMk id="6" creationId="{00000000-0000-0000-0000-000000000000}"/>
            </ac:spMkLst>
          </pc:spChg>
        </pc:sldLayoutChg>
        <pc:sldLayoutChg chg="modSp mod">
          <pc:chgData name="Jack Thomas" userId="3d488257-6010-4c3e-906b-e2aba7612be2" providerId="ADAL" clId="{E3327177-A95F-4BE9-893B-9D4D3762C6DD}" dt="2022-11-04T18:18:17.291" v="2953" actId="313"/>
          <pc:sldLayoutMkLst>
            <pc:docMk/>
            <pc:sldMasterMk cId="2914733603" sldId="2147483917"/>
            <pc:sldLayoutMk cId="1827319447" sldId="2147483929"/>
          </pc:sldLayoutMkLst>
          <pc:spChg chg="mod">
            <ac:chgData name="Jack Thomas" userId="3d488257-6010-4c3e-906b-e2aba7612be2" providerId="ADAL" clId="{E3327177-A95F-4BE9-893B-9D4D3762C6DD}" dt="2022-11-04T18:18:17.291" v="2953" actId="313"/>
            <ac:spMkLst>
              <pc:docMk/>
              <pc:sldMasterMk cId="2914733603" sldId="2147483917"/>
              <pc:sldLayoutMk cId="1827319447" sldId="2147483929"/>
              <ac:spMk id="6" creationId="{00000000-0000-0000-0000-000000000000}"/>
            </ac:spMkLst>
          </pc:spChg>
        </pc:sldLayoutChg>
        <pc:sldLayoutChg chg="addSp delSp modSp mod">
          <pc:chgData name="Jack Thomas" userId="3d488257-6010-4c3e-906b-e2aba7612be2" providerId="ADAL" clId="{E3327177-A95F-4BE9-893B-9D4D3762C6DD}" dt="2022-11-04T18:18:17.429" v="2954" actId="313"/>
          <pc:sldLayoutMkLst>
            <pc:docMk/>
            <pc:sldMasterMk cId="2914733603" sldId="2147483917"/>
            <pc:sldLayoutMk cId="1110378380" sldId="2147483930"/>
          </pc:sldLayoutMkLst>
          <pc:spChg chg="del">
            <ac:chgData name="Jack Thomas" userId="3d488257-6010-4c3e-906b-e2aba7612be2" providerId="ADAL" clId="{E3327177-A95F-4BE9-893B-9D4D3762C6DD}" dt="2022-11-04T17:50:45.203" v="2259"/>
            <ac:spMkLst>
              <pc:docMk/>
              <pc:sldMasterMk cId="2914733603" sldId="2147483917"/>
              <pc:sldLayoutMk cId="1110378380" sldId="2147483930"/>
              <ac:spMk id="4" creationId="{00000000-0000-0000-0000-000000000000}"/>
            </ac:spMkLst>
          </pc:spChg>
          <pc:spChg chg="del">
            <ac:chgData name="Jack Thomas" userId="3d488257-6010-4c3e-906b-e2aba7612be2" providerId="ADAL" clId="{E3327177-A95F-4BE9-893B-9D4D3762C6DD}" dt="2022-11-04T17:50:45.203" v="2259"/>
            <ac:spMkLst>
              <pc:docMk/>
              <pc:sldMasterMk cId="2914733603" sldId="2147483917"/>
              <pc:sldLayoutMk cId="1110378380" sldId="2147483930"/>
              <ac:spMk id="5" creationId="{00000000-0000-0000-0000-000000000000}"/>
            </ac:spMkLst>
          </pc:spChg>
          <pc:spChg chg="del">
            <ac:chgData name="Jack Thomas" userId="3d488257-6010-4c3e-906b-e2aba7612be2" providerId="ADAL" clId="{E3327177-A95F-4BE9-893B-9D4D3762C6DD}" dt="2022-11-04T17:50:45.203" v="2259"/>
            <ac:spMkLst>
              <pc:docMk/>
              <pc:sldMasterMk cId="2914733603" sldId="2147483917"/>
              <pc:sldLayoutMk cId="1110378380" sldId="2147483930"/>
              <ac:spMk id="6" creationId="{00000000-0000-0000-0000-000000000000}"/>
            </ac:spMkLst>
          </pc:spChg>
          <pc:spChg chg="add mod">
            <ac:chgData name="Jack Thomas" userId="3d488257-6010-4c3e-906b-e2aba7612be2" providerId="ADAL" clId="{E3327177-A95F-4BE9-893B-9D4D3762C6DD}" dt="2022-11-04T17:50:45.637" v="2260"/>
            <ac:spMkLst>
              <pc:docMk/>
              <pc:sldMasterMk cId="2914733603" sldId="2147483917"/>
              <pc:sldLayoutMk cId="1110378380" sldId="2147483930"/>
              <ac:spMk id="7" creationId="{BECD0A7D-BB6A-1AE8-5011-6326F997F31E}"/>
            </ac:spMkLst>
          </pc:spChg>
          <pc:spChg chg="add mod">
            <ac:chgData name="Jack Thomas" userId="3d488257-6010-4c3e-906b-e2aba7612be2" providerId="ADAL" clId="{E3327177-A95F-4BE9-893B-9D4D3762C6DD}" dt="2022-11-04T17:50:45.637" v="2260"/>
            <ac:spMkLst>
              <pc:docMk/>
              <pc:sldMasterMk cId="2914733603" sldId="2147483917"/>
              <pc:sldLayoutMk cId="1110378380" sldId="2147483930"/>
              <ac:spMk id="8" creationId="{C48FB250-6C1A-01F8-D38C-3EC1507439DD}"/>
            </ac:spMkLst>
          </pc:spChg>
          <pc:spChg chg="add mod">
            <ac:chgData name="Jack Thomas" userId="3d488257-6010-4c3e-906b-e2aba7612be2" providerId="ADAL" clId="{E3327177-A95F-4BE9-893B-9D4D3762C6DD}" dt="2022-11-04T18:18:17.429" v="2954" actId="313"/>
            <ac:spMkLst>
              <pc:docMk/>
              <pc:sldMasterMk cId="2914733603" sldId="2147483917"/>
              <pc:sldLayoutMk cId="1110378380" sldId="2147483930"/>
              <ac:spMk id="9" creationId="{3AB7095B-5A45-8F3D-CCE4-884496F9BB1C}"/>
            </ac:spMkLst>
          </pc:spChg>
        </pc:sldLayoutChg>
        <pc:sldLayoutChg chg="addSp delSp modSp mod">
          <pc:chgData name="Jack Thomas" userId="3d488257-6010-4c3e-906b-e2aba7612be2" providerId="ADAL" clId="{E3327177-A95F-4BE9-893B-9D4D3762C6DD}" dt="2022-11-04T18:18:17.587" v="2955" actId="313"/>
          <pc:sldLayoutMkLst>
            <pc:docMk/>
            <pc:sldMasterMk cId="2914733603" sldId="2147483917"/>
            <pc:sldLayoutMk cId="938957919" sldId="2147483931"/>
          </pc:sldLayoutMkLst>
          <pc:spChg chg="mod">
            <ac:chgData name="Jack Thomas" userId="3d488257-6010-4c3e-906b-e2aba7612be2" providerId="ADAL" clId="{E3327177-A95F-4BE9-893B-9D4D3762C6DD}" dt="2022-11-04T18:18:17.587" v="2955" actId="313"/>
            <ac:spMkLst>
              <pc:docMk/>
              <pc:sldMasterMk cId="2914733603" sldId="2147483917"/>
              <pc:sldLayoutMk cId="938957919" sldId="2147483931"/>
              <ac:spMk id="6" creationId="{00000000-0000-0000-0000-000000000000}"/>
            </ac:spMkLst>
          </pc:spChg>
          <pc:spChg chg="add del mod">
            <ac:chgData name="Jack Thomas" userId="3d488257-6010-4c3e-906b-e2aba7612be2" providerId="ADAL" clId="{E3327177-A95F-4BE9-893B-9D4D3762C6DD}" dt="2022-11-04T17:51:01.511" v="2269"/>
            <ac:spMkLst>
              <pc:docMk/>
              <pc:sldMasterMk cId="2914733603" sldId="2147483917"/>
              <pc:sldLayoutMk cId="938957919" sldId="2147483931"/>
              <ac:spMk id="7" creationId="{BBA5F79B-941F-74BE-BEE3-4BE4A1DB7438}"/>
            </ac:spMkLst>
          </pc:spChg>
          <pc:spChg chg="add del mod">
            <ac:chgData name="Jack Thomas" userId="3d488257-6010-4c3e-906b-e2aba7612be2" providerId="ADAL" clId="{E3327177-A95F-4BE9-893B-9D4D3762C6DD}" dt="2022-11-04T17:51:02.946" v="2271"/>
            <ac:spMkLst>
              <pc:docMk/>
              <pc:sldMasterMk cId="2914733603" sldId="2147483917"/>
              <pc:sldLayoutMk cId="938957919" sldId="2147483931"/>
              <ac:spMk id="8" creationId="{76018892-1731-3C89-E9AB-6561B813D3DB}"/>
            </ac:spMkLst>
          </pc:spChg>
        </pc:sldLayoutChg>
        <pc:sldLayoutChg chg="modSp mod">
          <pc:chgData name="Jack Thomas" userId="3d488257-6010-4c3e-906b-e2aba7612be2" providerId="ADAL" clId="{E3327177-A95F-4BE9-893B-9D4D3762C6DD}" dt="2022-11-04T18:18:17.830" v="2956" actId="313"/>
          <pc:sldLayoutMkLst>
            <pc:docMk/>
            <pc:sldMasterMk cId="2914733603" sldId="2147483917"/>
            <pc:sldLayoutMk cId="3282931626" sldId="2147483932"/>
          </pc:sldLayoutMkLst>
          <pc:spChg chg="mod">
            <ac:chgData name="Jack Thomas" userId="3d488257-6010-4c3e-906b-e2aba7612be2" providerId="ADAL" clId="{E3327177-A95F-4BE9-893B-9D4D3762C6DD}" dt="2022-11-04T18:18:17.830" v="2956" actId="313"/>
            <ac:spMkLst>
              <pc:docMk/>
              <pc:sldMasterMk cId="2914733603" sldId="2147483917"/>
              <pc:sldLayoutMk cId="3282931626" sldId="2147483932"/>
              <ac:spMk id="6" creationId="{00000000-0000-0000-0000-000000000000}"/>
            </ac:spMkLst>
          </pc:spChg>
        </pc:sldLayoutChg>
        <pc:sldLayoutChg chg="modSp mod">
          <pc:chgData name="Jack Thomas" userId="3d488257-6010-4c3e-906b-e2aba7612be2" providerId="ADAL" clId="{E3327177-A95F-4BE9-893B-9D4D3762C6DD}" dt="2022-11-04T18:18:17.994" v="2957" actId="313"/>
          <pc:sldLayoutMkLst>
            <pc:docMk/>
            <pc:sldMasterMk cId="2914733603" sldId="2147483917"/>
            <pc:sldLayoutMk cId="3204790683" sldId="2147483933"/>
          </pc:sldLayoutMkLst>
          <pc:spChg chg="mod">
            <ac:chgData name="Jack Thomas" userId="3d488257-6010-4c3e-906b-e2aba7612be2" providerId="ADAL" clId="{E3327177-A95F-4BE9-893B-9D4D3762C6DD}" dt="2022-11-04T18:18:17.994" v="2957" actId="313"/>
            <ac:spMkLst>
              <pc:docMk/>
              <pc:sldMasterMk cId="2914733603" sldId="2147483917"/>
              <pc:sldLayoutMk cId="3204790683" sldId="2147483933"/>
              <ac:spMk id="6"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7899E-2688-45FA-944E-EDB43234E4B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B906626-0960-4179-93D3-B28B79B1E9AE}">
      <dgm:prSet/>
      <dgm:spPr/>
      <dgm:t>
        <a:bodyPr/>
        <a:lstStyle/>
        <a:p>
          <a:pPr>
            <a:defRPr cap="all"/>
          </a:pPr>
          <a:r>
            <a:rPr lang="en-US"/>
            <a:t>Wildlife monitoring is key for conservation</a:t>
          </a:r>
        </a:p>
      </dgm:t>
    </dgm:pt>
    <dgm:pt modelId="{34F30A03-DDD0-44F0-8715-E3534B49C508}" type="parTrans" cxnId="{35C950FF-179F-4F21-991B-76CCF8E85DD7}">
      <dgm:prSet/>
      <dgm:spPr/>
      <dgm:t>
        <a:bodyPr/>
        <a:lstStyle/>
        <a:p>
          <a:endParaRPr lang="en-US"/>
        </a:p>
      </dgm:t>
    </dgm:pt>
    <dgm:pt modelId="{1237B223-AF01-46AC-A55E-B39598FDD3F6}" type="sibTrans" cxnId="{35C950FF-179F-4F21-991B-76CCF8E85DD7}">
      <dgm:prSet/>
      <dgm:spPr/>
      <dgm:t>
        <a:bodyPr/>
        <a:lstStyle/>
        <a:p>
          <a:endParaRPr lang="en-US"/>
        </a:p>
      </dgm:t>
    </dgm:pt>
    <dgm:pt modelId="{0909E261-FF6E-42E9-BA38-35D7DFAE3A95}">
      <dgm:prSet/>
      <dgm:spPr/>
      <dgm:t>
        <a:bodyPr/>
        <a:lstStyle/>
        <a:p>
          <a:pPr>
            <a:defRPr cap="all"/>
          </a:pPr>
          <a:r>
            <a:rPr lang="en-US"/>
            <a:t>How do we estimate the population size of wild animals?</a:t>
          </a:r>
        </a:p>
      </dgm:t>
    </dgm:pt>
    <dgm:pt modelId="{F5EDAC48-BDB2-443E-A38C-895E9CA5CE21}" type="parTrans" cxnId="{0B8172F5-F6AC-42C9-8786-261C41554345}">
      <dgm:prSet/>
      <dgm:spPr/>
      <dgm:t>
        <a:bodyPr/>
        <a:lstStyle/>
        <a:p>
          <a:endParaRPr lang="en-US"/>
        </a:p>
      </dgm:t>
    </dgm:pt>
    <dgm:pt modelId="{200F7FEB-3389-4900-9B67-5F282DDEECDF}" type="sibTrans" cxnId="{0B8172F5-F6AC-42C9-8786-261C41554345}">
      <dgm:prSet/>
      <dgm:spPr/>
      <dgm:t>
        <a:bodyPr/>
        <a:lstStyle/>
        <a:p>
          <a:endParaRPr lang="en-US"/>
        </a:p>
      </dgm:t>
    </dgm:pt>
    <dgm:pt modelId="{BF40909D-900C-4694-AF54-3DBFFA17AFFD}">
      <dgm:prSet/>
      <dgm:spPr/>
      <dgm:t>
        <a:bodyPr/>
        <a:lstStyle/>
        <a:p>
          <a:pPr>
            <a:defRPr cap="all"/>
          </a:pPr>
          <a:r>
            <a:rPr lang="en-US"/>
            <a:t>Combining data types</a:t>
          </a:r>
        </a:p>
      </dgm:t>
    </dgm:pt>
    <dgm:pt modelId="{B02A31E0-2633-47AC-B291-E3C54176452D}" type="parTrans" cxnId="{028E1283-7274-4003-AFA2-CF8795F53903}">
      <dgm:prSet/>
      <dgm:spPr/>
      <dgm:t>
        <a:bodyPr/>
        <a:lstStyle/>
        <a:p>
          <a:endParaRPr lang="en-US"/>
        </a:p>
      </dgm:t>
    </dgm:pt>
    <dgm:pt modelId="{6CAE2466-277A-43C7-A252-47856BC4D931}" type="sibTrans" cxnId="{028E1283-7274-4003-AFA2-CF8795F53903}">
      <dgm:prSet/>
      <dgm:spPr/>
      <dgm:t>
        <a:bodyPr/>
        <a:lstStyle/>
        <a:p>
          <a:endParaRPr lang="en-US"/>
        </a:p>
      </dgm:t>
    </dgm:pt>
    <dgm:pt modelId="{7ED8D5B4-D3E2-433E-9E88-D1C09007DF5F}" type="pres">
      <dgm:prSet presAssocID="{8AB7899E-2688-45FA-944E-EDB43234E4BC}" presName="root" presStyleCnt="0">
        <dgm:presLayoutVars>
          <dgm:dir/>
          <dgm:resizeHandles val="exact"/>
        </dgm:presLayoutVars>
      </dgm:prSet>
      <dgm:spPr/>
    </dgm:pt>
    <dgm:pt modelId="{CCA12C1C-1688-44C6-84B2-357153D3E2F7}" type="pres">
      <dgm:prSet presAssocID="{DB906626-0960-4179-93D3-B28B79B1E9AE}" presName="compNode" presStyleCnt="0"/>
      <dgm:spPr/>
    </dgm:pt>
    <dgm:pt modelId="{B76B5305-11A8-4C2C-947C-4F5CDB007945}" type="pres">
      <dgm:prSet presAssocID="{DB906626-0960-4179-93D3-B28B79B1E9AE}" presName="iconBgRect" presStyleLbl="bgShp" presStyleIdx="0" presStyleCnt="3"/>
      <dgm:spPr/>
    </dgm:pt>
    <dgm:pt modelId="{014841B0-1CD3-44FD-8FB6-219C3BD02A95}" type="pres">
      <dgm:prSet presAssocID="{DB906626-0960-4179-93D3-B28B79B1E9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sh"/>
        </a:ext>
      </dgm:extLst>
    </dgm:pt>
    <dgm:pt modelId="{7CF3AA83-2F39-4DC7-AB42-EBC5333CB4E9}" type="pres">
      <dgm:prSet presAssocID="{DB906626-0960-4179-93D3-B28B79B1E9AE}" presName="spaceRect" presStyleCnt="0"/>
      <dgm:spPr/>
    </dgm:pt>
    <dgm:pt modelId="{63FDA91B-0DB6-4524-BD95-FC56B0EFF467}" type="pres">
      <dgm:prSet presAssocID="{DB906626-0960-4179-93D3-B28B79B1E9AE}" presName="textRect" presStyleLbl="revTx" presStyleIdx="0" presStyleCnt="3">
        <dgm:presLayoutVars>
          <dgm:chMax val="1"/>
          <dgm:chPref val="1"/>
        </dgm:presLayoutVars>
      </dgm:prSet>
      <dgm:spPr/>
    </dgm:pt>
    <dgm:pt modelId="{392ED1EB-B1C5-4A76-9551-7566D62CB539}" type="pres">
      <dgm:prSet presAssocID="{1237B223-AF01-46AC-A55E-B39598FDD3F6}" presName="sibTrans" presStyleCnt="0"/>
      <dgm:spPr/>
    </dgm:pt>
    <dgm:pt modelId="{2F47354B-CA5E-4479-84E9-FBEEF55BDADB}" type="pres">
      <dgm:prSet presAssocID="{0909E261-FF6E-42E9-BA38-35D7DFAE3A95}" presName="compNode" presStyleCnt="0"/>
      <dgm:spPr/>
    </dgm:pt>
    <dgm:pt modelId="{A234BB48-C604-4A2F-BB7E-12F35CCD6D64}" type="pres">
      <dgm:prSet presAssocID="{0909E261-FF6E-42E9-BA38-35D7DFAE3A95}" presName="iconBgRect" presStyleLbl="bgShp" presStyleIdx="1" presStyleCnt="3"/>
      <dgm:spPr/>
    </dgm:pt>
    <dgm:pt modelId="{EDCE1BF5-2CCC-437B-820B-CDB18272AC4C}" type="pres">
      <dgm:prSet presAssocID="{0909E261-FF6E-42E9-BA38-35D7DFAE3A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ger"/>
        </a:ext>
      </dgm:extLst>
    </dgm:pt>
    <dgm:pt modelId="{99663BB4-878A-4EA8-81DF-AE78066304CD}" type="pres">
      <dgm:prSet presAssocID="{0909E261-FF6E-42E9-BA38-35D7DFAE3A95}" presName="spaceRect" presStyleCnt="0"/>
      <dgm:spPr/>
    </dgm:pt>
    <dgm:pt modelId="{E849CB1C-60FC-474F-8526-60AA3C841602}" type="pres">
      <dgm:prSet presAssocID="{0909E261-FF6E-42E9-BA38-35D7DFAE3A95}" presName="textRect" presStyleLbl="revTx" presStyleIdx="1" presStyleCnt="3">
        <dgm:presLayoutVars>
          <dgm:chMax val="1"/>
          <dgm:chPref val="1"/>
        </dgm:presLayoutVars>
      </dgm:prSet>
      <dgm:spPr/>
    </dgm:pt>
    <dgm:pt modelId="{4CADEC41-FC99-46C4-BDAD-D5910F498978}" type="pres">
      <dgm:prSet presAssocID="{200F7FEB-3389-4900-9B67-5F282DDEECDF}" presName="sibTrans" presStyleCnt="0"/>
      <dgm:spPr/>
    </dgm:pt>
    <dgm:pt modelId="{5E170D91-F9D2-4883-B267-036E60FCA45B}" type="pres">
      <dgm:prSet presAssocID="{BF40909D-900C-4694-AF54-3DBFFA17AFFD}" presName="compNode" presStyleCnt="0"/>
      <dgm:spPr/>
    </dgm:pt>
    <dgm:pt modelId="{A2415DED-451B-470C-8F94-DA3EC67A7149}" type="pres">
      <dgm:prSet presAssocID="{BF40909D-900C-4694-AF54-3DBFFA17AFFD}" presName="iconBgRect" presStyleLbl="bgShp" presStyleIdx="2" presStyleCnt="3"/>
      <dgm:spPr/>
    </dgm:pt>
    <dgm:pt modelId="{CDF091B0-AA74-48DD-B298-A9CE169061B6}" type="pres">
      <dgm:prSet presAssocID="{BF40909D-900C-4694-AF54-3DBFFA17AF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A437F99-2C4D-4E30-8695-C0D879045D87}" type="pres">
      <dgm:prSet presAssocID="{BF40909D-900C-4694-AF54-3DBFFA17AFFD}" presName="spaceRect" presStyleCnt="0"/>
      <dgm:spPr/>
    </dgm:pt>
    <dgm:pt modelId="{5744D75C-C48A-4C09-9E3E-052DE95BD0BB}" type="pres">
      <dgm:prSet presAssocID="{BF40909D-900C-4694-AF54-3DBFFA17AFFD}" presName="textRect" presStyleLbl="revTx" presStyleIdx="2" presStyleCnt="3">
        <dgm:presLayoutVars>
          <dgm:chMax val="1"/>
          <dgm:chPref val="1"/>
        </dgm:presLayoutVars>
      </dgm:prSet>
      <dgm:spPr/>
    </dgm:pt>
  </dgm:ptLst>
  <dgm:cxnLst>
    <dgm:cxn modelId="{6AF2EE47-A4B3-4955-8829-F7748BCD7260}" type="presOf" srcId="{8AB7899E-2688-45FA-944E-EDB43234E4BC}" destId="{7ED8D5B4-D3E2-433E-9E88-D1C09007DF5F}" srcOrd="0" destOrd="0" presId="urn:microsoft.com/office/officeart/2018/5/layout/IconCircleLabelList"/>
    <dgm:cxn modelId="{BAABEC56-66FC-452A-804D-A5FB17690C65}" type="presOf" srcId="{DB906626-0960-4179-93D3-B28B79B1E9AE}" destId="{63FDA91B-0DB6-4524-BD95-FC56B0EFF467}" srcOrd="0" destOrd="0" presId="urn:microsoft.com/office/officeart/2018/5/layout/IconCircleLabelList"/>
    <dgm:cxn modelId="{028E1283-7274-4003-AFA2-CF8795F53903}" srcId="{8AB7899E-2688-45FA-944E-EDB43234E4BC}" destId="{BF40909D-900C-4694-AF54-3DBFFA17AFFD}" srcOrd="2" destOrd="0" parTransId="{B02A31E0-2633-47AC-B291-E3C54176452D}" sibTransId="{6CAE2466-277A-43C7-A252-47856BC4D931}"/>
    <dgm:cxn modelId="{A560EDC0-E8A0-4FDD-991C-01A322056F30}" type="presOf" srcId="{BF40909D-900C-4694-AF54-3DBFFA17AFFD}" destId="{5744D75C-C48A-4C09-9E3E-052DE95BD0BB}" srcOrd="0" destOrd="0" presId="urn:microsoft.com/office/officeart/2018/5/layout/IconCircleLabelList"/>
    <dgm:cxn modelId="{25B2FBE2-43A4-48C4-975D-D0ABF4F40F71}" type="presOf" srcId="{0909E261-FF6E-42E9-BA38-35D7DFAE3A95}" destId="{E849CB1C-60FC-474F-8526-60AA3C841602}" srcOrd="0" destOrd="0" presId="urn:microsoft.com/office/officeart/2018/5/layout/IconCircleLabelList"/>
    <dgm:cxn modelId="{0B8172F5-F6AC-42C9-8786-261C41554345}" srcId="{8AB7899E-2688-45FA-944E-EDB43234E4BC}" destId="{0909E261-FF6E-42E9-BA38-35D7DFAE3A95}" srcOrd="1" destOrd="0" parTransId="{F5EDAC48-BDB2-443E-A38C-895E9CA5CE21}" sibTransId="{200F7FEB-3389-4900-9B67-5F282DDEECDF}"/>
    <dgm:cxn modelId="{35C950FF-179F-4F21-991B-76CCF8E85DD7}" srcId="{8AB7899E-2688-45FA-944E-EDB43234E4BC}" destId="{DB906626-0960-4179-93D3-B28B79B1E9AE}" srcOrd="0" destOrd="0" parTransId="{34F30A03-DDD0-44F0-8715-E3534B49C508}" sibTransId="{1237B223-AF01-46AC-A55E-B39598FDD3F6}"/>
    <dgm:cxn modelId="{37FBF4E7-738E-48BF-8042-E5DDE1C65936}" type="presParOf" srcId="{7ED8D5B4-D3E2-433E-9E88-D1C09007DF5F}" destId="{CCA12C1C-1688-44C6-84B2-357153D3E2F7}" srcOrd="0" destOrd="0" presId="urn:microsoft.com/office/officeart/2018/5/layout/IconCircleLabelList"/>
    <dgm:cxn modelId="{949F1157-34A4-4A83-A051-A1946D8987B0}" type="presParOf" srcId="{CCA12C1C-1688-44C6-84B2-357153D3E2F7}" destId="{B76B5305-11A8-4C2C-947C-4F5CDB007945}" srcOrd="0" destOrd="0" presId="urn:microsoft.com/office/officeart/2018/5/layout/IconCircleLabelList"/>
    <dgm:cxn modelId="{1C5503C9-72F3-4E23-8984-0C67FBD89FD6}" type="presParOf" srcId="{CCA12C1C-1688-44C6-84B2-357153D3E2F7}" destId="{014841B0-1CD3-44FD-8FB6-219C3BD02A95}" srcOrd="1" destOrd="0" presId="urn:microsoft.com/office/officeart/2018/5/layout/IconCircleLabelList"/>
    <dgm:cxn modelId="{A25249E5-696F-42F5-A425-0E4827AB352C}" type="presParOf" srcId="{CCA12C1C-1688-44C6-84B2-357153D3E2F7}" destId="{7CF3AA83-2F39-4DC7-AB42-EBC5333CB4E9}" srcOrd="2" destOrd="0" presId="urn:microsoft.com/office/officeart/2018/5/layout/IconCircleLabelList"/>
    <dgm:cxn modelId="{D659DFAA-E275-4729-92C9-902AB9E3848B}" type="presParOf" srcId="{CCA12C1C-1688-44C6-84B2-357153D3E2F7}" destId="{63FDA91B-0DB6-4524-BD95-FC56B0EFF467}" srcOrd="3" destOrd="0" presId="urn:microsoft.com/office/officeart/2018/5/layout/IconCircleLabelList"/>
    <dgm:cxn modelId="{F390F02B-CF02-4461-BF99-C193DA483480}" type="presParOf" srcId="{7ED8D5B4-D3E2-433E-9E88-D1C09007DF5F}" destId="{392ED1EB-B1C5-4A76-9551-7566D62CB539}" srcOrd="1" destOrd="0" presId="urn:microsoft.com/office/officeart/2018/5/layout/IconCircleLabelList"/>
    <dgm:cxn modelId="{BBDC26C2-BDD0-46E4-9586-224E77A83CCF}" type="presParOf" srcId="{7ED8D5B4-D3E2-433E-9E88-D1C09007DF5F}" destId="{2F47354B-CA5E-4479-84E9-FBEEF55BDADB}" srcOrd="2" destOrd="0" presId="urn:microsoft.com/office/officeart/2018/5/layout/IconCircleLabelList"/>
    <dgm:cxn modelId="{AC67259F-33FA-4575-A28C-FEDC30F923B2}" type="presParOf" srcId="{2F47354B-CA5E-4479-84E9-FBEEF55BDADB}" destId="{A234BB48-C604-4A2F-BB7E-12F35CCD6D64}" srcOrd="0" destOrd="0" presId="urn:microsoft.com/office/officeart/2018/5/layout/IconCircleLabelList"/>
    <dgm:cxn modelId="{A34E345B-E2FE-4AFE-8A79-89A0441CE9F1}" type="presParOf" srcId="{2F47354B-CA5E-4479-84E9-FBEEF55BDADB}" destId="{EDCE1BF5-2CCC-437B-820B-CDB18272AC4C}" srcOrd="1" destOrd="0" presId="urn:microsoft.com/office/officeart/2018/5/layout/IconCircleLabelList"/>
    <dgm:cxn modelId="{85A9AC27-EC28-4EB8-BB32-0693A9368F20}" type="presParOf" srcId="{2F47354B-CA5E-4479-84E9-FBEEF55BDADB}" destId="{99663BB4-878A-4EA8-81DF-AE78066304CD}" srcOrd="2" destOrd="0" presId="urn:microsoft.com/office/officeart/2018/5/layout/IconCircleLabelList"/>
    <dgm:cxn modelId="{1637FB35-B8A0-4D53-A0B6-4B78F0BA40C7}" type="presParOf" srcId="{2F47354B-CA5E-4479-84E9-FBEEF55BDADB}" destId="{E849CB1C-60FC-474F-8526-60AA3C841602}" srcOrd="3" destOrd="0" presId="urn:microsoft.com/office/officeart/2018/5/layout/IconCircleLabelList"/>
    <dgm:cxn modelId="{DB1ADB73-23D8-4CA1-8BD5-DA642A78EE7E}" type="presParOf" srcId="{7ED8D5B4-D3E2-433E-9E88-D1C09007DF5F}" destId="{4CADEC41-FC99-46C4-BDAD-D5910F498978}" srcOrd="3" destOrd="0" presId="urn:microsoft.com/office/officeart/2018/5/layout/IconCircleLabelList"/>
    <dgm:cxn modelId="{8F4CCE72-BCFB-45FE-A111-5096824573BE}" type="presParOf" srcId="{7ED8D5B4-D3E2-433E-9E88-D1C09007DF5F}" destId="{5E170D91-F9D2-4883-B267-036E60FCA45B}" srcOrd="4" destOrd="0" presId="urn:microsoft.com/office/officeart/2018/5/layout/IconCircleLabelList"/>
    <dgm:cxn modelId="{D105142B-AF5A-43A6-8452-E2BB905C5672}" type="presParOf" srcId="{5E170D91-F9D2-4883-B267-036E60FCA45B}" destId="{A2415DED-451B-470C-8F94-DA3EC67A7149}" srcOrd="0" destOrd="0" presId="urn:microsoft.com/office/officeart/2018/5/layout/IconCircleLabelList"/>
    <dgm:cxn modelId="{17C78786-2E68-41A7-8B1A-AB1B022E645D}" type="presParOf" srcId="{5E170D91-F9D2-4883-B267-036E60FCA45B}" destId="{CDF091B0-AA74-48DD-B298-A9CE169061B6}" srcOrd="1" destOrd="0" presId="urn:microsoft.com/office/officeart/2018/5/layout/IconCircleLabelList"/>
    <dgm:cxn modelId="{292454E9-BA93-4E18-B29A-6F7D6E837188}" type="presParOf" srcId="{5E170D91-F9D2-4883-B267-036E60FCA45B}" destId="{AA437F99-2C4D-4E30-8695-C0D879045D87}" srcOrd="2" destOrd="0" presId="urn:microsoft.com/office/officeart/2018/5/layout/IconCircleLabelList"/>
    <dgm:cxn modelId="{28175A0A-E7A3-41FA-95C8-8E900C64B92B}" type="presParOf" srcId="{5E170D91-F9D2-4883-B267-036E60FCA45B}" destId="{5744D75C-C48A-4C09-9E3E-052DE95BD0B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AF4AF4-44AB-455E-B5C9-4E0E46753AF6}"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45B2A6AF-188E-4432-A873-F868995124DA}">
      <dgm:prSet/>
      <dgm:spPr/>
      <dgm:t>
        <a:bodyPr/>
        <a:lstStyle/>
        <a:p>
          <a:r>
            <a:rPr lang="en-US"/>
            <a:t>Simulate interactions of individuals with camera traps and detections</a:t>
          </a:r>
        </a:p>
      </dgm:t>
    </dgm:pt>
    <dgm:pt modelId="{1EF1D687-7003-4FB6-8869-6F206F3D7626}" type="parTrans" cxnId="{A02B64EA-1AB5-4EE4-B242-DBCBB80438C2}">
      <dgm:prSet/>
      <dgm:spPr/>
      <dgm:t>
        <a:bodyPr/>
        <a:lstStyle/>
        <a:p>
          <a:endParaRPr lang="en-US"/>
        </a:p>
      </dgm:t>
    </dgm:pt>
    <dgm:pt modelId="{1FB87762-6C32-4E21-94D5-16BF808710A7}" type="sibTrans" cxnId="{A02B64EA-1AB5-4EE4-B242-DBCBB80438C2}">
      <dgm:prSet phldrT="1" phldr="0"/>
      <dgm:spPr/>
      <dgm:t>
        <a:bodyPr/>
        <a:lstStyle/>
        <a:p>
          <a:r>
            <a:rPr lang="en-US"/>
            <a:t>1</a:t>
          </a:r>
        </a:p>
      </dgm:t>
    </dgm:pt>
    <dgm:pt modelId="{1214DC43-1205-4A99-A953-E16158BCA936}">
      <dgm:prSet/>
      <dgm:spPr/>
      <dgm:t>
        <a:bodyPr/>
        <a:lstStyle/>
        <a:p>
          <a:r>
            <a:rPr lang="en-US" dirty="0"/>
            <a:t>Generate capture histories and presence-absence matrices</a:t>
          </a:r>
        </a:p>
      </dgm:t>
    </dgm:pt>
    <dgm:pt modelId="{CB8B0630-782B-427B-80F0-EEA766BACC3B}" type="parTrans" cxnId="{18DACDF4-77CF-4051-946F-AF7E7D6C676D}">
      <dgm:prSet/>
      <dgm:spPr/>
      <dgm:t>
        <a:bodyPr/>
        <a:lstStyle/>
        <a:p>
          <a:endParaRPr lang="en-US"/>
        </a:p>
      </dgm:t>
    </dgm:pt>
    <dgm:pt modelId="{45FF186C-E442-4A80-9D71-C3C79D406C3B}" type="sibTrans" cxnId="{18DACDF4-77CF-4051-946F-AF7E7D6C676D}">
      <dgm:prSet phldrT="2" phldr="0"/>
      <dgm:spPr/>
      <dgm:t>
        <a:bodyPr/>
        <a:lstStyle/>
        <a:p>
          <a:r>
            <a:rPr lang="en-US"/>
            <a:t>2</a:t>
          </a:r>
        </a:p>
      </dgm:t>
    </dgm:pt>
    <dgm:pt modelId="{441C7CEC-D324-44DB-A0EF-5A56D815F64C}">
      <dgm:prSet/>
      <dgm:spPr/>
      <dgm:t>
        <a:bodyPr/>
        <a:lstStyle/>
        <a:p>
          <a:r>
            <a:rPr lang="en-US" dirty="0"/>
            <a:t>Feed into the model </a:t>
          </a:r>
        </a:p>
      </dgm:t>
    </dgm:pt>
    <dgm:pt modelId="{1A1F6E17-2D39-4DA9-A1E6-E9F3D657A2D6}" type="parTrans" cxnId="{F637DA41-71F6-4AAA-A8AF-6F0720199CD1}">
      <dgm:prSet/>
      <dgm:spPr/>
      <dgm:t>
        <a:bodyPr/>
        <a:lstStyle/>
        <a:p>
          <a:endParaRPr lang="en-US"/>
        </a:p>
      </dgm:t>
    </dgm:pt>
    <dgm:pt modelId="{8FFE7D81-96D1-4255-A25D-31A28EEBD09D}" type="sibTrans" cxnId="{F637DA41-71F6-4AAA-A8AF-6F0720199CD1}">
      <dgm:prSet phldrT="3" phldr="0"/>
      <dgm:spPr/>
      <dgm:t>
        <a:bodyPr/>
        <a:lstStyle/>
        <a:p>
          <a:r>
            <a:rPr lang="en-US"/>
            <a:t>3</a:t>
          </a:r>
        </a:p>
      </dgm:t>
    </dgm:pt>
    <dgm:pt modelId="{3E96732C-A1CB-46B5-AD3B-70997078B27B}" type="pres">
      <dgm:prSet presAssocID="{B6AF4AF4-44AB-455E-B5C9-4E0E46753AF6}" presName="Name0" presStyleCnt="0">
        <dgm:presLayoutVars>
          <dgm:animLvl val="lvl"/>
          <dgm:resizeHandles val="exact"/>
        </dgm:presLayoutVars>
      </dgm:prSet>
      <dgm:spPr/>
    </dgm:pt>
    <dgm:pt modelId="{C9BA1AE0-07DF-4BF0-9DF2-49D69BFA3186}" type="pres">
      <dgm:prSet presAssocID="{45B2A6AF-188E-4432-A873-F868995124DA}" presName="compositeNode" presStyleCnt="0">
        <dgm:presLayoutVars>
          <dgm:bulletEnabled val="1"/>
        </dgm:presLayoutVars>
      </dgm:prSet>
      <dgm:spPr/>
    </dgm:pt>
    <dgm:pt modelId="{C8EB6B21-3D2E-4B13-9E9B-E76CC30F19B0}" type="pres">
      <dgm:prSet presAssocID="{45B2A6AF-188E-4432-A873-F868995124DA}" presName="bgRect" presStyleLbl="bgAccFollowNode1" presStyleIdx="0" presStyleCnt="3"/>
      <dgm:spPr/>
    </dgm:pt>
    <dgm:pt modelId="{48183284-6392-4797-8FFE-63E1225CDD1E}" type="pres">
      <dgm:prSet presAssocID="{1FB87762-6C32-4E21-94D5-16BF808710A7}" presName="sibTransNodeCircle" presStyleLbl="alignNode1" presStyleIdx="0" presStyleCnt="6">
        <dgm:presLayoutVars>
          <dgm:chMax val="0"/>
          <dgm:bulletEnabled/>
        </dgm:presLayoutVars>
      </dgm:prSet>
      <dgm:spPr/>
    </dgm:pt>
    <dgm:pt modelId="{D4C86CFF-89A5-454F-AE43-DF2133B6DF99}" type="pres">
      <dgm:prSet presAssocID="{45B2A6AF-188E-4432-A873-F868995124DA}" presName="bottomLine" presStyleLbl="alignNode1" presStyleIdx="1" presStyleCnt="6">
        <dgm:presLayoutVars/>
      </dgm:prSet>
      <dgm:spPr/>
    </dgm:pt>
    <dgm:pt modelId="{CBC14CAE-5647-4AD7-93C5-5CA09B2DA584}" type="pres">
      <dgm:prSet presAssocID="{45B2A6AF-188E-4432-A873-F868995124DA}" presName="nodeText" presStyleLbl="bgAccFollowNode1" presStyleIdx="0" presStyleCnt="3">
        <dgm:presLayoutVars>
          <dgm:bulletEnabled val="1"/>
        </dgm:presLayoutVars>
      </dgm:prSet>
      <dgm:spPr/>
    </dgm:pt>
    <dgm:pt modelId="{D39EC9EC-0114-4461-905D-898C66E983A5}" type="pres">
      <dgm:prSet presAssocID="{1FB87762-6C32-4E21-94D5-16BF808710A7}" presName="sibTrans" presStyleCnt="0"/>
      <dgm:spPr/>
    </dgm:pt>
    <dgm:pt modelId="{D2092025-0900-46CA-9F6F-45C87A513973}" type="pres">
      <dgm:prSet presAssocID="{1214DC43-1205-4A99-A953-E16158BCA936}" presName="compositeNode" presStyleCnt="0">
        <dgm:presLayoutVars>
          <dgm:bulletEnabled val="1"/>
        </dgm:presLayoutVars>
      </dgm:prSet>
      <dgm:spPr/>
    </dgm:pt>
    <dgm:pt modelId="{C957BD53-9359-47B5-8122-767B97DF461A}" type="pres">
      <dgm:prSet presAssocID="{1214DC43-1205-4A99-A953-E16158BCA936}" presName="bgRect" presStyleLbl="bgAccFollowNode1" presStyleIdx="1" presStyleCnt="3"/>
      <dgm:spPr/>
    </dgm:pt>
    <dgm:pt modelId="{80F44458-EA63-4EF6-9FC8-CF3C545DCA5B}" type="pres">
      <dgm:prSet presAssocID="{45FF186C-E442-4A80-9D71-C3C79D406C3B}" presName="sibTransNodeCircle" presStyleLbl="alignNode1" presStyleIdx="2" presStyleCnt="6">
        <dgm:presLayoutVars>
          <dgm:chMax val="0"/>
          <dgm:bulletEnabled/>
        </dgm:presLayoutVars>
      </dgm:prSet>
      <dgm:spPr/>
    </dgm:pt>
    <dgm:pt modelId="{A73BC9AE-8677-4EF1-9229-F7994F741D1F}" type="pres">
      <dgm:prSet presAssocID="{1214DC43-1205-4A99-A953-E16158BCA936}" presName="bottomLine" presStyleLbl="alignNode1" presStyleIdx="3" presStyleCnt="6">
        <dgm:presLayoutVars/>
      </dgm:prSet>
      <dgm:spPr/>
    </dgm:pt>
    <dgm:pt modelId="{7DE57C44-04FE-485D-9CFD-866361045D5F}" type="pres">
      <dgm:prSet presAssocID="{1214DC43-1205-4A99-A953-E16158BCA936}" presName="nodeText" presStyleLbl="bgAccFollowNode1" presStyleIdx="1" presStyleCnt="3">
        <dgm:presLayoutVars>
          <dgm:bulletEnabled val="1"/>
        </dgm:presLayoutVars>
      </dgm:prSet>
      <dgm:spPr/>
    </dgm:pt>
    <dgm:pt modelId="{9E0B9510-E73B-4D4F-8B0D-23BF2EF158C5}" type="pres">
      <dgm:prSet presAssocID="{45FF186C-E442-4A80-9D71-C3C79D406C3B}" presName="sibTrans" presStyleCnt="0"/>
      <dgm:spPr/>
    </dgm:pt>
    <dgm:pt modelId="{B492F5E6-C501-4CF0-BB8E-E46BC882FD5F}" type="pres">
      <dgm:prSet presAssocID="{441C7CEC-D324-44DB-A0EF-5A56D815F64C}" presName="compositeNode" presStyleCnt="0">
        <dgm:presLayoutVars>
          <dgm:bulletEnabled val="1"/>
        </dgm:presLayoutVars>
      </dgm:prSet>
      <dgm:spPr/>
    </dgm:pt>
    <dgm:pt modelId="{40C1FF53-EB54-4F0F-B7EE-8C63C4A97E03}" type="pres">
      <dgm:prSet presAssocID="{441C7CEC-D324-44DB-A0EF-5A56D815F64C}" presName="bgRect" presStyleLbl="bgAccFollowNode1" presStyleIdx="2" presStyleCnt="3"/>
      <dgm:spPr/>
    </dgm:pt>
    <dgm:pt modelId="{AE8C225D-3B3E-45D1-A511-BBB345F2851C}" type="pres">
      <dgm:prSet presAssocID="{8FFE7D81-96D1-4255-A25D-31A28EEBD09D}" presName="sibTransNodeCircle" presStyleLbl="alignNode1" presStyleIdx="4" presStyleCnt="6">
        <dgm:presLayoutVars>
          <dgm:chMax val="0"/>
          <dgm:bulletEnabled/>
        </dgm:presLayoutVars>
      </dgm:prSet>
      <dgm:spPr/>
    </dgm:pt>
    <dgm:pt modelId="{13597008-FB28-4CBC-A4ED-1C1062CB5804}" type="pres">
      <dgm:prSet presAssocID="{441C7CEC-D324-44DB-A0EF-5A56D815F64C}" presName="bottomLine" presStyleLbl="alignNode1" presStyleIdx="5" presStyleCnt="6">
        <dgm:presLayoutVars/>
      </dgm:prSet>
      <dgm:spPr/>
    </dgm:pt>
    <dgm:pt modelId="{B441A197-1D75-4C4C-8936-2AA9F7E9C820}" type="pres">
      <dgm:prSet presAssocID="{441C7CEC-D324-44DB-A0EF-5A56D815F64C}" presName="nodeText" presStyleLbl="bgAccFollowNode1" presStyleIdx="2" presStyleCnt="3">
        <dgm:presLayoutVars>
          <dgm:bulletEnabled val="1"/>
        </dgm:presLayoutVars>
      </dgm:prSet>
      <dgm:spPr/>
    </dgm:pt>
  </dgm:ptLst>
  <dgm:cxnLst>
    <dgm:cxn modelId="{DAAE3401-F7D3-417B-BADB-9AB05E25C1BB}" type="presOf" srcId="{B6AF4AF4-44AB-455E-B5C9-4E0E46753AF6}" destId="{3E96732C-A1CB-46B5-AD3B-70997078B27B}" srcOrd="0" destOrd="0" presId="urn:microsoft.com/office/officeart/2016/7/layout/BasicLinearProcessNumbered"/>
    <dgm:cxn modelId="{FD968812-C420-41E9-AD12-F1E04DBBB7FB}" type="presOf" srcId="{45B2A6AF-188E-4432-A873-F868995124DA}" destId="{C8EB6B21-3D2E-4B13-9E9B-E76CC30F19B0}" srcOrd="0" destOrd="0" presId="urn:microsoft.com/office/officeart/2016/7/layout/BasicLinearProcessNumbered"/>
    <dgm:cxn modelId="{B2175417-95A9-4EFF-BD51-C4B8044FFEEC}" type="presOf" srcId="{1FB87762-6C32-4E21-94D5-16BF808710A7}" destId="{48183284-6392-4797-8FFE-63E1225CDD1E}" srcOrd="0" destOrd="0" presId="urn:microsoft.com/office/officeart/2016/7/layout/BasicLinearProcessNumbered"/>
    <dgm:cxn modelId="{4546F01C-6D34-4681-B120-630115EBDF47}" type="presOf" srcId="{441C7CEC-D324-44DB-A0EF-5A56D815F64C}" destId="{40C1FF53-EB54-4F0F-B7EE-8C63C4A97E03}" srcOrd="0" destOrd="0" presId="urn:microsoft.com/office/officeart/2016/7/layout/BasicLinearProcessNumbered"/>
    <dgm:cxn modelId="{DEBB1920-6562-43D0-BB24-C9C73F98661A}" type="presOf" srcId="{8FFE7D81-96D1-4255-A25D-31A28EEBD09D}" destId="{AE8C225D-3B3E-45D1-A511-BBB345F2851C}" srcOrd="0" destOrd="0" presId="urn:microsoft.com/office/officeart/2016/7/layout/BasicLinearProcessNumbered"/>
    <dgm:cxn modelId="{F637DA41-71F6-4AAA-A8AF-6F0720199CD1}" srcId="{B6AF4AF4-44AB-455E-B5C9-4E0E46753AF6}" destId="{441C7CEC-D324-44DB-A0EF-5A56D815F64C}" srcOrd="2" destOrd="0" parTransId="{1A1F6E17-2D39-4DA9-A1E6-E9F3D657A2D6}" sibTransId="{8FFE7D81-96D1-4255-A25D-31A28EEBD09D}"/>
    <dgm:cxn modelId="{89693564-19CA-4D96-BE3A-9A3AC09902EB}" type="presOf" srcId="{1214DC43-1205-4A99-A953-E16158BCA936}" destId="{7DE57C44-04FE-485D-9CFD-866361045D5F}" srcOrd="1" destOrd="0" presId="urn:microsoft.com/office/officeart/2016/7/layout/BasicLinearProcessNumbered"/>
    <dgm:cxn modelId="{21AB9955-566D-41F8-BB60-BDF1F059C811}" type="presOf" srcId="{1214DC43-1205-4A99-A953-E16158BCA936}" destId="{C957BD53-9359-47B5-8122-767B97DF461A}" srcOrd="0" destOrd="0" presId="urn:microsoft.com/office/officeart/2016/7/layout/BasicLinearProcessNumbered"/>
    <dgm:cxn modelId="{FA9A365A-99DE-48B1-8D33-AE6BA1512581}" type="presOf" srcId="{45B2A6AF-188E-4432-A873-F868995124DA}" destId="{CBC14CAE-5647-4AD7-93C5-5CA09B2DA584}" srcOrd="1" destOrd="0" presId="urn:microsoft.com/office/officeart/2016/7/layout/BasicLinearProcessNumbered"/>
    <dgm:cxn modelId="{5C0CA0B2-5D2F-42BB-8F41-01E04878220E}" type="presOf" srcId="{45FF186C-E442-4A80-9D71-C3C79D406C3B}" destId="{80F44458-EA63-4EF6-9FC8-CF3C545DCA5B}" srcOrd="0" destOrd="0" presId="urn:microsoft.com/office/officeart/2016/7/layout/BasicLinearProcessNumbered"/>
    <dgm:cxn modelId="{F67439DB-A980-4AA6-8970-62B3368815DA}" type="presOf" srcId="{441C7CEC-D324-44DB-A0EF-5A56D815F64C}" destId="{B441A197-1D75-4C4C-8936-2AA9F7E9C820}" srcOrd="1" destOrd="0" presId="urn:microsoft.com/office/officeart/2016/7/layout/BasicLinearProcessNumbered"/>
    <dgm:cxn modelId="{A02B64EA-1AB5-4EE4-B242-DBCBB80438C2}" srcId="{B6AF4AF4-44AB-455E-B5C9-4E0E46753AF6}" destId="{45B2A6AF-188E-4432-A873-F868995124DA}" srcOrd="0" destOrd="0" parTransId="{1EF1D687-7003-4FB6-8869-6F206F3D7626}" sibTransId="{1FB87762-6C32-4E21-94D5-16BF808710A7}"/>
    <dgm:cxn modelId="{18DACDF4-77CF-4051-946F-AF7E7D6C676D}" srcId="{B6AF4AF4-44AB-455E-B5C9-4E0E46753AF6}" destId="{1214DC43-1205-4A99-A953-E16158BCA936}" srcOrd="1" destOrd="0" parTransId="{CB8B0630-782B-427B-80F0-EEA766BACC3B}" sibTransId="{45FF186C-E442-4A80-9D71-C3C79D406C3B}"/>
    <dgm:cxn modelId="{8174A549-E462-4E54-811B-C0AB9365E2D9}" type="presParOf" srcId="{3E96732C-A1CB-46B5-AD3B-70997078B27B}" destId="{C9BA1AE0-07DF-4BF0-9DF2-49D69BFA3186}" srcOrd="0" destOrd="0" presId="urn:microsoft.com/office/officeart/2016/7/layout/BasicLinearProcessNumbered"/>
    <dgm:cxn modelId="{6A6C6AA9-1988-4AFE-AE6B-97971E2A783C}" type="presParOf" srcId="{C9BA1AE0-07DF-4BF0-9DF2-49D69BFA3186}" destId="{C8EB6B21-3D2E-4B13-9E9B-E76CC30F19B0}" srcOrd="0" destOrd="0" presId="urn:microsoft.com/office/officeart/2016/7/layout/BasicLinearProcessNumbered"/>
    <dgm:cxn modelId="{0A2C8647-D17E-4EA4-A42B-807C894CE680}" type="presParOf" srcId="{C9BA1AE0-07DF-4BF0-9DF2-49D69BFA3186}" destId="{48183284-6392-4797-8FFE-63E1225CDD1E}" srcOrd="1" destOrd="0" presId="urn:microsoft.com/office/officeart/2016/7/layout/BasicLinearProcessNumbered"/>
    <dgm:cxn modelId="{8ADEB74E-9C4A-42E5-87DF-6FB6C148F50D}" type="presParOf" srcId="{C9BA1AE0-07DF-4BF0-9DF2-49D69BFA3186}" destId="{D4C86CFF-89A5-454F-AE43-DF2133B6DF99}" srcOrd="2" destOrd="0" presId="urn:microsoft.com/office/officeart/2016/7/layout/BasicLinearProcessNumbered"/>
    <dgm:cxn modelId="{635BE224-5ED5-4235-BBAC-597E5116A9D9}" type="presParOf" srcId="{C9BA1AE0-07DF-4BF0-9DF2-49D69BFA3186}" destId="{CBC14CAE-5647-4AD7-93C5-5CA09B2DA584}" srcOrd="3" destOrd="0" presId="urn:microsoft.com/office/officeart/2016/7/layout/BasicLinearProcessNumbered"/>
    <dgm:cxn modelId="{D3DE2572-7681-4693-A9B1-254228755D2D}" type="presParOf" srcId="{3E96732C-A1CB-46B5-AD3B-70997078B27B}" destId="{D39EC9EC-0114-4461-905D-898C66E983A5}" srcOrd="1" destOrd="0" presId="urn:microsoft.com/office/officeart/2016/7/layout/BasicLinearProcessNumbered"/>
    <dgm:cxn modelId="{419808F2-EB5F-4B4B-9847-9064416A0DE3}" type="presParOf" srcId="{3E96732C-A1CB-46B5-AD3B-70997078B27B}" destId="{D2092025-0900-46CA-9F6F-45C87A513973}" srcOrd="2" destOrd="0" presId="urn:microsoft.com/office/officeart/2016/7/layout/BasicLinearProcessNumbered"/>
    <dgm:cxn modelId="{70ADC3D3-56EB-4AA1-AB73-45BEFF01680D}" type="presParOf" srcId="{D2092025-0900-46CA-9F6F-45C87A513973}" destId="{C957BD53-9359-47B5-8122-767B97DF461A}" srcOrd="0" destOrd="0" presId="urn:microsoft.com/office/officeart/2016/7/layout/BasicLinearProcessNumbered"/>
    <dgm:cxn modelId="{C1857C6B-6CD7-4EE6-82A0-2DCE25CAB0EB}" type="presParOf" srcId="{D2092025-0900-46CA-9F6F-45C87A513973}" destId="{80F44458-EA63-4EF6-9FC8-CF3C545DCA5B}" srcOrd="1" destOrd="0" presId="urn:microsoft.com/office/officeart/2016/7/layout/BasicLinearProcessNumbered"/>
    <dgm:cxn modelId="{30E43ECF-78D8-40C1-A936-DF604B55E50D}" type="presParOf" srcId="{D2092025-0900-46CA-9F6F-45C87A513973}" destId="{A73BC9AE-8677-4EF1-9229-F7994F741D1F}" srcOrd="2" destOrd="0" presId="urn:microsoft.com/office/officeart/2016/7/layout/BasicLinearProcessNumbered"/>
    <dgm:cxn modelId="{3000F169-AF99-458B-9AE1-6E30BF05C54D}" type="presParOf" srcId="{D2092025-0900-46CA-9F6F-45C87A513973}" destId="{7DE57C44-04FE-485D-9CFD-866361045D5F}" srcOrd="3" destOrd="0" presId="urn:microsoft.com/office/officeart/2016/7/layout/BasicLinearProcessNumbered"/>
    <dgm:cxn modelId="{E2B47CB2-1558-45DC-84BB-7A9067439191}" type="presParOf" srcId="{3E96732C-A1CB-46B5-AD3B-70997078B27B}" destId="{9E0B9510-E73B-4D4F-8B0D-23BF2EF158C5}" srcOrd="3" destOrd="0" presId="urn:microsoft.com/office/officeart/2016/7/layout/BasicLinearProcessNumbered"/>
    <dgm:cxn modelId="{CE82F22D-58C9-4D83-946B-DEACE1594ACC}" type="presParOf" srcId="{3E96732C-A1CB-46B5-AD3B-70997078B27B}" destId="{B492F5E6-C501-4CF0-BB8E-E46BC882FD5F}" srcOrd="4" destOrd="0" presId="urn:microsoft.com/office/officeart/2016/7/layout/BasicLinearProcessNumbered"/>
    <dgm:cxn modelId="{569AEAF8-83E2-43C9-B6E7-0BDFD37AE482}" type="presParOf" srcId="{B492F5E6-C501-4CF0-BB8E-E46BC882FD5F}" destId="{40C1FF53-EB54-4F0F-B7EE-8C63C4A97E03}" srcOrd="0" destOrd="0" presId="urn:microsoft.com/office/officeart/2016/7/layout/BasicLinearProcessNumbered"/>
    <dgm:cxn modelId="{8ED60AA1-4171-402B-8AA3-E1B05E02C081}" type="presParOf" srcId="{B492F5E6-C501-4CF0-BB8E-E46BC882FD5F}" destId="{AE8C225D-3B3E-45D1-A511-BBB345F2851C}" srcOrd="1" destOrd="0" presId="urn:microsoft.com/office/officeart/2016/7/layout/BasicLinearProcessNumbered"/>
    <dgm:cxn modelId="{5FB653AA-3379-4D1E-A004-A7112C5EA9A8}" type="presParOf" srcId="{B492F5E6-C501-4CF0-BB8E-E46BC882FD5F}" destId="{13597008-FB28-4CBC-A4ED-1C1062CB5804}" srcOrd="2" destOrd="0" presId="urn:microsoft.com/office/officeart/2016/7/layout/BasicLinearProcessNumbered"/>
    <dgm:cxn modelId="{B99EDBBA-9BEE-4168-8458-DDF070C48EC5}" type="presParOf" srcId="{B492F5E6-C501-4CF0-BB8E-E46BC882FD5F}" destId="{B441A197-1D75-4C4C-8936-2AA9F7E9C82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B5305-11A8-4C2C-947C-4F5CDB007945}">
      <dsp:nvSpPr>
        <dsp:cNvPr id="0" name=""/>
        <dsp:cNvSpPr/>
      </dsp:nvSpPr>
      <dsp:spPr>
        <a:xfrm>
          <a:off x="563316" y="539241"/>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4841B0-1CD3-44FD-8FB6-219C3BD02A95}">
      <dsp:nvSpPr>
        <dsp:cNvPr id="0" name=""/>
        <dsp:cNvSpPr/>
      </dsp:nvSpPr>
      <dsp:spPr>
        <a:xfrm>
          <a:off x="936253" y="91217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FDA91B-0DB6-4524-BD95-FC56B0EFF467}">
      <dsp:nvSpPr>
        <dsp:cNvPr id="0" name=""/>
        <dsp:cNvSpPr/>
      </dsp:nvSpPr>
      <dsp:spPr>
        <a:xfrm>
          <a:off x="3910"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Wildlife monitoring is key for conservation</a:t>
          </a:r>
        </a:p>
      </dsp:txBody>
      <dsp:txXfrm>
        <a:off x="3910" y="2834241"/>
        <a:ext cx="2868750" cy="720000"/>
      </dsp:txXfrm>
    </dsp:sp>
    <dsp:sp modelId="{A234BB48-C604-4A2F-BB7E-12F35CCD6D64}">
      <dsp:nvSpPr>
        <dsp:cNvPr id="0" name=""/>
        <dsp:cNvSpPr/>
      </dsp:nvSpPr>
      <dsp:spPr>
        <a:xfrm>
          <a:off x="3934097" y="539241"/>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E1BF5-2CCC-437B-820B-CDB18272AC4C}">
      <dsp:nvSpPr>
        <dsp:cNvPr id="0" name=""/>
        <dsp:cNvSpPr/>
      </dsp:nvSpPr>
      <dsp:spPr>
        <a:xfrm>
          <a:off x="4307035" y="91217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49CB1C-60FC-474F-8526-60AA3C841602}">
      <dsp:nvSpPr>
        <dsp:cNvPr id="0" name=""/>
        <dsp:cNvSpPr/>
      </dsp:nvSpPr>
      <dsp:spPr>
        <a:xfrm>
          <a:off x="3374691"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How do we estimate the population size of wild animals?</a:t>
          </a:r>
        </a:p>
      </dsp:txBody>
      <dsp:txXfrm>
        <a:off x="3374691" y="2834241"/>
        <a:ext cx="2868750" cy="720000"/>
      </dsp:txXfrm>
    </dsp:sp>
    <dsp:sp modelId="{A2415DED-451B-470C-8F94-DA3EC67A7149}">
      <dsp:nvSpPr>
        <dsp:cNvPr id="0" name=""/>
        <dsp:cNvSpPr/>
      </dsp:nvSpPr>
      <dsp:spPr>
        <a:xfrm>
          <a:off x="7304879" y="539241"/>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091B0-AA74-48DD-B298-A9CE169061B6}">
      <dsp:nvSpPr>
        <dsp:cNvPr id="0" name=""/>
        <dsp:cNvSpPr/>
      </dsp:nvSpPr>
      <dsp:spPr>
        <a:xfrm>
          <a:off x="7677816" y="912178"/>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44D75C-C48A-4C09-9E3E-052DE95BD0BB}">
      <dsp:nvSpPr>
        <dsp:cNvPr id="0" name=""/>
        <dsp:cNvSpPr/>
      </dsp:nvSpPr>
      <dsp:spPr>
        <a:xfrm>
          <a:off x="6745472"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Combining data types</a:t>
          </a:r>
        </a:p>
      </dsp:txBody>
      <dsp:txXfrm>
        <a:off x="6745472" y="2834241"/>
        <a:ext cx="28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B6B21-3D2E-4B13-9E9B-E76CC30F19B0}">
      <dsp:nvSpPr>
        <dsp:cNvPr id="0" name=""/>
        <dsp:cNvSpPr/>
      </dsp:nvSpPr>
      <dsp:spPr>
        <a:xfrm>
          <a:off x="0" y="60275"/>
          <a:ext cx="2686347" cy="3760886"/>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438" tIns="330200" rIns="209438" bIns="330200" numCol="1" spcCol="1270" anchor="t" anchorCtr="0">
          <a:noAutofit/>
        </a:bodyPr>
        <a:lstStyle/>
        <a:p>
          <a:pPr marL="0" lvl="0" indent="0" algn="l" defTabSz="1022350">
            <a:lnSpc>
              <a:spcPct val="90000"/>
            </a:lnSpc>
            <a:spcBef>
              <a:spcPct val="0"/>
            </a:spcBef>
            <a:spcAft>
              <a:spcPct val="35000"/>
            </a:spcAft>
            <a:buNone/>
          </a:pPr>
          <a:r>
            <a:rPr lang="en-US" sz="2300" kern="1200"/>
            <a:t>Simulate interactions of individuals with camera traps and detections</a:t>
          </a:r>
        </a:p>
      </dsp:txBody>
      <dsp:txXfrm>
        <a:off x="0" y="1489412"/>
        <a:ext cx="2686347" cy="2256531"/>
      </dsp:txXfrm>
    </dsp:sp>
    <dsp:sp modelId="{48183284-6392-4797-8FFE-63E1225CDD1E}">
      <dsp:nvSpPr>
        <dsp:cNvPr id="0" name=""/>
        <dsp:cNvSpPr/>
      </dsp:nvSpPr>
      <dsp:spPr>
        <a:xfrm>
          <a:off x="779040" y="436363"/>
          <a:ext cx="1128265" cy="1128265"/>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44271" y="601594"/>
        <a:ext cx="797803" cy="797803"/>
      </dsp:txXfrm>
    </dsp:sp>
    <dsp:sp modelId="{D4C86CFF-89A5-454F-AE43-DF2133B6DF99}">
      <dsp:nvSpPr>
        <dsp:cNvPr id="0" name=""/>
        <dsp:cNvSpPr/>
      </dsp:nvSpPr>
      <dsp:spPr>
        <a:xfrm>
          <a:off x="0" y="3821089"/>
          <a:ext cx="2686347" cy="72"/>
        </a:xfrm>
        <a:prstGeom prst="rect">
          <a:avLst/>
        </a:prstGeom>
        <a:solidFill>
          <a:schemeClr val="accent5">
            <a:hueOff val="499051"/>
            <a:satOff val="-10098"/>
            <a:lumOff val="314"/>
            <a:alphaOff val="0"/>
          </a:schemeClr>
        </a:solidFill>
        <a:ln w="19050" cap="rnd" cmpd="sng" algn="ctr">
          <a:solidFill>
            <a:schemeClr val="accent5">
              <a:hueOff val="499051"/>
              <a:satOff val="-10098"/>
              <a:lumOff val="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57BD53-9359-47B5-8122-767B97DF461A}">
      <dsp:nvSpPr>
        <dsp:cNvPr id="0" name=""/>
        <dsp:cNvSpPr/>
      </dsp:nvSpPr>
      <dsp:spPr>
        <a:xfrm>
          <a:off x="2954982" y="60275"/>
          <a:ext cx="2686347" cy="3760886"/>
        </a:xfrm>
        <a:prstGeom prst="rect">
          <a:avLst/>
        </a:prstGeom>
        <a:solidFill>
          <a:schemeClr val="accent5">
            <a:tint val="40000"/>
            <a:alpha val="90000"/>
            <a:hueOff val="1325892"/>
            <a:satOff val="-13914"/>
            <a:lumOff val="-912"/>
            <a:alphaOff val="0"/>
          </a:schemeClr>
        </a:solidFill>
        <a:ln w="19050" cap="rnd" cmpd="sng" algn="ctr">
          <a:solidFill>
            <a:schemeClr val="accent5">
              <a:tint val="40000"/>
              <a:alpha val="90000"/>
              <a:hueOff val="1325892"/>
              <a:satOff val="-13914"/>
              <a:lumOff val="-9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438" tIns="330200" rIns="209438" bIns="330200" numCol="1" spcCol="1270" anchor="t" anchorCtr="0">
          <a:noAutofit/>
        </a:bodyPr>
        <a:lstStyle/>
        <a:p>
          <a:pPr marL="0" lvl="0" indent="0" algn="l" defTabSz="1022350">
            <a:lnSpc>
              <a:spcPct val="90000"/>
            </a:lnSpc>
            <a:spcBef>
              <a:spcPct val="0"/>
            </a:spcBef>
            <a:spcAft>
              <a:spcPct val="35000"/>
            </a:spcAft>
            <a:buNone/>
          </a:pPr>
          <a:r>
            <a:rPr lang="en-US" sz="2300" kern="1200" dirty="0"/>
            <a:t>Generate capture histories and presence-absence matrices</a:t>
          </a:r>
        </a:p>
      </dsp:txBody>
      <dsp:txXfrm>
        <a:off x="2954982" y="1489412"/>
        <a:ext cx="2686347" cy="2256531"/>
      </dsp:txXfrm>
    </dsp:sp>
    <dsp:sp modelId="{80F44458-EA63-4EF6-9FC8-CF3C545DCA5B}">
      <dsp:nvSpPr>
        <dsp:cNvPr id="0" name=""/>
        <dsp:cNvSpPr/>
      </dsp:nvSpPr>
      <dsp:spPr>
        <a:xfrm>
          <a:off x="3734023" y="436363"/>
          <a:ext cx="1128265" cy="1128265"/>
        </a:xfrm>
        <a:prstGeom prst="ellipse">
          <a:avLst/>
        </a:prstGeom>
        <a:solidFill>
          <a:schemeClr val="accent5">
            <a:hueOff val="998102"/>
            <a:satOff val="-20196"/>
            <a:lumOff val="628"/>
            <a:alphaOff val="0"/>
          </a:schemeClr>
        </a:solidFill>
        <a:ln w="19050" cap="rnd" cmpd="sng" algn="ctr">
          <a:solidFill>
            <a:schemeClr val="accent5">
              <a:hueOff val="998102"/>
              <a:satOff val="-20196"/>
              <a:lumOff val="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899254" y="601594"/>
        <a:ext cx="797803" cy="797803"/>
      </dsp:txXfrm>
    </dsp:sp>
    <dsp:sp modelId="{A73BC9AE-8677-4EF1-9229-F7994F741D1F}">
      <dsp:nvSpPr>
        <dsp:cNvPr id="0" name=""/>
        <dsp:cNvSpPr/>
      </dsp:nvSpPr>
      <dsp:spPr>
        <a:xfrm>
          <a:off x="2954982" y="3821089"/>
          <a:ext cx="2686347" cy="72"/>
        </a:xfrm>
        <a:prstGeom prst="rect">
          <a:avLst/>
        </a:prstGeom>
        <a:solidFill>
          <a:schemeClr val="accent5">
            <a:hueOff val="1497154"/>
            <a:satOff val="-30293"/>
            <a:lumOff val="941"/>
            <a:alphaOff val="0"/>
          </a:schemeClr>
        </a:solidFill>
        <a:ln w="19050" cap="rnd" cmpd="sng" algn="ctr">
          <a:solidFill>
            <a:schemeClr val="accent5">
              <a:hueOff val="1497154"/>
              <a:satOff val="-30293"/>
              <a:lumOff val="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1FF53-EB54-4F0F-B7EE-8C63C4A97E03}">
      <dsp:nvSpPr>
        <dsp:cNvPr id="0" name=""/>
        <dsp:cNvSpPr/>
      </dsp:nvSpPr>
      <dsp:spPr>
        <a:xfrm>
          <a:off x="5909964" y="60275"/>
          <a:ext cx="2686347" cy="3760886"/>
        </a:xfrm>
        <a:prstGeom prst="rect">
          <a:avLst/>
        </a:prstGeom>
        <a:solidFill>
          <a:schemeClr val="accent5">
            <a:tint val="40000"/>
            <a:alpha val="90000"/>
            <a:hueOff val="2651784"/>
            <a:satOff val="-27828"/>
            <a:lumOff val="-1825"/>
            <a:alphaOff val="0"/>
          </a:schemeClr>
        </a:solidFill>
        <a:ln w="19050" cap="rnd" cmpd="sng" algn="ctr">
          <a:solidFill>
            <a:schemeClr val="accent5">
              <a:tint val="40000"/>
              <a:alpha val="90000"/>
              <a:hueOff val="2651784"/>
              <a:satOff val="-27828"/>
              <a:lumOff val="-18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438" tIns="330200" rIns="209438" bIns="330200" numCol="1" spcCol="1270" anchor="t" anchorCtr="0">
          <a:noAutofit/>
        </a:bodyPr>
        <a:lstStyle/>
        <a:p>
          <a:pPr marL="0" lvl="0" indent="0" algn="l" defTabSz="1022350">
            <a:lnSpc>
              <a:spcPct val="90000"/>
            </a:lnSpc>
            <a:spcBef>
              <a:spcPct val="0"/>
            </a:spcBef>
            <a:spcAft>
              <a:spcPct val="35000"/>
            </a:spcAft>
            <a:buNone/>
          </a:pPr>
          <a:r>
            <a:rPr lang="en-US" sz="2300" kern="1200" dirty="0"/>
            <a:t>Feed into the model </a:t>
          </a:r>
        </a:p>
      </dsp:txBody>
      <dsp:txXfrm>
        <a:off x="5909964" y="1489412"/>
        <a:ext cx="2686347" cy="2256531"/>
      </dsp:txXfrm>
    </dsp:sp>
    <dsp:sp modelId="{AE8C225D-3B3E-45D1-A511-BBB345F2851C}">
      <dsp:nvSpPr>
        <dsp:cNvPr id="0" name=""/>
        <dsp:cNvSpPr/>
      </dsp:nvSpPr>
      <dsp:spPr>
        <a:xfrm>
          <a:off x="6689005" y="436363"/>
          <a:ext cx="1128265" cy="1128265"/>
        </a:xfrm>
        <a:prstGeom prst="ellipse">
          <a:avLst/>
        </a:prstGeom>
        <a:solidFill>
          <a:schemeClr val="accent5">
            <a:hueOff val="1996205"/>
            <a:satOff val="-40391"/>
            <a:lumOff val="1255"/>
            <a:alphaOff val="0"/>
          </a:schemeClr>
        </a:solidFill>
        <a:ln w="19050" cap="rnd" cmpd="sng" algn="ctr">
          <a:solidFill>
            <a:schemeClr val="accent5">
              <a:hueOff val="1996205"/>
              <a:satOff val="-40391"/>
              <a:lumOff val="1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854236" y="601594"/>
        <a:ext cx="797803" cy="797803"/>
      </dsp:txXfrm>
    </dsp:sp>
    <dsp:sp modelId="{13597008-FB28-4CBC-A4ED-1C1062CB5804}">
      <dsp:nvSpPr>
        <dsp:cNvPr id="0" name=""/>
        <dsp:cNvSpPr/>
      </dsp:nvSpPr>
      <dsp:spPr>
        <a:xfrm>
          <a:off x="5909964" y="3821089"/>
          <a:ext cx="2686347" cy="72"/>
        </a:xfrm>
        <a:prstGeom prst="rect">
          <a:avLst/>
        </a:prstGeom>
        <a:solidFill>
          <a:schemeClr val="accent5">
            <a:hueOff val="2495256"/>
            <a:satOff val="-50489"/>
            <a:lumOff val="1569"/>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D95420-F304-D3B0-4966-D5FA8EA56A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D6024B1-D37A-DC20-B605-BF4F3B630F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B0562C-898E-4C20-89F7-29F5BDD35AB4}" type="datetimeFigureOut">
              <a:rPr lang="en-US" smtClean="0"/>
              <a:t>4/10/2023</a:t>
            </a:fld>
            <a:endParaRPr lang="en-US"/>
          </a:p>
        </p:txBody>
      </p:sp>
      <p:sp>
        <p:nvSpPr>
          <p:cNvPr id="4" name="Footer Placeholder 3">
            <a:extLst>
              <a:ext uri="{FF2B5EF4-FFF2-40B4-BE49-F238E27FC236}">
                <a16:creationId xmlns:a16="http://schemas.microsoft.com/office/drawing/2014/main" id="{4BF1FED3-42A9-4AD1-2FFD-0BA8E506C6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7A032E-C9AF-F20A-3787-BA10C1E23B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EF333F-3F96-443C-AA04-59B41BF30E1A}" type="slidenum">
              <a:rPr lang="en-US" smtClean="0"/>
              <a:t>‹#›</a:t>
            </a:fld>
            <a:endParaRPr lang="en-US"/>
          </a:p>
        </p:txBody>
      </p:sp>
    </p:spTree>
    <p:extLst>
      <p:ext uri="{BB962C8B-B14F-4D97-AF65-F5344CB8AC3E}">
        <p14:creationId xmlns:p14="http://schemas.microsoft.com/office/powerpoint/2010/main" val="1513911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E8087E-D77F-4736-AB99-C92892B87BA6}"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7E54F-E90B-4546-A13C-813D4F986C3E}" type="slidenum">
              <a:rPr lang="en-US" smtClean="0"/>
              <a:t>‹#›</a:t>
            </a:fld>
            <a:endParaRPr lang="en-US"/>
          </a:p>
        </p:txBody>
      </p:sp>
    </p:spTree>
    <p:extLst>
      <p:ext uri="{BB962C8B-B14F-4D97-AF65-F5344CB8AC3E}">
        <p14:creationId xmlns:p14="http://schemas.microsoft.com/office/powerpoint/2010/main" val="392483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47E54F-E90B-4546-A13C-813D4F986C3E}" type="slidenum">
              <a:rPr lang="en-US" smtClean="0"/>
              <a:t>1</a:t>
            </a:fld>
            <a:endParaRPr lang="en-US"/>
          </a:p>
        </p:txBody>
      </p:sp>
    </p:spTree>
    <p:extLst>
      <p:ext uri="{BB962C8B-B14F-4D97-AF65-F5344CB8AC3E}">
        <p14:creationId xmlns:p14="http://schemas.microsoft.com/office/powerpoint/2010/main" val="1276440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1 min</a:t>
                </a:r>
              </a:p>
              <a:p>
                <a:r>
                  <a:rPr lang="en-US" dirty="0"/>
                  <a:t>Now, we can describe our data generation process. We will start with the capture-recapture data generation. First, each individual is given a home-range. Here we have five home-ranges placed on the study area, which we define to be a unit square.</a:t>
                </a:r>
              </a:p>
              <a:p>
                <a:endParaRPr lang="en-US" dirty="0"/>
              </a:p>
              <a:p>
                <a:r>
                  <a:rPr lang="en-US" baseline="0" dirty="0"/>
                  <a:t>Now, we place our simulated camera traps</a:t>
                </a:r>
                <a:r>
                  <a:rPr lang="en-US" dirty="0"/>
                  <a:t>.</a:t>
                </a:r>
                <a:r>
                  <a:rPr lang="en-US" baseline="0" dirty="0"/>
                  <a:t> </a:t>
                </a:r>
                <a:r>
                  <a:rPr lang="en-US" dirty="0"/>
                  <a:t>The camera traps and home-ranges</a:t>
                </a:r>
                <a:r>
                  <a:rPr lang="en-US" baseline="0" dirty="0"/>
                  <a:t> </a:t>
                </a:r>
                <a:r>
                  <a:rPr lang="en-US" dirty="0"/>
                  <a:t>were placed randomly with a Poisson process.</a:t>
                </a:r>
                <a:r>
                  <a:rPr lang="en-US" baseline="0" dirty="0"/>
                  <a:t> </a:t>
                </a:r>
                <a:r>
                  <a:rPr lang="en-US" dirty="0"/>
                  <a:t>Next, we assume that the capture probability of individual </a:t>
                </a:r>
                <a:r>
                  <a:rPr lang="en-US" dirty="0" err="1"/>
                  <a:t>i</a:t>
                </a:r>
                <a:r>
                  <a:rPr lang="en-US" dirty="0"/>
                  <a:t>, </a:t>
                </a:r>
                <a:r>
                  <a:rPr lang="en-US" dirty="0" err="1"/>
                  <a:t>p_i</a:t>
                </a:r>
                <a:r>
                  <a:rPr lang="en-US" dirty="0"/>
                  <a:t> decreases with distance between the home-range </a:t>
                </a:r>
                <a:r>
                  <a:rPr lang="en-US" dirty="0" err="1"/>
                  <a:t>centre</a:t>
                </a:r>
                <a:r>
                  <a:rPr lang="en-US" dirty="0"/>
                  <a:t> </a:t>
                </a:r>
                <a:r>
                  <a:rPr lang="en-US" dirty="0" err="1"/>
                  <a:t>i</a:t>
                </a:r>
                <a:r>
                  <a:rPr lang="en-US" dirty="0"/>
                  <a:t> and the camera location j. A half-normal detection function models this behavior nicely, with the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decreasing</a:t>
                </a:r>
                <a:r>
                  <a:rPr lang="en-US" baseline="0" dirty="0"/>
                  <a:t> with distance d from the camera trap. We also define a species capture probability p. If the distance between a camera trap and the home-range is 0, we assume that p will decide the probability of capture (otherwise it would be 1). A movement parameter </a:t>
                </a:r>
                <a14:m>
                  <m:oMath xmlns:m="http://schemas.openxmlformats.org/officeDocument/2006/math">
                    <m:r>
                      <a:rPr lang="en-US" b="0" i="1" baseline="0" smtClean="0">
                        <a:latin typeface="Cambria Math" panose="02040503050406030204" pitchFamily="18" charset="0"/>
                      </a:rPr>
                      <m:t>𝜏</m:t>
                    </m:r>
                  </m:oMath>
                </a14:m>
                <a:r>
                  <a:rPr lang="en-US" dirty="0"/>
                  <a:t> is also defined, being a</a:t>
                </a:r>
                <a:r>
                  <a:rPr lang="en-US" baseline="0" dirty="0"/>
                  <a:t> real number where larger tau is more movement. The animal can move throughout the study area, but typically stay close to their home-range. This is represented by </a:t>
                </a:r>
                <a14:m>
                  <m:oMath xmlns:m="http://schemas.openxmlformats.org/officeDocument/2006/math">
                    <m:r>
                      <a:rPr lang="en-US" b="0" i="1" baseline="0" smtClean="0">
                        <a:latin typeface="Cambria Math" panose="02040503050406030204" pitchFamily="18" charset="0"/>
                      </a:rPr>
                      <m:t>𝜏</m:t>
                    </m:r>
                  </m:oMath>
                </a14:m>
                <a:r>
                  <a:rPr lang="en-US" dirty="0"/>
                  <a:t>.</a:t>
                </a:r>
              </a:p>
            </p:txBody>
          </p:sp>
        </mc:Choice>
        <mc:Fallback xmlns="">
          <p:sp>
            <p:nvSpPr>
              <p:cNvPr id="3" name="Notes Placeholder 2"/>
              <p:cNvSpPr>
                <a:spLocks noGrp="1"/>
              </p:cNvSpPr>
              <p:nvPr>
                <p:ph type="body" idx="1"/>
              </p:nvPr>
            </p:nvSpPr>
            <p:spPr/>
            <p:txBody>
              <a:bodyPr/>
              <a:lstStyle/>
              <a:p>
                <a:r>
                  <a:rPr lang="en-US" dirty="0"/>
                  <a:t>1 min</a:t>
                </a:r>
              </a:p>
              <a:p>
                <a:endParaRPr lang="en-US" dirty="0"/>
              </a:p>
              <a:p>
                <a:r>
                  <a:rPr lang="en-US" dirty="0"/>
                  <a:t>The camera traps were placed randomly with a Poisson process, the same process as generating home-ranges. We assume x, y coordinates are independent uniform random variables. Next, we assume that the capture probability of individual </a:t>
                </a:r>
                <a:r>
                  <a:rPr lang="en-US" dirty="0" err="1"/>
                  <a:t>i</a:t>
                </a:r>
                <a:r>
                  <a:rPr lang="en-US" dirty="0"/>
                  <a:t>, </a:t>
                </a:r>
                <a:r>
                  <a:rPr lang="en-US" dirty="0" err="1"/>
                  <a:t>p_i</a:t>
                </a:r>
                <a:r>
                  <a:rPr lang="en-US" dirty="0"/>
                  <a:t> decreases with distance between the home-range </a:t>
                </a:r>
                <a:r>
                  <a:rPr lang="en-US" dirty="0" err="1"/>
                  <a:t>centre</a:t>
                </a:r>
                <a:r>
                  <a:rPr lang="en-US" dirty="0"/>
                  <a:t> </a:t>
                </a:r>
                <a:r>
                  <a:rPr lang="en-US" dirty="0" err="1"/>
                  <a:t>i</a:t>
                </a:r>
                <a:r>
                  <a:rPr lang="en-US" dirty="0"/>
                  <a:t> and the camera location j. A half-normal detection function models this behavior nicely, with the value </a:t>
                </a:r>
                <a:r>
                  <a:rPr lang="en-US" b="0" i="0">
                    <a:latin typeface="Cambria Math" panose="02040503050406030204" pitchFamily="18" charset="0"/>
                  </a:rPr>
                  <a:t>𝑝_𝑖</a:t>
                </a:r>
                <a:r>
                  <a:rPr lang="en-US" dirty="0"/>
                  <a:t> decreasing</a:t>
                </a:r>
                <a:r>
                  <a:rPr lang="en-US" baseline="0" dirty="0"/>
                  <a:t> with distance d from the camera trap. A movement parameter </a:t>
                </a:r>
                <a:r>
                  <a:rPr lang="en-US" b="0" i="0" baseline="0">
                    <a:latin typeface="Cambria Math" panose="02040503050406030204" pitchFamily="18" charset="0"/>
                  </a:rPr>
                  <a:t>𝜏</a:t>
                </a:r>
                <a:r>
                  <a:rPr lang="en-US" dirty="0"/>
                  <a:t> is also defined, being a</a:t>
                </a:r>
                <a:r>
                  <a:rPr lang="en-US" baseline="0" dirty="0"/>
                  <a:t> value between 0 and 1 where 1 is the most movement for the animal. The animal can move throughout the study area, but typically stay close to their home-range. This is represented by </a:t>
                </a:r>
                <a:r>
                  <a:rPr lang="en-US" b="0" i="0" baseline="0">
                    <a:latin typeface="Cambria Math" panose="02040503050406030204" pitchFamily="18" charset="0"/>
                  </a:rPr>
                  <a:t>𝜏</a:t>
                </a:r>
                <a:r>
                  <a:rPr lang="en-US" dirty="0"/>
                  <a:t>.</a:t>
                </a:r>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10</a:t>
            </a:fld>
            <a:endParaRPr lang="en-US"/>
          </a:p>
        </p:txBody>
      </p:sp>
    </p:spTree>
    <p:extLst>
      <p:ext uri="{BB962C8B-B14F-4D97-AF65-F5344CB8AC3E}">
        <p14:creationId xmlns:p14="http://schemas.microsoft.com/office/powerpoint/2010/main" val="2865581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Presence-absence data generation starts with dividing the study area into regions. We define a grid such that each grid cell is equal in size. Following the terminology of \</a:t>
                </a:r>
                <a:r>
                  <a:rPr lang="en-US" dirty="0" err="1"/>
                  <a:t>citet</a:t>
                </a:r>
                <a:r>
                  <a:rPr lang="en-US" dirty="0"/>
                  <a:t>{blanc:2014}, each grid cell is henceforth referred to as a site. We construct a definition of occupancy (presence-absence) probability. Each individual has a home range that expands or shrinks based on the movement parameter $\tau$. Let the proportion of time spent by individual $</a:t>
                </a:r>
                <a:r>
                  <a:rPr lang="en-US" dirty="0" err="1"/>
                  <a:t>i</a:t>
                </a:r>
                <a:r>
                  <a:rPr lang="en-US" dirty="0"/>
                  <a:t>$ in each grid cell $j$ equal the probability of occupancy $\psi_{</a:t>
                </a:r>
                <a:r>
                  <a:rPr lang="en-US" dirty="0" err="1"/>
                  <a:t>ij</a:t>
                </a:r>
                <a:r>
                  <a:rPr lang="en-US" dirty="0"/>
                  <a:t>}$. A site is occupied if there is at least one individual within. To calculate $\psi_{</a:t>
                </a:r>
                <a:r>
                  <a:rPr lang="en-US" dirty="0" err="1"/>
                  <a:t>ij</a:t>
                </a:r>
                <a:r>
                  <a:rPr lang="en-US" dirty="0"/>
                  <a:t>}$, we perform a double integration of the bivariate normal distribution function with the variance of $X$ and $Y$ equal to $\tau^2$ and covariance between $X$ and $Y$ equal to 0. </a:t>
                </a:r>
              </a:p>
            </p:txBody>
          </p:sp>
        </mc:Choice>
        <mc:Fallback xmlns="">
          <p:sp>
            <p:nvSpPr>
              <p:cNvPr id="3" name="Notes Placeholder 2"/>
              <p:cNvSpPr>
                <a:spLocks noGrp="1"/>
              </p:cNvSpPr>
              <p:nvPr>
                <p:ph type="body" idx="1"/>
              </p:nvPr>
            </p:nvSpPr>
            <p:spPr/>
            <p:txBody>
              <a:bodyPr/>
              <a:lstStyle/>
              <a:p>
                <a:r>
                  <a:rPr lang="en-US" dirty="0"/>
                  <a:t>First, we divide the study area into sites. Each region is equal in size for simplicity. We assume that site occupancy probability is proportional to the amount of time spent by an individual in that site. Each individual has a circle around their home-range representing where they spend the most time. The circle changes size based on </a:t>
                </a:r>
                <a:r>
                  <a:rPr lang="en-US" b="0" i="0">
                    <a:latin typeface="Cambria Math" panose="02040503050406030204" pitchFamily="18" charset="0"/>
                  </a:rPr>
                  <a:t>𝜏</a:t>
                </a:r>
                <a:r>
                  <a:rPr lang="en-US" dirty="0"/>
                  <a:t>. To compute the occupancy probability, we use a bivariate normal distribution with covariance </a:t>
                </a:r>
                <a:r>
                  <a:rPr lang="en-US" b="0" i="0">
                    <a:latin typeface="Cambria Math" panose="02040503050406030204" pitchFamily="18" charset="0"/>
                  </a:rPr>
                  <a:t>𝜏^2</a:t>
                </a:r>
                <a:r>
                  <a:rPr lang="en-US" dirty="0"/>
                  <a:t>. We</a:t>
                </a:r>
                <a:r>
                  <a:rPr lang="en-US" baseline="0" dirty="0"/>
                  <a:t> perform a double integration of the bivariate normal distribution function to get the amount of time spent by each individual in each cell. For example, individual 1 would spent about 95% of its time in this grid cell and about 5% in the adjacent grid cells, if tau is low.</a:t>
                </a:r>
                <a:endParaRPr lang="en-US" dirty="0"/>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11</a:t>
            </a:fld>
            <a:endParaRPr lang="en-US"/>
          </a:p>
        </p:txBody>
      </p:sp>
    </p:spTree>
    <p:extLst>
      <p:ext uri="{BB962C8B-B14F-4D97-AF65-F5344CB8AC3E}">
        <p14:creationId xmlns:p14="http://schemas.microsoft.com/office/powerpoint/2010/main" val="1011428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Next, we define detection probability. This is the probability that we actually detect an animal in a site through marker discovery. We define the marker deposition rate (e.g. tracks, hair) for a species as the number of markings each individual leaves behind in each sampling period. A higher marker deposition rate results in a  higher probability that we will detect an individual in an area. Let $\sigma$ denote the marker deposition rate for the species. Now, we need to take into account the amount of time between sampling occasions. If there is more time between sampling occasions, there are more markers in each site. Let $\delta$ denote the time between sampling occasions. We assume that the number of signs animal $</a:t>
                </a:r>
                <a:r>
                  <a:rPr lang="en-US" dirty="0" err="1"/>
                  <a:t>i</a:t>
                </a:r>
                <a:r>
                  <a:rPr lang="en-US" dirty="0"/>
                  <a:t>$ leaves in cell $j$ is a Poisson random variable. Then the detection probability is defined to be 1-e^{stuff}</a:t>
                </a:r>
              </a:p>
            </p:txBody>
          </p:sp>
        </mc:Choice>
        <mc:Fallback xmlns="">
          <p:sp>
            <p:nvSpPr>
              <p:cNvPr id="3" name="Notes Placeholder 2"/>
              <p:cNvSpPr>
                <a:spLocks noGrp="1"/>
              </p:cNvSpPr>
              <p:nvPr>
                <p:ph type="body" idx="1"/>
              </p:nvPr>
            </p:nvSpPr>
            <p:spPr/>
            <p:txBody>
              <a:bodyPr/>
              <a:lstStyle/>
              <a:p>
                <a:r>
                  <a:rPr lang="en-US" dirty="0"/>
                  <a:t>First, we divide the study area into sites. Each region is equal in size for simplicity. We assume that site occupancy probability is proportional to the amount of time spent by an individual in that site. Each individual has a circle around their home-range representing where they spend the most time. The circle changes size based on </a:t>
                </a:r>
                <a:r>
                  <a:rPr lang="en-US" b="0" i="0">
                    <a:latin typeface="Cambria Math" panose="02040503050406030204" pitchFamily="18" charset="0"/>
                  </a:rPr>
                  <a:t>𝜏</a:t>
                </a:r>
                <a:r>
                  <a:rPr lang="en-US" dirty="0"/>
                  <a:t>. To compute the occupancy probability, we use a bivariate normal distribution with covariance </a:t>
                </a:r>
                <a:r>
                  <a:rPr lang="en-US" b="0" i="0">
                    <a:latin typeface="Cambria Math" panose="02040503050406030204" pitchFamily="18" charset="0"/>
                  </a:rPr>
                  <a:t>𝜏^2</a:t>
                </a:r>
                <a:r>
                  <a:rPr lang="en-US" dirty="0"/>
                  <a:t>. We</a:t>
                </a:r>
                <a:r>
                  <a:rPr lang="en-US" baseline="0" dirty="0"/>
                  <a:t> perform a double integration of the bivariate normal distribution function to get the amount of time spent by each individual in each cell. For example, individual 1 would spent about 95% of its time in this grid cell and about 5% in the adjacent grid cells, if tau is low.</a:t>
                </a:r>
                <a:endParaRPr lang="en-US" dirty="0"/>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12</a:t>
            </a:fld>
            <a:endParaRPr lang="en-US"/>
          </a:p>
        </p:txBody>
      </p:sp>
    </p:spTree>
    <p:extLst>
      <p:ext uri="{BB962C8B-B14F-4D97-AF65-F5344CB8AC3E}">
        <p14:creationId xmlns:p14="http://schemas.microsoft.com/office/powerpoint/2010/main" val="770306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varied the following parameters in our simulation study. (list off parameters). </a:t>
            </a:r>
          </a:p>
        </p:txBody>
      </p:sp>
      <p:sp>
        <p:nvSpPr>
          <p:cNvPr id="4" name="Slide Number Placeholder 3"/>
          <p:cNvSpPr>
            <a:spLocks noGrp="1"/>
          </p:cNvSpPr>
          <p:nvPr>
            <p:ph type="sldNum" sz="quarter" idx="5"/>
          </p:nvPr>
        </p:nvSpPr>
        <p:spPr/>
        <p:txBody>
          <a:bodyPr/>
          <a:lstStyle/>
          <a:p>
            <a:fld id="{7B47E54F-E90B-4546-A13C-813D4F986C3E}" type="slidenum">
              <a:rPr lang="en-US" smtClean="0"/>
              <a:t>13</a:t>
            </a:fld>
            <a:endParaRPr lang="en-US"/>
          </a:p>
        </p:txBody>
      </p:sp>
    </p:spTree>
    <p:extLst>
      <p:ext uri="{BB962C8B-B14F-4D97-AF65-F5344CB8AC3E}">
        <p14:creationId xmlns:p14="http://schemas.microsoft.com/office/powerpoint/2010/main" val="2554132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results of the simulation study show that the population estimates of \cite{blanc:2014}'s model are completely dependent on the number of animals captured. \cite{blanc:2014}'s model estimates the population size to be slightly greater than the number of individuals captured. The positive correlation between population estimate and the number of animals captured is almost exactly one-to-one ($\rho=0.999$). Since the population size is fixed for each simulation, the one-to-one correlation between the population estimate and the number of animals captured is a problem because the model is severely underestimating the population size in almost every case (except when we capture all the animals in the population).</a:t>
                </a:r>
              </a:p>
            </p:txBody>
          </p:sp>
        </mc:Choice>
        <mc:Fallback xmlns="">
          <p:sp>
            <p:nvSpPr>
              <p:cNvPr id="3" name="Notes Placeholder 2"/>
              <p:cNvSpPr>
                <a:spLocks noGrp="1"/>
              </p:cNvSpPr>
              <p:nvPr>
                <p:ph type="body" idx="1"/>
              </p:nvPr>
            </p:nvSpPr>
            <p:spPr/>
            <p:txBody>
              <a:bodyPr/>
              <a:lstStyle/>
              <a:p>
                <a:r>
                  <a:rPr lang="en-US" dirty="0"/>
                  <a:t>The outputted mean of the model always matches the number of animals captured. The model ignores data on detection. As you can see, there is a perfect one-to-one correlation of the number captured to the estimated population mean, across all parameters. Our hypothesis was that the model would output estimates based on the interplay between two scales, it seems to be true. Lambda is increasing just enough to make the number of observed individuals possible, but then stops to avoid dragging </a:t>
                </a:r>
                <a:r>
                  <a:rPr lang="en-US" b="0" i="0">
                    <a:latin typeface="Cambria Math" panose="02040503050406030204" pitchFamily="18" charset="0"/>
                  </a:rPr>
                  <a:t>𝜓_𝑖</a:t>
                </a:r>
                <a:r>
                  <a:rPr lang="en-US" dirty="0"/>
                  <a:t> too high.</a:t>
                </a:r>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14</a:t>
            </a:fld>
            <a:endParaRPr lang="en-US"/>
          </a:p>
        </p:txBody>
      </p:sp>
    </p:spTree>
    <p:extLst>
      <p:ext uri="{BB962C8B-B14F-4D97-AF65-F5344CB8AC3E}">
        <p14:creationId xmlns:p14="http://schemas.microsoft.com/office/powerpoint/2010/main" val="1701473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convergence of the population size estimate to the actual population value as $\tau$ increases to 0.55, and the credible interval width decreases to zero as we capture all the animals in the population. The magnitude of the bias of the population estimate is always significantly negative unless the probability of capturing an individual is close to one or the animals are moving throughout the entire study area. For the first case, we are censusing the population. For the second case, there is no real spatial effect. </a:t>
            </a:r>
          </a:p>
        </p:txBody>
      </p:sp>
      <p:sp>
        <p:nvSpPr>
          <p:cNvPr id="4" name="Slide Number Placeholder 3"/>
          <p:cNvSpPr>
            <a:spLocks noGrp="1"/>
          </p:cNvSpPr>
          <p:nvPr>
            <p:ph type="sldNum" sz="quarter" idx="5"/>
          </p:nvPr>
        </p:nvSpPr>
        <p:spPr/>
        <p:txBody>
          <a:bodyPr/>
          <a:lstStyle/>
          <a:p>
            <a:fld id="{7B47E54F-E90B-4546-A13C-813D4F986C3E}" type="slidenum">
              <a:rPr lang="en-US" smtClean="0"/>
              <a:t>15</a:t>
            </a:fld>
            <a:endParaRPr lang="en-US"/>
          </a:p>
        </p:txBody>
      </p:sp>
    </p:spTree>
    <p:extLst>
      <p:ext uri="{BB962C8B-B14F-4D97-AF65-F5344CB8AC3E}">
        <p14:creationId xmlns:p14="http://schemas.microsoft.com/office/powerpoint/2010/main" val="3577357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credible interval values produced by \cite{blanc:2014}'s model are highly suspect. In all cases, the lower 2.5\% quantile of the posterior distribution is the number of individuals captured. We would expect that the 0\% quantile would be the number of individuals captured and that the 2.5\% quantile would be larger. However, this was not the case.  Rather, for most values of $\tau$ and $p$, the 95\% credible intervals do not capture the true population size. For $p&lt;0.5$ and $\tau\leq0.55$ the coverage is as low as 0\. % and as high as 75\%, never reaching 95\% coverage. As $\tau$ increases to 0.55 and the species capture probability increases to 0.75, the number of animals captured also increases and we eventually capture the entire population. Once $\tau$ and $p$ have increased to sufficient values, we essentially perform a population census and the 95\% credible interval contains the true population size, but only because the number of individuals captured is almost equal to the true population size.</a:t>
            </a:r>
          </a:p>
        </p:txBody>
      </p:sp>
      <p:sp>
        <p:nvSpPr>
          <p:cNvPr id="4" name="Slide Number Placeholder 3"/>
          <p:cNvSpPr>
            <a:spLocks noGrp="1"/>
          </p:cNvSpPr>
          <p:nvPr>
            <p:ph type="sldNum" sz="quarter" idx="5"/>
          </p:nvPr>
        </p:nvSpPr>
        <p:spPr/>
        <p:txBody>
          <a:bodyPr/>
          <a:lstStyle/>
          <a:p>
            <a:fld id="{7B47E54F-E90B-4546-A13C-813D4F986C3E}" type="slidenum">
              <a:rPr lang="en-US" smtClean="0"/>
              <a:t>16</a:t>
            </a:fld>
            <a:endParaRPr lang="en-US"/>
          </a:p>
        </p:txBody>
      </p:sp>
    </p:spTree>
    <p:extLst>
      <p:ext uri="{BB962C8B-B14F-4D97-AF65-F5344CB8AC3E}">
        <p14:creationId xmlns:p14="http://schemas.microsoft.com/office/powerpoint/2010/main" val="2472314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result of the relationship between $\tau$ and $p$ is that the number of presence detections did not prove useful in influencing the population estimates of \cite{blanc:2014}'s model. When we increase $\tau$ and $p$ more animals are captured by the camera traps in the simulation. The number of presence detections have a negative correlation with both population size estimates from \cite{blanc:2014}'s model and the number of captured individuals in the simulation. The number of presence detections decrease as the movement parameter $\tau$ increases because animals do not linger in single sites when $\tau$ is high.  When $\tau$ decreases, we see a higher number of detections because we have a higher probability of seeing an animal near its home-range. </a:t>
            </a:r>
          </a:p>
        </p:txBody>
      </p:sp>
      <p:sp>
        <p:nvSpPr>
          <p:cNvPr id="4" name="Slide Number Placeholder 3"/>
          <p:cNvSpPr>
            <a:spLocks noGrp="1"/>
          </p:cNvSpPr>
          <p:nvPr>
            <p:ph type="sldNum" sz="quarter" idx="5"/>
          </p:nvPr>
        </p:nvSpPr>
        <p:spPr/>
        <p:txBody>
          <a:bodyPr/>
          <a:lstStyle/>
          <a:p>
            <a:fld id="{7B47E54F-E90B-4546-A13C-813D4F986C3E}" type="slidenum">
              <a:rPr lang="en-US" smtClean="0"/>
              <a:t>17</a:t>
            </a:fld>
            <a:endParaRPr lang="en-US"/>
          </a:p>
        </p:txBody>
      </p:sp>
    </p:spTree>
    <p:extLst>
      <p:ext uri="{BB962C8B-B14F-4D97-AF65-F5344CB8AC3E}">
        <p14:creationId xmlns:p14="http://schemas.microsoft.com/office/powerpoint/2010/main" val="3601420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the model produce these results? The problem is that two different scales are being equated in Equation \ref{</a:t>
            </a:r>
            <a:r>
              <a:rPr lang="en-US" dirty="0" err="1"/>
              <a:t>eqn:blanc-key</a:t>
            </a:r>
            <a:r>
              <a:rPr lang="en-US" dirty="0"/>
              <a:t>}. The mean abundance $\lambda$ for the entire population is related with the probability that a single site is occupied $\psi$. The equation does not take into account animal movements across sites or the size of the sites. \cite{blanc:2014}'s model does not sample animals instantaneously and does not account for the fact that all sites will become occupied by every individual given enough time.  We have seen that the study-area sites become saturated in the presence-absence data generation, thus the presence probability tends to one. The lambda value is always limited by </a:t>
            </a:r>
            <a:r>
              <a:rPr lang="en-US" dirty="0" err="1"/>
              <a:t>psi_i</a:t>
            </a:r>
            <a:r>
              <a:rPr lang="en-US" dirty="0"/>
              <a:t>, so the probability of observing more than the number of captured individuals is always extremely low. So the model outputs the closest N value to the number of captured individuals as a consequence.</a:t>
            </a:r>
          </a:p>
        </p:txBody>
      </p:sp>
      <p:sp>
        <p:nvSpPr>
          <p:cNvPr id="4" name="Slide Number Placeholder 3"/>
          <p:cNvSpPr>
            <a:spLocks noGrp="1"/>
          </p:cNvSpPr>
          <p:nvPr>
            <p:ph type="sldNum" sz="quarter" idx="5"/>
          </p:nvPr>
        </p:nvSpPr>
        <p:spPr/>
        <p:txBody>
          <a:bodyPr/>
          <a:lstStyle/>
          <a:p>
            <a:fld id="{7B47E54F-E90B-4546-A13C-813D4F986C3E}" type="slidenum">
              <a:rPr lang="en-US" smtClean="0"/>
              <a:t>18</a:t>
            </a:fld>
            <a:endParaRPr lang="en-US"/>
          </a:p>
        </p:txBody>
      </p:sp>
    </p:spTree>
    <p:extLst>
      <p:ext uri="{BB962C8B-B14F-4D97-AF65-F5344CB8AC3E}">
        <p14:creationId xmlns:p14="http://schemas.microsoft.com/office/powerpoint/2010/main" val="585469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summarize the results of our simulation study by stating that \</a:t>
            </a:r>
            <a:r>
              <a:rPr lang="en-US" dirty="0" err="1"/>
              <a:t>citet</a:t>
            </a:r>
            <a:r>
              <a:rPr lang="en-US" dirty="0"/>
              <a:t>{blanc:2014}'s model is invalid for all but one extreme case: when there is effectively only one site because individuals move through the entire study area. \</a:t>
            </a:r>
            <a:r>
              <a:rPr lang="en-US" dirty="0" err="1"/>
              <a:t>citet</a:t>
            </a:r>
            <a:r>
              <a:rPr lang="en-US" dirty="0"/>
              <a:t>{jahid:2022} speculated that the model would be valid if animals ranged over the entire study area (when $\tau$ is sufficiently high). We have shown this to be true; when the animal movement is high enough to capture all individuals in the population, the model could be considered valid. When there is low movement, the model produces population size estimates that match the number of individuals captured (Figure \ref{fig:N_mean_n_cap_8_12}).</a:t>
            </a:r>
          </a:p>
          <a:p>
            <a:endParaRPr lang="en-US" dirty="0"/>
          </a:p>
          <a:p>
            <a:endParaRPr lang="en-US" dirty="0"/>
          </a:p>
          <a:p>
            <a:r>
              <a:rPr lang="en-US" dirty="0"/>
              <a:t>More care is needed when implementing new models; we need to ask when it makes sense to combine data types especially when they concern different spatial scales.</a:t>
            </a:r>
          </a:p>
        </p:txBody>
      </p:sp>
      <p:sp>
        <p:nvSpPr>
          <p:cNvPr id="4" name="Slide Number Placeholder 3"/>
          <p:cNvSpPr>
            <a:spLocks noGrp="1"/>
          </p:cNvSpPr>
          <p:nvPr>
            <p:ph type="sldNum" sz="quarter" idx="5"/>
          </p:nvPr>
        </p:nvSpPr>
        <p:spPr/>
        <p:txBody>
          <a:bodyPr/>
          <a:lstStyle/>
          <a:p>
            <a:fld id="{7B47E54F-E90B-4546-A13C-813D4F986C3E}" type="slidenum">
              <a:rPr lang="en-US" smtClean="0"/>
              <a:t>19</a:t>
            </a:fld>
            <a:endParaRPr lang="en-US"/>
          </a:p>
        </p:txBody>
      </p:sp>
    </p:spTree>
    <p:extLst>
      <p:ext uri="{BB962C8B-B14F-4D97-AF65-F5344CB8AC3E}">
        <p14:creationId xmlns:p14="http://schemas.microsoft.com/office/powerpoint/2010/main" val="342261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Lekwungen</a:t>
            </a:r>
          </a:p>
        </p:txBody>
      </p:sp>
      <p:sp>
        <p:nvSpPr>
          <p:cNvPr id="4" name="Slide Number Placeholder 3"/>
          <p:cNvSpPr>
            <a:spLocks noGrp="1"/>
          </p:cNvSpPr>
          <p:nvPr>
            <p:ph type="sldNum" sz="quarter" idx="5"/>
          </p:nvPr>
        </p:nvSpPr>
        <p:spPr/>
        <p:txBody>
          <a:bodyPr/>
          <a:lstStyle/>
          <a:p>
            <a:fld id="{7B47E54F-E90B-4546-A13C-813D4F986C3E}" type="slidenum">
              <a:rPr lang="en-US" smtClean="0"/>
              <a:t>2</a:t>
            </a:fld>
            <a:endParaRPr lang="en-US"/>
          </a:p>
        </p:txBody>
      </p:sp>
    </p:spTree>
    <p:extLst>
      <p:ext uri="{BB962C8B-B14F-4D97-AF65-F5344CB8AC3E}">
        <p14:creationId xmlns:p14="http://schemas.microsoft.com/office/powerpoint/2010/main" val="2214926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work would be to develop a model that links site abundance and occupancy data. It is crucial to account for animal movements in the study area, otherwise we do not utilize detection data correctly. Wildlife managers may use the model of Blanc and not realize that the estimates are erroneous. This would have </a:t>
            </a:r>
            <a:r>
              <a:rPr lang="en-US"/>
              <a:t>serious consequences.</a:t>
            </a:r>
            <a:endParaRPr lang="en-US" dirty="0"/>
          </a:p>
        </p:txBody>
      </p:sp>
      <p:sp>
        <p:nvSpPr>
          <p:cNvPr id="4" name="Slide Number Placeholder 3"/>
          <p:cNvSpPr>
            <a:spLocks noGrp="1"/>
          </p:cNvSpPr>
          <p:nvPr>
            <p:ph type="sldNum" sz="quarter" idx="5"/>
          </p:nvPr>
        </p:nvSpPr>
        <p:spPr/>
        <p:txBody>
          <a:bodyPr/>
          <a:lstStyle/>
          <a:p>
            <a:fld id="{7B47E54F-E90B-4546-A13C-813D4F986C3E}" type="slidenum">
              <a:rPr lang="en-US" smtClean="0"/>
              <a:t>20</a:t>
            </a:fld>
            <a:endParaRPr lang="en-US"/>
          </a:p>
        </p:txBody>
      </p:sp>
    </p:spTree>
    <p:extLst>
      <p:ext uri="{BB962C8B-B14F-4D97-AF65-F5344CB8AC3E}">
        <p14:creationId xmlns:p14="http://schemas.microsoft.com/office/powerpoint/2010/main" val="336465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47E54F-E90B-4546-A13C-813D4F986C3E}" type="slidenum">
              <a:rPr lang="en-US" smtClean="0"/>
              <a:t>21</a:t>
            </a:fld>
            <a:endParaRPr lang="en-US"/>
          </a:p>
        </p:txBody>
      </p:sp>
    </p:spTree>
    <p:extLst>
      <p:ext uri="{BB962C8B-B14F-4D97-AF65-F5344CB8AC3E}">
        <p14:creationId xmlns:p14="http://schemas.microsoft.com/office/powerpoint/2010/main" val="3971508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47E54F-E90B-4546-A13C-813D4F986C3E}" type="slidenum">
              <a:rPr lang="en-US" smtClean="0"/>
              <a:t>22</a:t>
            </a:fld>
            <a:endParaRPr lang="en-US"/>
          </a:p>
        </p:txBody>
      </p:sp>
    </p:spTree>
    <p:extLst>
      <p:ext uri="{BB962C8B-B14F-4D97-AF65-F5344CB8AC3E}">
        <p14:creationId xmlns:p14="http://schemas.microsoft.com/office/powerpoint/2010/main" val="2002827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a:t>
            </a:r>
          </a:p>
          <a:p>
            <a:endParaRPr lang="en-US" dirty="0"/>
          </a:p>
          <a:p>
            <a:r>
              <a:rPr lang="en-US" dirty="0"/>
              <a:t>Being able to monitor wild animal populations is key for conservation efforts. We want to direct conservation resources towards areas that need it most, but how do we know which areas need the most help? Ecological statistics comprise the statistical tools and techniques to answer such questions. We can make accurate guesses on the population of wild animals without having to observe every animal in most cases. An active field of research in ecological statistics is about combining data types in order to get better population estimates. We would like to make use of cheaper and easier to obtain datasets to make better population estimates. If we could combine data types, datasets could cover each others' weaknesses and augment each others' strengths. </a:t>
            </a:r>
          </a:p>
        </p:txBody>
      </p:sp>
      <p:sp>
        <p:nvSpPr>
          <p:cNvPr id="4" name="Slide Number Placeholder 3"/>
          <p:cNvSpPr>
            <a:spLocks noGrp="1"/>
          </p:cNvSpPr>
          <p:nvPr>
            <p:ph type="sldNum" sz="quarter" idx="5"/>
          </p:nvPr>
        </p:nvSpPr>
        <p:spPr/>
        <p:txBody>
          <a:bodyPr/>
          <a:lstStyle/>
          <a:p>
            <a:fld id="{7B47E54F-E90B-4546-A13C-813D4F986C3E}" type="slidenum">
              <a:rPr lang="en-US" smtClean="0"/>
              <a:t>3</a:t>
            </a:fld>
            <a:endParaRPr lang="en-US"/>
          </a:p>
        </p:txBody>
      </p:sp>
    </p:spTree>
    <p:extLst>
      <p:ext uri="{BB962C8B-B14F-4D97-AF65-F5344CB8AC3E}">
        <p14:creationId xmlns:p14="http://schemas.microsoft.com/office/powerpoint/2010/main" val="276940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endParaRPr lang="en-US" dirty="0"/>
          </a:p>
          <a:p>
            <a:r>
              <a:rPr lang="en-US" dirty="0"/>
              <a:t>Let’s review the most common ways to study animal populations</a:t>
            </a:r>
          </a:p>
          <a:p>
            <a:r>
              <a:rPr lang="en-US" dirty="0"/>
              <a:t>First, we have presence-absence studies. This is when you go out into the field and find signs of presence in the area. These might include tracks, hair patches, droppings, markings, or wildlife and livestock killed. These types of studies determine whether there’s at least one animal of interest in each site.</a:t>
            </a:r>
          </a:p>
          <a:p>
            <a:endParaRPr lang="en-US" dirty="0"/>
          </a:p>
          <a:p>
            <a:r>
              <a:rPr lang="en-US" dirty="0"/>
              <a:t>Finally, we have capture-recapture studies. We assume that you can identify animals either with man-made tags or some other form of identification. An animal is captured, then recaptured at a later point in the study. This tells us a lot about a population, when the population is large you are less likely to recapture marked individuals. And vice-versa. </a:t>
            </a:r>
          </a:p>
        </p:txBody>
      </p:sp>
      <p:sp>
        <p:nvSpPr>
          <p:cNvPr id="4" name="Slide Number Placeholder 3"/>
          <p:cNvSpPr>
            <a:spLocks noGrp="1"/>
          </p:cNvSpPr>
          <p:nvPr>
            <p:ph type="sldNum" sz="quarter" idx="5"/>
          </p:nvPr>
        </p:nvSpPr>
        <p:spPr/>
        <p:txBody>
          <a:bodyPr/>
          <a:lstStyle/>
          <a:p>
            <a:fld id="{7B47E54F-E90B-4546-A13C-813D4F986C3E}" type="slidenum">
              <a:rPr lang="en-US" smtClean="0"/>
              <a:t>4</a:t>
            </a:fld>
            <a:endParaRPr lang="en-US"/>
          </a:p>
        </p:txBody>
      </p:sp>
    </p:spTree>
    <p:extLst>
      <p:ext uri="{BB962C8B-B14F-4D97-AF65-F5344CB8AC3E}">
        <p14:creationId xmlns:p14="http://schemas.microsoft.com/office/powerpoint/2010/main" val="239300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problem, use literature review</a:t>
            </a:r>
          </a:p>
          <a:p>
            <a:endParaRPr lang="en-US" dirty="0"/>
          </a:p>
          <a:p>
            <a:r>
              <a:rPr lang="en-US" dirty="0"/>
              <a:t>Integrated population models (IPM) attempt to combine individual and population-level data into a single statistical model. </a:t>
            </a:r>
            <a:r>
              <a:rPr lang="en-US" dirty="0" err="1"/>
              <a:t>Besbeas</a:t>
            </a:r>
            <a:r>
              <a:rPr lang="en-US" dirty="0"/>
              <a:t> used an IPM to estimate the population size of northern lapwing and grey heron. They used ring-recovery data where they ringed chicks at birth and recovered rings at death, and census data which were population size estimates from other studies. Likelihood was constructed by product of multinomial distributions. </a:t>
            </a:r>
            <a:r>
              <a:rPr lang="en-US" dirty="0" err="1"/>
              <a:t>Besbeas</a:t>
            </a:r>
            <a:r>
              <a:rPr lang="en-US" dirty="0"/>
              <a:t> state that the model can be extended to include CR data.</a:t>
            </a:r>
          </a:p>
          <a:p>
            <a:endParaRPr lang="en-US" dirty="0"/>
          </a:p>
          <a:p>
            <a:r>
              <a:rPr lang="en-US" dirty="0"/>
              <a:t>As an extension of the combined likelihood approach of IPMs, Renner combines multiple presence-only data into a single closed-population likelihood to estimate abundance of Eurasian lynx. Three sources of data: sightings, interference with livestock, and pictures of lynx from camera traps. Added area-interaction into the likelihood. A simulation study using generated data confirmed that the model performance was improved when spatial dependence was present in the data.</a:t>
            </a:r>
          </a:p>
          <a:p>
            <a:endParaRPr lang="en-US" dirty="0"/>
          </a:p>
          <a:p>
            <a:r>
              <a:rPr lang="en-US" dirty="0"/>
              <a:t>Finally, we have a combined presence-absence and capture-recapture model by </a:t>
            </a:r>
            <a:r>
              <a:rPr lang="en-US" dirty="0" err="1"/>
              <a:t>Jiminez</a:t>
            </a:r>
            <a:r>
              <a:rPr lang="en-US" dirty="0"/>
              <a:t> to estimate abundance of stone marten. Camera traps for capture-recapture data, unidentifiable individuals were used as presence-absence data. The paper found that the integrated model had more accurate and precise estimates by adding presence-absence data. One factor that limited the model was the sparsity of camera traps. Presence-absence data could only be collected by camera traps in the study. Thus, a full geographic site survey would not be incorporated into the model. To compensate, telemetry data was collected from tagged individuals.</a:t>
            </a:r>
          </a:p>
        </p:txBody>
      </p:sp>
      <p:sp>
        <p:nvSpPr>
          <p:cNvPr id="4" name="Slide Number Placeholder 3"/>
          <p:cNvSpPr>
            <a:spLocks noGrp="1"/>
          </p:cNvSpPr>
          <p:nvPr>
            <p:ph type="sldNum" sz="quarter" idx="5"/>
          </p:nvPr>
        </p:nvSpPr>
        <p:spPr/>
        <p:txBody>
          <a:bodyPr/>
          <a:lstStyle/>
          <a:p>
            <a:fld id="{7B47E54F-E90B-4546-A13C-813D4F986C3E}" type="slidenum">
              <a:rPr lang="en-US" smtClean="0"/>
              <a:t>5</a:t>
            </a:fld>
            <a:endParaRPr lang="en-US"/>
          </a:p>
        </p:txBody>
      </p:sp>
    </p:spTree>
    <p:extLst>
      <p:ext uri="{BB962C8B-B14F-4D97-AF65-F5344CB8AC3E}">
        <p14:creationId xmlns:p14="http://schemas.microsoft.com/office/powerpoint/2010/main" val="843079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1.75 minutes</a:t>
                </a:r>
              </a:p>
              <a:p>
                <a:endParaRPr lang="en-US" dirty="0"/>
              </a:p>
              <a:p>
                <a:r>
                  <a:rPr lang="en-US" dirty="0"/>
                  <a:t>Blanc et al (2014) proposed a model that combines capture-recapture and presence-absence data to estimate the population size of Eurasian lynx in the Jura Mountains, Eastern France. We believe that the model by Blanc underestimates population sizes. In their paper, the population of lynx was estimated to be 9.96 individuals despite camera trapping estimating 14.46 individuals. In a paper by (Mehnaz, 2022), the method of Blanc was evaluated with other capture-recapture methods to estimate the population size of grizzly bears in Alberta. The paper found that the model by Blanc only estimated 40 bears, whereas other methods estimated 400 or more. Blanc et al (2014) did not assess the performance of the method either analytically or via a simulation study. The authors analyzed a dataset but provided no ground truth. </a:t>
                </a:r>
              </a:p>
            </p:txBody>
          </p:sp>
        </mc:Choice>
        <mc:Fallback xmlns="">
          <p:sp>
            <p:nvSpPr>
              <p:cNvPr id="3" name="Notes Placeholder 2"/>
              <p:cNvSpPr>
                <a:spLocks noGrp="1"/>
              </p:cNvSpPr>
              <p:nvPr>
                <p:ph type="body" idx="1"/>
              </p:nvPr>
            </p:nvSpPr>
            <p:spPr/>
            <p:txBody>
              <a:bodyPr/>
              <a:lstStyle/>
              <a:p>
                <a:r>
                  <a:rPr lang="en-US" dirty="0"/>
                  <a:t>1.75 minutes</a:t>
                </a:r>
              </a:p>
              <a:p>
                <a:endParaRPr lang="en-US" dirty="0"/>
              </a:p>
              <a:p>
                <a:r>
                  <a:rPr lang="en-US" dirty="0"/>
                  <a:t>We think that the model by Blanc underestimates population sizes. In their paper, the population of lynx was estimated to be 9.96 individuals despite camera trapping estimating 14.46 individuals. In a paper by (Mehnaz, 2022), the method of Blanc was evaluated with other capture-recapture methods to estimate the population size of grizzly bears in Alberta. The paper found that the model by Blanc only estimated 40 bears, whereas other methods estimated 400 or more. One key concern with Blanc’s model is that there are no subscripts in the equations to indicate which quantities relate to the overall area and which relate to the individual sites. Instead, the model equates the probability that there are animals in the overall study area with the probability that each site is occupied. </a:t>
                </a:r>
              </a:p>
              <a:p>
                <a:endParaRPr lang="en-US" dirty="0"/>
              </a:p>
              <a:p>
                <a:r>
                  <a:rPr lang="en-US" dirty="0"/>
                  <a:t>Here is our hypothesis on what is happening here. Lambda is an increasing function of </a:t>
                </a:r>
                <a:r>
                  <a:rPr lang="en-US" b="0" i="0">
                    <a:latin typeface="Cambria Math" panose="02040503050406030204" pitchFamily="18" charset="0"/>
                  </a:rPr>
                  <a:t>𝜓_𝑖</a:t>
                </a:r>
                <a:r>
                  <a:rPr lang="en-US" dirty="0"/>
                  <a:t>, which makes sense because higher abundance means higher occupancy probability and vice versa. But the data on occupancy pushes </a:t>
                </a:r>
                <a:r>
                  <a:rPr lang="en-US" b="0" i="0">
                    <a:latin typeface="Cambria Math" panose="02040503050406030204" pitchFamily="18" charset="0"/>
                  </a:rPr>
                  <a:t>𝜓_𝑖</a:t>
                </a:r>
                <a:r>
                  <a:rPr lang="en-US" dirty="0"/>
                  <a:t> down, because knowing some sites are unoccupied means that </a:t>
                </a:r>
                <a:r>
                  <a:rPr lang="en-US" b="0" i="0">
                    <a:latin typeface="Cambria Math" panose="02040503050406030204" pitchFamily="18" charset="0"/>
                  </a:rPr>
                  <a:t>𝜓_𝑖&lt;1</a:t>
                </a:r>
                <a:r>
                  <a:rPr lang="en-US" dirty="0"/>
                  <a:t>. However, the data on abundance pushes </a:t>
                </a:r>
                <a:r>
                  <a:rPr lang="en-US" b="0" i="0">
                    <a:latin typeface="Cambria Math" panose="02040503050406030204" pitchFamily="18" charset="0"/>
                  </a:rPr>
                  <a:t>𝜆</a:t>
                </a:r>
                <a:r>
                  <a:rPr lang="en-US" dirty="0"/>
                  <a:t> and </a:t>
                </a:r>
                <a:r>
                  <a:rPr lang="en-US" b="0" i="0">
                    <a:latin typeface="Cambria Math" panose="02040503050406030204" pitchFamily="18" charset="0"/>
                  </a:rPr>
                  <a:t>𝜓_𝑖</a:t>
                </a:r>
                <a:r>
                  <a:rPr lang="en-US" dirty="0"/>
                  <a:t> up. So </a:t>
                </a:r>
                <a:r>
                  <a:rPr lang="en-US" b="0" i="0">
                    <a:latin typeface="Cambria Math" panose="02040503050406030204" pitchFamily="18" charset="0"/>
                  </a:rPr>
                  <a:t>𝜆</a:t>
                </a:r>
                <a:r>
                  <a:rPr lang="en-US" dirty="0"/>
                  <a:t> increases just</a:t>
                </a:r>
                <a:r>
                  <a:rPr lang="en-US" baseline="0" dirty="0"/>
                  <a:t> enough to make the observed number of individuals possible, but then stops to avoid dragging </a:t>
                </a:r>
                <a:r>
                  <a:rPr lang="en-US" b="0" i="0" baseline="0">
                    <a:latin typeface="Cambria Math" panose="02040503050406030204" pitchFamily="18" charset="0"/>
                  </a:rPr>
                  <a:t>𝜓_𝑖</a:t>
                </a:r>
                <a:r>
                  <a:rPr lang="en-US" dirty="0"/>
                  <a:t> up too high. The resulting population estimate is more about the interplay between lambda and </a:t>
                </a:r>
                <a:r>
                  <a:rPr lang="en-US" dirty="0" err="1"/>
                  <a:t>psi_i</a:t>
                </a:r>
                <a:r>
                  <a:rPr lang="en-US" baseline="0" dirty="0"/>
                  <a:t> being on different scales and essentially ignores the data on detection.</a:t>
                </a:r>
                <a:endParaRPr lang="en-US" dirty="0"/>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6</a:t>
            </a:fld>
            <a:endParaRPr lang="en-US"/>
          </a:p>
        </p:txBody>
      </p:sp>
    </p:spTree>
    <p:extLst>
      <p:ext uri="{BB962C8B-B14F-4D97-AF65-F5344CB8AC3E}">
        <p14:creationId xmlns:p14="http://schemas.microsoft.com/office/powerpoint/2010/main" val="3941746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My work was to conduct a simulation study on the model by Blanc et al (2014). I</a:t>
                </a:r>
                <a:r>
                  <a:rPr lang="en-US" baseline="0" dirty="0"/>
                  <a:t> </a:t>
                </a:r>
                <a:r>
                  <a:rPr lang="en-US" dirty="0"/>
                  <a:t>simulated interactions between individuals and camera traps and detection rates. Then, the capture-histories and presence-absence matrices were generated from those simulations, which were then fed into the model. The paper by Blanc</a:t>
                </a:r>
                <a:r>
                  <a:rPr lang="en-US" baseline="0" dirty="0"/>
                  <a:t> et al.</a:t>
                </a:r>
                <a:r>
                  <a:rPr lang="en-US" dirty="0"/>
                  <a:t> provided supplementary R code which implements their model completely. The output of the model was</a:t>
                </a:r>
                <a:r>
                  <a:rPr lang="en-US" baseline="0" dirty="0"/>
                  <a:t> </a:t>
                </a:r>
                <a:r>
                  <a:rPr lang="en-US" dirty="0"/>
                  <a:t>analyzed and compared to the ground truth. This work is important because researchers may use the model of \cite{blanc:2014} and plan management strategies without realizing that the population size is underestimated. This could have grave wildlife management consequences.</a:t>
                </a:r>
              </a:p>
            </p:txBody>
          </p:sp>
        </mc:Choice>
        <mc:Fallback xmlns="">
          <p:sp>
            <p:nvSpPr>
              <p:cNvPr id="3" name="Notes Placeholder 2"/>
              <p:cNvSpPr>
                <a:spLocks noGrp="1"/>
              </p:cNvSpPr>
              <p:nvPr>
                <p:ph type="body" idx="1"/>
              </p:nvPr>
            </p:nvSpPr>
            <p:spPr/>
            <p:txBody>
              <a:bodyPr/>
              <a:lstStyle/>
              <a:p>
                <a:r>
                  <a:rPr lang="en-US" dirty="0"/>
                  <a:t>My work is to conduct a simulation study on the model by Blanc. I will simulate interactions between individuals and camera traps and detection rates. Then, the capture-histories and presence-absence matrices will be generated from those simulations, which will be fed into the model. The paper provided supplementary R code which implements their model completely. We can vary all the parameters of the simulation such as </a:t>
                </a:r>
                <a:r>
                  <a:rPr lang="en-US" b="0" i="0">
                    <a:latin typeface="Cambria Math" panose="02040503050406030204" pitchFamily="18" charset="0"/>
                  </a:rPr>
                  <a:t>𝜏, </a:t>
                </a:r>
                <a:r>
                  <a:rPr lang="en-US" dirty="0"/>
                  <a:t>number of individuals, number of sampling occasions,</a:t>
                </a:r>
                <a:r>
                  <a:rPr lang="en-US" baseline="0" dirty="0"/>
                  <a:t> the number of camera traps and the number of sites.</a:t>
                </a:r>
                <a:r>
                  <a:rPr lang="en-US" dirty="0"/>
                  <a:t> The output will be analyzed and compared to the ground truth. We have made use</a:t>
                </a:r>
                <a:r>
                  <a:rPr lang="en-US" baseline="0" dirty="0"/>
                  <a:t> of the high-performance computing network by the Digital Research Alliance of Canada, using the Cedar node. Thousands of repetitions can be run using the network.</a:t>
                </a:r>
                <a:endParaRPr lang="en-US" dirty="0"/>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7</a:t>
            </a:fld>
            <a:endParaRPr lang="en-US"/>
          </a:p>
        </p:txBody>
      </p:sp>
    </p:spTree>
    <p:extLst>
      <p:ext uri="{BB962C8B-B14F-4D97-AF65-F5344CB8AC3E}">
        <p14:creationId xmlns:p14="http://schemas.microsoft.com/office/powerpoint/2010/main" val="2288805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45 seconds</a:t>
                </a:r>
              </a:p>
              <a:p>
                <a:endParaRPr lang="en-US" dirty="0"/>
              </a:p>
              <a:p>
                <a:r>
                  <a:rPr lang="en-US" dirty="0"/>
                  <a:t>We will describe the model by (Blanc, 2014). Mark-recapture data is usually assumed to be a realization from a Poisson distribution with rate parameter lambda. This describes</a:t>
                </a:r>
                <a:r>
                  <a:rPr lang="en-US" baseline="0" dirty="0"/>
                  <a:t> the overall abundance (population) in the entire study area.</a:t>
                </a:r>
                <a:r>
                  <a:rPr lang="en-US" dirty="0"/>
                  <a:t> Then the probability that a population has a size of N would be (1). Next, we let presence-absence data be described as a Bernoulli random variable. We have two outcomes, either a site is occupied, or it is not, which we denote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and</a:t>
                </a:r>
                <a:r>
                  <a:rPr lang="en-US" baseline="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respectively. We</a:t>
                </a:r>
                <a:r>
                  <a:rPr lang="en-US" baseline="0" dirty="0"/>
                  <a:t> denote the probability that a site is occupied as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𝜓</m:t>
                        </m:r>
                      </m:e>
                      <m:sub>
                        <m:r>
                          <a:rPr lang="en-US" b="0" i="1" baseline="0" smtClean="0">
                            <a:latin typeface="Cambria Math" panose="02040503050406030204" pitchFamily="18" charset="0"/>
                          </a:rPr>
                          <m:t>𝑖</m:t>
                        </m:r>
                      </m:sub>
                    </m:sSub>
                  </m:oMath>
                </a14:m>
                <a:r>
                  <a:rPr lang="en-US" dirty="0"/>
                  <a:t>.  </a:t>
                </a:r>
              </a:p>
            </p:txBody>
          </p:sp>
        </mc:Choice>
        <mc:Fallback xmlns="">
          <p:sp>
            <p:nvSpPr>
              <p:cNvPr id="3" name="Notes Placeholder 2"/>
              <p:cNvSpPr>
                <a:spLocks noGrp="1"/>
              </p:cNvSpPr>
              <p:nvPr>
                <p:ph type="body" idx="1"/>
              </p:nvPr>
            </p:nvSpPr>
            <p:spPr/>
            <p:txBody>
              <a:bodyPr/>
              <a:lstStyle/>
              <a:p>
                <a:r>
                  <a:rPr lang="en-US" dirty="0"/>
                  <a:t>45 seconds</a:t>
                </a:r>
              </a:p>
              <a:p>
                <a:endParaRPr lang="en-US" dirty="0"/>
              </a:p>
              <a:p>
                <a:r>
                  <a:rPr lang="en-US" dirty="0"/>
                  <a:t>We will describe the model by (Blanc, 2014). Mark-recapture data is usually assumed to be a realization from a Poisson distribution with rate parameter lambda. Then the probability that a population has a size of N would be (1). Next, we let presence-absence data be described as a Bernoulli random variable. We have two outcomes, either a site is occupied, or it is not, which we denote with </a:t>
                </a:r>
                <a:r>
                  <a:rPr lang="en-US" b="0" i="0">
                    <a:latin typeface="Cambria Math" panose="02040503050406030204" pitchFamily="18" charset="0"/>
                  </a:rPr>
                  <a:t>𝑧_𝑖=1</a:t>
                </a:r>
                <a:r>
                  <a:rPr lang="en-US" dirty="0"/>
                  <a:t> and</a:t>
                </a:r>
                <a:r>
                  <a:rPr lang="en-US" baseline="0" dirty="0"/>
                  <a:t> </a:t>
                </a:r>
                <a:r>
                  <a:rPr lang="en-US" b="0" i="0">
                    <a:latin typeface="Cambria Math" panose="02040503050406030204" pitchFamily="18" charset="0"/>
                  </a:rPr>
                  <a:t>𝑧_𝑖=0</a:t>
                </a:r>
                <a:r>
                  <a:rPr lang="en-US" dirty="0"/>
                  <a:t> respectively. We</a:t>
                </a:r>
                <a:r>
                  <a:rPr lang="en-US" baseline="0" dirty="0"/>
                  <a:t> denote the probability that a site is occupied as </a:t>
                </a:r>
                <a:r>
                  <a:rPr lang="en-US" b="0" i="0" baseline="0">
                    <a:latin typeface="Cambria Math" panose="02040503050406030204" pitchFamily="18" charset="0"/>
                  </a:rPr>
                  <a:t>𝜓_𝑖</a:t>
                </a:r>
                <a:r>
                  <a:rPr lang="en-US" dirty="0"/>
                  <a:t>.  </a:t>
                </a:r>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8</a:t>
            </a:fld>
            <a:endParaRPr lang="en-US"/>
          </a:p>
        </p:txBody>
      </p:sp>
    </p:spTree>
    <p:extLst>
      <p:ext uri="{BB962C8B-B14F-4D97-AF65-F5344CB8AC3E}">
        <p14:creationId xmlns:p14="http://schemas.microsoft.com/office/powerpoint/2010/main" val="253597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endParaRPr lang="en-US" dirty="0"/>
          </a:p>
          <a:p>
            <a:r>
              <a:rPr lang="en-US" dirty="0"/>
              <a:t>To combine mark-recapture and presence-absence data, (Blanc, 2014) proposed the following. Set the probability that a site is occupied with the probability that the total abundance is greater than 0. Now, if N follows a Poisson distribution, we have the probability that N is greater than 0 is the </a:t>
            </a:r>
            <a:r>
              <a:rPr lang="en-US" dirty="0" err="1"/>
              <a:t>cdf</a:t>
            </a:r>
            <a:r>
              <a:rPr lang="en-US" dirty="0"/>
              <a:t> of the Poisson, (4). Using our psi definition from earlier, we can equate the two in equation (5). Solving for lambda, we get equation (6). This allows the likelihood functions for both presence-absence and mark-recapture data to be written in a single parameter, lambda. In principle, both forms of data provide information about the abundance (population).</a:t>
            </a:r>
          </a:p>
        </p:txBody>
      </p:sp>
      <p:sp>
        <p:nvSpPr>
          <p:cNvPr id="4" name="Slide Number Placeholder 3"/>
          <p:cNvSpPr>
            <a:spLocks noGrp="1"/>
          </p:cNvSpPr>
          <p:nvPr>
            <p:ph type="sldNum" sz="quarter" idx="5"/>
          </p:nvPr>
        </p:nvSpPr>
        <p:spPr/>
        <p:txBody>
          <a:bodyPr/>
          <a:lstStyle/>
          <a:p>
            <a:fld id="{7B47E54F-E90B-4546-A13C-813D4F986C3E}" type="slidenum">
              <a:rPr lang="en-US" smtClean="0"/>
              <a:t>9</a:t>
            </a:fld>
            <a:endParaRPr lang="en-US"/>
          </a:p>
        </p:txBody>
      </p:sp>
    </p:spTree>
    <p:extLst>
      <p:ext uri="{BB962C8B-B14F-4D97-AF65-F5344CB8AC3E}">
        <p14:creationId xmlns:p14="http://schemas.microsoft.com/office/powerpoint/2010/main" val="87404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17</a:t>
            </a:r>
            <a:endParaRPr lang="en-US" dirty="0"/>
          </a:p>
        </p:txBody>
      </p:sp>
    </p:spTree>
    <p:extLst>
      <p:ext uri="{BB962C8B-B14F-4D97-AF65-F5344CB8AC3E}">
        <p14:creationId xmlns:p14="http://schemas.microsoft.com/office/powerpoint/2010/main" val="230552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143760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dirty="0"/>
              <a:t> of 22</a:t>
            </a: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661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4175968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dirty="0"/>
              <a:t> of 22</a:t>
            </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4257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3288082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3762592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2094000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01A8-A6FF-5968-D707-0F0CCC375B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E90910-EEF1-4971-2E5B-519C300992E2}"/>
              </a:ext>
            </a:extLst>
          </p:cNvPr>
          <p:cNvSpPr>
            <a:spLocks noGrp="1"/>
          </p:cNvSpPr>
          <p:nvPr>
            <p:ph type="dt" sz="half" idx="10"/>
          </p:nvPr>
        </p:nvSpPr>
        <p:spPr/>
        <p:txBody>
          <a:bodyPr/>
          <a:lstStyle/>
          <a:p>
            <a:r>
              <a:rPr lang="en-US"/>
              <a:t>04/11/2023</a:t>
            </a:r>
          </a:p>
        </p:txBody>
      </p:sp>
      <p:sp>
        <p:nvSpPr>
          <p:cNvPr id="4" name="Footer Placeholder 3">
            <a:extLst>
              <a:ext uri="{FF2B5EF4-FFF2-40B4-BE49-F238E27FC236}">
                <a16:creationId xmlns:a16="http://schemas.microsoft.com/office/drawing/2014/main" id="{D0AE3F27-366E-A618-4305-7228A56023A9}"/>
              </a:ext>
            </a:extLst>
          </p:cNvPr>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5" name="Slide Number Placeholder 4">
            <a:extLst>
              <a:ext uri="{FF2B5EF4-FFF2-40B4-BE49-F238E27FC236}">
                <a16:creationId xmlns:a16="http://schemas.microsoft.com/office/drawing/2014/main" id="{C8A70FAA-155D-34FE-4BC2-144AC5427E57}"/>
              </a:ext>
            </a:extLst>
          </p:cNvPr>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207269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04/11/2023</a:t>
            </a:r>
            <a:endParaRPr lang="en-US" dirty="0"/>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endParaRPr lang="en-US" dirty="0"/>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91037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46754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04/11/2023</a:t>
            </a:r>
          </a:p>
        </p:txBody>
      </p:sp>
      <p:sp>
        <p:nvSpPr>
          <p:cNvPr id="6" name="Footer Placeholder 5"/>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7" name="Slide Number Placeholder 6"/>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176804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04/11/2023</a:t>
            </a:r>
          </a:p>
        </p:txBody>
      </p:sp>
      <p:sp>
        <p:nvSpPr>
          <p:cNvPr id="8" name="Footer Placeholder 7"/>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9" name="Slide Number Placeholder 8"/>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203910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04/11/2023</a:t>
            </a:r>
          </a:p>
        </p:txBody>
      </p:sp>
      <p:sp>
        <p:nvSpPr>
          <p:cNvPr id="4" name="Footer Placeholder 3"/>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5" name="Slide Number Placeholder 4"/>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119093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04/11/2023</a:t>
            </a:r>
          </a:p>
        </p:txBody>
      </p:sp>
      <p:sp>
        <p:nvSpPr>
          <p:cNvPr id="3" name="Footer Placeholder 2"/>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4" name="Slide Number Placeholder 3"/>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354139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04/11/2023</a:t>
            </a:r>
          </a:p>
        </p:txBody>
      </p:sp>
      <p:sp>
        <p:nvSpPr>
          <p:cNvPr id="6" name="Footer Placeholder 5"/>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7" name="Slide Number Placeholder 6"/>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174165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04/11/2023</a:t>
            </a:r>
          </a:p>
        </p:txBody>
      </p:sp>
      <p:sp>
        <p:nvSpPr>
          <p:cNvPr id="6" name="Footer Placeholder 5"/>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7" name="Slide Number Placeholder 6"/>
          <p:cNvSpPr>
            <a:spLocks noGrp="1"/>
          </p:cNvSpPr>
          <p:nvPr>
            <p:ph type="sldNum" sz="quarter" idx="12"/>
          </p:nvPr>
        </p:nvSpPr>
        <p:spPr/>
        <p:txBody>
          <a:bodyPr/>
          <a:lstStyle/>
          <a:p>
            <a:fld id="{FE8F4B2D-5351-42B3-834E-A1F563612700}" type="slidenum">
              <a:rPr lang="en-US" smtClean="0"/>
              <a:pPr/>
              <a:t>‹#›</a:t>
            </a:fld>
            <a:r>
              <a:rPr lang="en-US" dirty="0"/>
              <a:t> of 22</a:t>
            </a:r>
          </a:p>
        </p:txBody>
      </p:sp>
    </p:spTree>
    <p:extLst>
      <p:ext uri="{BB962C8B-B14F-4D97-AF65-F5344CB8AC3E}">
        <p14:creationId xmlns:p14="http://schemas.microsoft.com/office/powerpoint/2010/main" val="241876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04/11/2023</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8F4B2D-5351-42B3-834E-A1F563612700}" type="slidenum">
              <a:rPr lang="en-US" smtClean="0"/>
              <a:t>‹#›</a:t>
            </a:fld>
            <a:endParaRPr lang="en-US"/>
          </a:p>
        </p:txBody>
      </p:sp>
    </p:spTree>
    <p:extLst>
      <p:ext uri="{BB962C8B-B14F-4D97-AF65-F5344CB8AC3E}">
        <p14:creationId xmlns:p14="http://schemas.microsoft.com/office/powerpoint/2010/main" val="560309859"/>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 id="2147484151" r:id="rId13"/>
    <p:sldLayoutId id="2147484152" r:id="rId14"/>
    <p:sldLayoutId id="2147484153" r:id="rId15"/>
    <p:sldLayoutId id="2147484154" r:id="rId16"/>
    <p:sldLayoutId id="2147483904" r:id="rId17"/>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www.jstor.org/stable/3068577" TargetMode="External"/><Relationship Id="rId7" Type="http://schemas.openxmlformats.org/officeDocument/2006/relationships/hyperlink" Target="https://doi.org/10.1111/2041-210X.13297"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doi.org/10.1002/ece3.9250" TargetMode="External"/><Relationship Id="rId5" Type="http://schemas.openxmlformats.org/officeDocument/2006/relationships/hyperlink" Target="https://doi.org/10.1002/env.2761" TargetMode="External"/><Relationship Id="rId4" Type="http://schemas.openxmlformats.org/officeDocument/2006/relationships/hyperlink" Target="https://doi.org/10.1111/1365-2664.12319"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AB04-B94C-B686-C6E2-01B8E9B7A2CA}"/>
              </a:ext>
            </a:extLst>
          </p:cNvPr>
          <p:cNvSpPr>
            <a:spLocks noGrp="1"/>
          </p:cNvSpPr>
          <p:nvPr>
            <p:ph type="ctrTitle"/>
          </p:nvPr>
        </p:nvSpPr>
        <p:spPr>
          <a:xfrm>
            <a:off x="1617785" y="2404534"/>
            <a:ext cx="8428892" cy="1646302"/>
          </a:xfrm>
        </p:spPr>
        <p:txBody>
          <a:bodyPr/>
          <a:lstStyle/>
          <a:p>
            <a:pPr algn="ctr"/>
            <a:r>
              <a:rPr lang="en-US" sz="2000" b="0" i="0" dirty="0">
                <a:effectLst/>
                <a:latin typeface="Arial" panose="020B0604020202020204" pitchFamily="34" charset="0"/>
              </a:rPr>
              <a:t>Response to Improving abundance estimation by combining</a:t>
            </a:r>
            <a:br>
              <a:rPr lang="en-US" sz="2000" dirty="0"/>
            </a:br>
            <a:r>
              <a:rPr lang="en-US" sz="2000" b="0" i="0" dirty="0">
                <a:effectLst/>
                <a:latin typeface="Arial" panose="020B0604020202020204" pitchFamily="34" charset="0"/>
              </a:rPr>
              <a:t>capture-recapture and presence-absence data: example with a large</a:t>
            </a:r>
            <a:br>
              <a:rPr lang="en-US" sz="2000" dirty="0"/>
            </a:br>
            <a:r>
              <a:rPr lang="en-US" sz="2000" b="0" i="0" dirty="0">
                <a:effectLst/>
                <a:latin typeface="Arial" panose="020B0604020202020204" pitchFamily="34" charset="0"/>
              </a:rPr>
              <a:t>carnivore</a:t>
            </a:r>
            <a:endParaRPr lang="en-US" sz="2000" dirty="0"/>
          </a:p>
        </p:txBody>
      </p:sp>
      <p:sp>
        <p:nvSpPr>
          <p:cNvPr id="3" name="Subtitle 2">
            <a:extLst>
              <a:ext uri="{FF2B5EF4-FFF2-40B4-BE49-F238E27FC236}">
                <a16:creationId xmlns:a16="http://schemas.microsoft.com/office/drawing/2014/main" id="{EE3A22B4-919A-F6D2-531C-32E385BB4DAF}"/>
              </a:ext>
            </a:extLst>
          </p:cNvPr>
          <p:cNvSpPr>
            <a:spLocks noGrp="1"/>
          </p:cNvSpPr>
          <p:nvPr>
            <p:ph type="subTitle" idx="1"/>
          </p:nvPr>
        </p:nvSpPr>
        <p:spPr/>
        <p:txBody>
          <a:bodyPr/>
          <a:lstStyle/>
          <a:p>
            <a:r>
              <a:rPr lang="en-US" dirty="0"/>
              <a:t>Jack Thomas</a:t>
            </a:r>
          </a:p>
        </p:txBody>
      </p:sp>
    </p:spTree>
    <p:extLst>
      <p:ext uri="{BB962C8B-B14F-4D97-AF65-F5344CB8AC3E}">
        <p14:creationId xmlns:p14="http://schemas.microsoft.com/office/powerpoint/2010/main" val="1107515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6887-BE8B-6615-C170-173CC57B1FD6}"/>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sz="3600"/>
              <a:t>Data Generation</a:t>
            </a:r>
          </a:p>
        </p:txBody>
      </p:sp>
      <p:pic>
        <p:nvPicPr>
          <p:cNvPr id="13" name="Content Placeholder 12" descr="Chart, scatter chart&#10;&#10;Description automatically generated">
            <a:extLst>
              <a:ext uri="{FF2B5EF4-FFF2-40B4-BE49-F238E27FC236}">
                <a16:creationId xmlns:a16="http://schemas.microsoft.com/office/drawing/2014/main" id="{160FFC06-6CCE-0235-78F1-BD61996976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9814" y="1315712"/>
            <a:ext cx="5062993" cy="4214941"/>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DAA2C71-0E4C-977F-0E3F-7029FAE36E45}"/>
                  </a:ext>
                </a:extLst>
              </p:cNvPr>
              <p:cNvSpPr txBox="1">
                <a:spLocks noGrp="1"/>
              </p:cNvSpPr>
              <p:nvPr>
                <p:ph type="body" sz="half" idx="2"/>
              </p:nvPr>
            </p:nvSpPr>
            <p:spPr>
              <a:xfrm>
                <a:off x="6094410" y="1930400"/>
                <a:ext cx="3996074" cy="40111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1400" dirty="0"/>
                  <a:t>Assume probability of individual being captured decreases with distance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𝑖𝑗</m:t>
                        </m:r>
                      </m:sub>
                    </m:sSub>
                  </m:oMath>
                </a14:m>
                <a:r>
                  <a:rPr lang="en-US" sz="1400" dirty="0"/>
                  <a:t> between home-range </a:t>
                </a:r>
                <a14:m>
                  <m:oMath xmlns:m="http://schemas.openxmlformats.org/officeDocument/2006/math">
                    <m:r>
                      <a:rPr lang="en-US" sz="1400" b="0" i="1" smtClean="0">
                        <a:latin typeface="Cambria Math" panose="02040503050406030204" pitchFamily="18" charset="0"/>
                      </a:rPr>
                      <m:t>𝑖</m:t>
                    </m:r>
                  </m:oMath>
                </a14:m>
                <a:r>
                  <a:rPr lang="en-US" sz="1400" dirty="0"/>
                  <a:t> and camera trap </a:t>
                </a:r>
                <a14:m>
                  <m:oMath xmlns:m="http://schemas.openxmlformats.org/officeDocument/2006/math">
                    <m:r>
                      <a:rPr lang="en-US" sz="1400" b="0" i="1" smtClean="0">
                        <a:latin typeface="Cambria Math" panose="02040503050406030204" pitchFamily="18" charset="0"/>
                      </a:rPr>
                      <m:t>𝑗</m:t>
                    </m:r>
                  </m:oMath>
                </a14:m>
                <a:endParaRPr lang="en-US" sz="1400" dirty="0"/>
              </a:p>
              <a:p>
                <a:pPr>
                  <a:lnSpc>
                    <a:spcPct val="200000"/>
                  </a:lnSpc>
                </a:pPr>
                <a:r>
                  <a:rPr lang="en-US" sz="1400" dirty="0"/>
                  <a:t>Assume species capture probability </a:t>
                </a:r>
                <a14:m>
                  <m:oMath xmlns:m="http://schemas.openxmlformats.org/officeDocument/2006/math">
                    <m:r>
                      <a:rPr lang="en-US" sz="1400" b="0" i="1" smtClean="0">
                        <a:latin typeface="Cambria Math" panose="02040503050406030204" pitchFamily="18" charset="0"/>
                      </a:rPr>
                      <m:t>𝑝</m:t>
                    </m:r>
                  </m:oMath>
                </a14:m>
                <a:endParaRPr lang="en-US" sz="1400" dirty="0"/>
              </a:p>
              <a:p>
                <a:pPr>
                  <a:lnSpc>
                    <a:spcPct val="200000"/>
                  </a:lnSpc>
                </a:pPr>
                <a:r>
                  <a:rPr lang="en-US" sz="1400" dirty="0"/>
                  <a:t>Movement parameter </a:t>
                </a:r>
                <a14:m>
                  <m:oMath xmlns:m="http://schemas.openxmlformats.org/officeDocument/2006/math">
                    <m:r>
                      <a:rPr lang="en-US" sz="1400" b="0" i="1" smtClean="0">
                        <a:latin typeface="Cambria Math" panose="02040503050406030204" pitchFamily="18" charset="0"/>
                      </a:rPr>
                      <m:t>𝜏</m:t>
                    </m:r>
                  </m:oMath>
                </a14:m>
                <a:endParaRPr lang="en-US" sz="1400" dirty="0"/>
              </a:p>
              <a:p>
                <a:pPr>
                  <a:lnSpc>
                    <a:spcPct val="200000"/>
                  </a:lnSpc>
                </a:pPr>
                <a:r>
                  <a:rPr lang="en-US" sz="1400" dirty="0"/>
                  <a:t>Capture probability of individual </a:t>
                </a:r>
                <a14:m>
                  <m:oMath xmlns:m="http://schemas.openxmlformats.org/officeDocument/2006/math">
                    <m:r>
                      <a:rPr lang="en-US" sz="1400" b="0" i="1" smtClean="0">
                        <a:latin typeface="Cambria Math" panose="02040503050406030204" pitchFamily="18" charset="0"/>
                      </a:rPr>
                      <m:t>𝑖</m:t>
                    </m:r>
                  </m:oMath>
                </a14:m>
                <a:r>
                  <a:rPr lang="en-US" sz="1400" dirty="0"/>
                  <a:t> by camera trap </a:t>
                </a:r>
                <a14:m>
                  <m:oMath xmlns:m="http://schemas.openxmlformats.org/officeDocument/2006/math">
                    <m:r>
                      <a:rPr lang="en-US" sz="1400" b="0" i="1" smtClean="0">
                        <a:latin typeface="Cambria Math" panose="02040503050406030204" pitchFamily="18" charset="0"/>
                      </a:rPr>
                      <m:t>𝑗</m:t>
                    </m:r>
                  </m:oMath>
                </a14:m>
                <a:r>
                  <a:rPr lang="en-US" sz="1400" dirty="0"/>
                  <a:t>: </a:t>
                </a:r>
                <a14:m>
                  <m:oMath xmlns:m="http://schemas.openxmlformats.org/officeDocument/2006/math">
                    <m:sSub>
                      <m:sSubPr>
                        <m:ctrlPr>
                          <a:rPr lang="en-US" sz="1400" b="0" i="1">
                            <a:latin typeface="Cambria Math" panose="02040503050406030204" pitchFamily="18" charset="0"/>
                          </a:rPr>
                        </m:ctrlPr>
                      </m:sSubPr>
                      <m:e>
                        <m:r>
                          <a:rPr lang="en-US" sz="1400" b="0" i="1">
                            <a:latin typeface="Cambria Math" panose="02040503050406030204" pitchFamily="18" charset="0"/>
                          </a:rPr>
                          <m:t>𝑝</m:t>
                        </m:r>
                      </m:e>
                      <m:sub>
                        <m:r>
                          <a:rPr lang="en-US" sz="1400" b="0" i="1">
                            <a:latin typeface="Cambria Math" panose="02040503050406030204" pitchFamily="18" charset="0"/>
                          </a:rPr>
                          <m:t>𝑖</m:t>
                        </m:r>
                        <m:r>
                          <a:rPr lang="en-US" sz="1400" b="0" i="1" smtClean="0">
                            <a:latin typeface="Cambria Math" panose="02040503050406030204" pitchFamily="18" charset="0"/>
                          </a:rPr>
                          <m:t>𝑗</m:t>
                        </m:r>
                      </m:sub>
                    </m:sSub>
                    <m:r>
                      <a:rPr lang="en-US" sz="1400" b="0" i="1">
                        <a:latin typeface="Cambria Math" panose="02040503050406030204" pitchFamily="18" charset="0"/>
                      </a:rPr>
                      <m:t>=</m:t>
                    </m:r>
                    <m:r>
                      <a:rPr lang="en-US" sz="1400" b="0" i="1" smtClean="0">
                        <a:latin typeface="Cambria Math" panose="02040503050406030204" pitchFamily="18" charset="0"/>
                      </a:rPr>
                      <m:t>𝑝</m:t>
                    </m:r>
                    <m:sSup>
                      <m:sSupPr>
                        <m:ctrlPr>
                          <a:rPr lang="en-US" sz="1400" b="0" i="1">
                            <a:latin typeface="Cambria Math" panose="02040503050406030204" pitchFamily="18" charset="0"/>
                          </a:rPr>
                        </m:ctrlPr>
                      </m:sSupPr>
                      <m:e>
                        <m:r>
                          <a:rPr lang="en-US" sz="1400" b="0" i="1">
                            <a:latin typeface="Cambria Math" panose="02040503050406030204" pitchFamily="18" charset="0"/>
                          </a:rPr>
                          <m:t>𝑒</m:t>
                        </m:r>
                      </m:e>
                      <m:sup>
                        <m:r>
                          <a:rPr lang="en-US" sz="1400" i="1">
                            <a:latin typeface="Cambria Math" panose="02040503050406030204" pitchFamily="18" charset="0"/>
                          </a:rPr>
                          <m:t>−</m:t>
                        </m:r>
                        <m:sSup>
                          <m:sSupPr>
                            <m:ctrlPr>
                              <a:rPr lang="en-US" sz="1400" i="1">
                                <a:latin typeface="Cambria Math" panose="02040503050406030204" pitchFamily="18" charset="0"/>
                              </a:rPr>
                            </m:ctrlPr>
                          </m:sSupP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𝑖𝑗</m:t>
                                </m:r>
                              </m:sub>
                            </m:sSub>
                          </m:e>
                          <m:sup>
                            <m:r>
                              <a:rPr lang="en-US" sz="1400" i="1">
                                <a:latin typeface="Cambria Math" panose="02040503050406030204" pitchFamily="18" charset="0"/>
                              </a:rPr>
                              <m:t>2</m:t>
                            </m:r>
                          </m:sup>
                        </m:sSup>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𝜏</m:t>
                            </m:r>
                          </m:e>
                          <m:sup>
                            <m:r>
                              <a:rPr lang="en-US" sz="1400" i="1">
                                <a:latin typeface="Cambria Math" panose="02040503050406030204" pitchFamily="18" charset="0"/>
                              </a:rPr>
                              <m:t>2</m:t>
                            </m:r>
                          </m:sup>
                        </m:sSup>
                      </m:sup>
                    </m:sSup>
                  </m:oMath>
                </a14:m>
                <a:endParaRPr lang="en-US" sz="1400" dirty="0"/>
              </a:p>
            </p:txBody>
          </p:sp>
        </mc:Choice>
        <mc:Fallback xmlns="">
          <p:sp>
            <p:nvSpPr>
              <p:cNvPr id="7" name="Content Placeholder 2">
                <a:extLst>
                  <a:ext uri="{FF2B5EF4-FFF2-40B4-BE49-F238E27FC236}">
                    <a16:creationId xmlns:a16="http://schemas.microsoft.com/office/drawing/2014/main" id="{0DAA2C71-0E4C-977F-0E3F-7029FAE36E45}"/>
                  </a:ext>
                </a:extLst>
              </p:cNvPr>
              <p:cNvSpPr txBox="1">
                <a:spLocks noGrp="1" noRot="1" noChangeAspect="1" noMove="1" noResize="1" noEditPoints="1" noAdjustHandles="1" noChangeArrowheads="1" noChangeShapeType="1" noTextEdit="1"/>
              </p:cNvSpPr>
              <p:nvPr>
                <p:ph type="body" sz="half" idx="2"/>
              </p:nvPr>
            </p:nvSpPr>
            <p:spPr>
              <a:xfrm>
                <a:off x="6094410" y="1930400"/>
                <a:ext cx="3996074" cy="4011196"/>
              </a:xfrm>
              <a:prstGeom prst="rect">
                <a:avLst/>
              </a:prstGeom>
              <a:blipFill>
                <a:blip r:embed="rId4"/>
                <a:stretch>
                  <a:fillRect/>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B2C459E0-9585-51FD-32DE-436D751B6075}"/>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04/11/2023</a:t>
            </a:r>
          </a:p>
        </p:txBody>
      </p:sp>
      <p:sp>
        <p:nvSpPr>
          <p:cNvPr id="10" name="Slide Number Placeholder 9">
            <a:extLst>
              <a:ext uri="{FF2B5EF4-FFF2-40B4-BE49-F238E27FC236}">
                <a16:creationId xmlns:a16="http://schemas.microsoft.com/office/drawing/2014/main" id="{066845F2-CDC3-5A1F-DE28-859AABA3565A}"/>
              </a:ext>
            </a:extLst>
          </p:cNvPr>
          <p:cNvSpPr>
            <a:spLocks noGrp="1"/>
          </p:cNvSpPr>
          <p:nvPr>
            <p:ph type="sldNum" sz="quarter" idx="12"/>
          </p:nvPr>
        </p:nvSpPr>
        <p:spPr/>
        <p:txBody>
          <a:bodyPr/>
          <a:lstStyle/>
          <a:p>
            <a:fld id="{FE8F4B2D-5351-42B3-834E-A1F563612700}" type="slidenum">
              <a:rPr lang="en-US" smtClean="0"/>
              <a:pPr/>
              <a:t>10</a:t>
            </a:fld>
            <a:r>
              <a:rPr lang="en-US" dirty="0"/>
              <a:t> of 22</a:t>
            </a:r>
          </a:p>
        </p:txBody>
      </p:sp>
      <p:sp>
        <p:nvSpPr>
          <p:cNvPr id="3" name="Footer Placeholder 4">
            <a:extLst>
              <a:ext uri="{FF2B5EF4-FFF2-40B4-BE49-F238E27FC236}">
                <a16:creationId xmlns:a16="http://schemas.microsoft.com/office/drawing/2014/main" id="{18AA68C5-1D8B-D15C-A3F6-AEC128CBE230}"/>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84227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Data Generation </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sz="half" idx="2"/>
              </p:nvPr>
            </p:nvSpPr>
            <p:spPr>
              <a:xfrm>
                <a:off x="6329363" y="2160589"/>
                <a:ext cx="294463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1500" dirty="0"/>
                  <a:t>Divide study area into sites</a:t>
                </a:r>
              </a:p>
              <a:p>
                <a:pPr>
                  <a:lnSpc>
                    <a:spcPct val="200000"/>
                  </a:lnSpc>
                </a:pPr>
                <a:r>
                  <a:rPr lang="en-US" sz="1500" dirty="0"/>
                  <a:t>Regions equal in size</a:t>
                </a:r>
              </a:p>
              <a:p>
                <a:pPr>
                  <a:lnSpc>
                    <a:spcPct val="200000"/>
                  </a:lnSpc>
                </a:pPr>
                <a:r>
                  <a:rPr lang="en-US" sz="1500" dirty="0"/>
                  <a:t>Proportion of time spent is the probability of occupancy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𝜓</m:t>
                        </m:r>
                      </m:e>
                      <m:sub>
                        <m:r>
                          <a:rPr lang="en-US" sz="1500" b="0" i="1" smtClean="0">
                            <a:latin typeface="Cambria Math" panose="02040503050406030204" pitchFamily="18" charset="0"/>
                          </a:rPr>
                          <m:t>𝑖𝑗</m:t>
                        </m:r>
                      </m:sub>
                    </m:sSub>
                  </m:oMath>
                </a14:m>
                <a:endParaRPr lang="en-US" sz="1500" dirty="0"/>
              </a:p>
              <a:p>
                <a:pPr>
                  <a:lnSpc>
                    <a:spcPct val="200000"/>
                  </a:lnSpc>
                </a:pPr>
                <a:r>
                  <a:rPr lang="en-US" sz="1500" dirty="0"/>
                  <a:t>Assume a bivariate normal distribution </a:t>
                </a:r>
              </a:p>
              <a:p>
                <a:pPr>
                  <a:lnSpc>
                    <a:spcPct val="200000"/>
                  </a:lnSpc>
                </a:pPr>
                <a:endParaRPr lang="en-US" sz="1500" dirty="0"/>
              </a:p>
            </p:txBody>
          </p:sp>
        </mc:Choice>
        <mc:Fallback xmlns="">
          <p:sp>
            <p:nvSpPr>
              <p:cNvPr id="7" name="Content Placeholder 2">
                <a:extLst>
                  <a:ext uri="{FF2B5EF4-FFF2-40B4-BE49-F238E27FC236}">
                    <a16:creationId xmlns:a16="http://schemas.microsoft.com/office/drawing/2014/main" id="{0020753B-BA5A-2897-BD0E-C547FBC477F4}"/>
                  </a:ext>
                </a:extLst>
              </p:cNvPr>
              <p:cNvSpPr txBox="1">
                <a:spLocks noGrp="1" noRot="1" noChangeAspect="1" noMove="1" noResize="1" noEditPoints="1" noAdjustHandles="1" noChangeArrowheads="1" noChangeShapeType="1" noTextEdit="1"/>
              </p:cNvSpPr>
              <p:nvPr>
                <p:ph type="body" sz="half" idx="2"/>
              </p:nvPr>
            </p:nvSpPr>
            <p:spPr>
              <a:xfrm>
                <a:off x="6329363" y="2160589"/>
                <a:ext cx="2944638" cy="3880773"/>
              </a:xfrm>
              <a:prstGeom prst="rect">
                <a:avLst/>
              </a:prstGeom>
              <a:blipFill>
                <a:blip r:embed="rId3"/>
                <a:stretch>
                  <a:fillRect/>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098497" y="6041362"/>
            <a:ext cx="2018576" cy="365125"/>
          </a:xfrm>
        </p:spPr>
        <p:txBody>
          <a:bodyPr vert="horz" lIns="91440" tIns="45720" rIns="91440" bIns="45720" rtlCol="0" anchor="ctr">
            <a:normAutofit/>
          </a:bodyPr>
          <a:lstStyle/>
          <a:p>
            <a:pPr defTabSz="914400">
              <a:spcAft>
                <a:spcPts val="600"/>
              </a:spcAft>
            </a:pPr>
            <a:r>
              <a:rPr lang="en-US"/>
              <a:t>04/11/2023</a:t>
            </a:r>
          </a:p>
        </p:txBody>
      </p:sp>
      <p:sp>
        <p:nvSpPr>
          <p:cNvPr id="12" name="Slide Number Placeholder 11">
            <a:extLst>
              <a:ext uri="{FF2B5EF4-FFF2-40B4-BE49-F238E27FC236}">
                <a16:creationId xmlns:a16="http://schemas.microsoft.com/office/drawing/2014/main" id="{1BA81CDC-D800-9FE8-1332-9CDDDF16EF62}"/>
              </a:ext>
            </a:extLst>
          </p:cNvPr>
          <p:cNvSpPr>
            <a:spLocks noGrp="1"/>
          </p:cNvSpPr>
          <p:nvPr>
            <p:ph type="sldNum" sz="quarter" idx="12"/>
          </p:nvPr>
        </p:nvSpPr>
        <p:spPr/>
        <p:txBody>
          <a:bodyPr/>
          <a:lstStyle/>
          <a:p>
            <a:fld id="{FE8F4B2D-5351-42B3-834E-A1F563612700}" type="slidenum">
              <a:rPr lang="en-US" smtClean="0"/>
              <a:pPr/>
              <a:t>11</a:t>
            </a:fld>
            <a:r>
              <a:rPr lang="en-US" dirty="0"/>
              <a:t> of 22</a:t>
            </a:r>
          </a:p>
        </p:txBody>
      </p:sp>
      <p:grpSp>
        <p:nvGrpSpPr>
          <p:cNvPr id="36" name="Group 35">
            <a:extLst>
              <a:ext uri="{FF2B5EF4-FFF2-40B4-BE49-F238E27FC236}">
                <a16:creationId xmlns:a16="http://schemas.microsoft.com/office/drawing/2014/main" id="{91C54EB3-8A14-DF03-20B4-C7EE2197C00F}"/>
              </a:ext>
            </a:extLst>
          </p:cNvPr>
          <p:cNvGrpSpPr/>
          <p:nvPr/>
        </p:nvGrpSpPr>
        <p:grpSpPr>
          <a:xfrm>
            <a:off x="717675" y="1459417"/>
            <a:ext cx="4156162" cy="4443992"/>
            <a:chOff x="717675" y="1459417"/>
            <a:chExt cx="4156162" cy="4443992"/>
          </a:xfrm>
        </p:grpSpPr>
        <p:pic>
          <p:nvPicPr>
            <p:cNvPr id="11" name="Picture 10" descr="Chart&#10;&#10;Description automatically generated">
              <a:extLst>
                <a:ext uri="{FF2B5EF4-FFF2-40B4-BE49-F238E27FC236}">
                  <a16:creationId xmlns:a16="http://schemas.microsoft.com/office/drawing/2014/main" id="{63063CDE-93E0-2574-08B3-F8AA9A07C6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675" y="1459417"/>
              <a:ext cx="4064312" cy="4443992"/>
            </a:xfrm>
            <a:prstGeom prst="rect">
              <a:avLst/>
            </a:prstGeom>
          </p:spPr>
        </p:pic>
        <p:sp>
          <p:nvSpPr>
            <p:cNvPr id="13" name="Oval 12">
              <a:extLst>
                <a:ext uri="{FF2B5EF4-FFF2-40B4-BE49-F238E27FC236}">
                  <a16:creationId xmlns:a16="http://schemas.microsoft.com/office/drawing/2014/main" id="{B128AE9A-9ABE-8E18-1550-3FD98386CA8D}"/>
                </a:ext>
              </a:extLst>
            </p:cNvPr>
            <p:cNvSpPr/>
            <p:nvPr/>
          </p:nvSpPr>
          <p:spPr>
            <a:xfrm>
              <a:off x="2995507" y="403574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3A7EF49-51DA-B7A0-C91E-6C881591FD6E}"/>
                </a:ext>
              </a:extLst>
            </p:cNvPr>
            <p:cNvSpPr/>
            <p:nvPr/>
          </p:nvSpPr>
          <p:spPr>
            <a:xfrm>
              <a:off x="2233507" y="419957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E6ECE7A-C1EE-3099-7FB0-84E15C328B84}"/>
                </a:ext>
              </a:extLst>
            </p:cNvPr>
            <p:cNvSpPr/>
            <p:nvPr/>
          </p:nvSpPr>
          <p:spPr>
            <a:xfrm>
              <a:off x="1437217" y="310610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FB36331-E5EC-B14B-5970-C6F1EEB5333D}"/>
                </a:ext>
              </a:extLst>
            </p:cNvPr>
            <p:cNvSpPr/>
            <p:nvPr/>
          </p:nvSpPr>
          <p:spPr>
            <a:xfrm>
              <a:off x="2446867" y="185261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04287E7-0F74-9CB6-B473-DB332461A7F0}"/>
                </a:ext>
              </a:extLst>
            </p:cNvPr>
            <p:cNvSpPr/>
            <p:nvPr/>
          </p:nvSpPr>
          <p:spPr>
            <a:xfrm>
              <a:off x="3959437" y="215360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Footer Placeholder 4">
            <a:extLst>
              <a:ext uri="{FF2B5EF4-FFF2-40B4-BE49-F238E27FC236}">
                <a16:creationId xmlns:a16="http://schemas.microsoft.com/office/drawing/2014/main" id="{F2C09286-C473-A58C-82EE-A0887A50ADCF}"/>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394883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Data Generation </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sz="half" idx="2"/>
              </p:nvPr>
            </p:nvSpPr>
            <p:spPr>
              <a:xfrm>
                <a:off x="4938959" y="2018086"/>
                <a:ext cx="5019534" cy="38807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1500" dirty="0"/>
                  <a:t>Number of signs animal </a:t>
                </a:r>
                <a14:m>
                  <m:oMath xmlns:m="http://schemas.openxmlformats.org/officeDocument/2006/math">
                    <m:r>
                      <a:rPr lang="en-US" sz="1500" b="0" i="1" smtClean="0">
                        <a:latin typeface="Cambria Math" panose="02040503050406030204" pitchFamily="18" charset="0"/>
                      </a:rPr>
                      <m:t>𝑖</m:t>
                    </m:r>
                  </m:oMath>
                </a14:m>
                <a:r>
                  <a:rPr lang="en-US" sz="1500" dirty="0"/>
                  <a:t> leaves in cell </a:t>
                </a:r>
                <a14:m>
                  <m:oMath xmlns:m="http://schemas.openxmlformats.org/officeDocument/2006/math">
                    <m:r>
                      <a:rPr lang="en-US" sz="1500" b="0" i="1" smtClean="0">
                        <a:latin typeface="Cambria Math" panose="02040503050406030204" pitchFamily="18" charset="0"/>
                      </a:rPr>
                      <m:t>𝑗</m:t>
                    </m:r>
                  </m:oMath>
                </a14:m>
                <a:r>
                  <a:rPr lang="en-US" sz="1500" dirty="0"/>
                  <a:t> is a Poisson random variable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𝑍</m:t>
                        </m:r>
                      </m:e>
                      <m:sub>
                        <m:r>
                          <a:rPr lang="en-US" sz="1600" i="1">
                            <a:latin typeface="Cambria Math" panose="02040503050406030204" pitchFamily="18" charset="0"/>
                          </a:rPr>
                          <m:t>𝑖𝑗</m:t>
                        </m:r>
                      </m:sub>
                    </m:sSub>
                  </m:oMath>
                </a14:m>
                <a:r>
                  <a:rPr lang="en-US" sz="1500" dirty="0"/>
                  <a:t> </a:t>
                </a:r>
              </a:p>
              <a:p>
                <a:pPr>
                  <a:lnSpc>
                    <a:spcPct val="200000"/>
                  </a:lnSpc>
                </a:pP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𝑍</m:t>
                        </m:r>
                      </m:e>
                      <m:sub>
                        <m:r>
                          <a:rPr lang="en-US" sz="1500" b="0" i="1" smtClean="0">
                            <a:latin typeface="Cambria Math" panose="02040503050406030204" pitchFamily="18" charset="0"/>
                          </a:rPr>
                          <m:t>𝑖𝑗</m:t>
                        </m:r>
                      </m:sub>
                    </m:sSub>
                    <m:r>
                      <a:rPr lang="en-US" sz="1500" b="0" i="1" smtClean="0">
                        <a:latin typeface="Cambria Math" panose="02040503050406030204" pitchFamily="18" charset="0"/>
                      </a:rPr>
                      <m:t>~</m:t>
                    </m:r>
                  </m:oMath>
                </a14:m>
                <a:r>
                  <a:rPr lang="en-US" sz="1500" dirty="0"/>
                  <a:t>Poisson</a:t>
                </a:r>
                <a14:m>
                  <m:oMath xmlns:m="http://schemas.openxmlformats.org/officeDocument/2006/math">
                    <m:r>
                      <a:rPr lang="en-US" sz="1500" b="0" i="1" dirty="0" smtClean="0">
                        <a:latin typeface="Cambria Math" panose="02040503050406030204" pitchFamily="18" charset="0"/>
                      </a:rPr>
                      <m:t>(</m:t>
                    </m:r>
                    <m:r>
                      <a:rPr lang="en-US" sz="1500" b="0" i="1" dirty="0" smtClean="0">
                        <a:latin typeface="Cambria Math" panose="02040503050406030204" pitchFamily="18" charset="0"/>
                      </a:rPr>
                      <m:t>𝜎𝛿</m:t>
                    </m:r>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𝜓</m:t>
                        </m:r>
                      </m:e>
                      <m:sub>
                        <m:r>
                          <a:rPr lang="en-US" sz="1500" b="0" i="1" dirty="0" smtClean="0">
                            <a:latin typeface="Cambria Math" panose="02040503050406030204" pitchFamily="18" charset="0"/>
                          </a:rPr>
                          <m:t>𝑖𝑗</m:t>
                        </m:r>
                      </m:sub>
                    </m:sSub>
                    <m:r>
                      <a:rPr lang="en-US" sz="1500" b="0" i="1" dirty="0" smtClean="0">
                        <a:latin typeface="Cambria Math" panose="02040503050406030204" pitchFamily="18" charset="0"/>
                      </a:rPr>
                      <m:t>)</m:t>
                    </m:r>
                  </m:oMath>
                </a14:m>
                <a:endParaRPr lang="en-US" sz="1500" dirty="0"/>
              </a:p>
              <a:p>
                <a:pPr>
                  <a:lnSpc>
                    <a:spcPct val="200000"/>
                  </a:lnSpc>
                </a:pPr>
                <a:r>
                  <a:rPr lang="en-US" sz="1500" dirty="0"/>
                  <a:t>Marker deposition rate </a:t>
                </a:r>
                <a14:m>
                  <m:oMath xmlns:m="http://schemas.openxmlformats.org/officeDocument/2006/math">
                    <m:r>
                      <a:rPr lang="en-US" sz="1500" b="0" i="1" smtClean="0">
                        <a:latin typeface="Cambria Math" panose="02040503050406030204" pitchFamily="18" charset="0"/>
                      </a:rPr>
                      <m:t>𝜎</m:t>
                    </m:r>
                  </m:oMath>
                </a14:m>
                <a:r>
                  <a:rPr lang="en-US" sz="1500" dirty="0"/>
                  <a:t>, time between PA sampling occasions </a:t>
                </a:r>
                <a14:m>
                  <m:oMath xmlns:m="http://schemas.openxmlformats.org/officeDocument/2006/math">
                    <m:r>
                      <a:rPr lang="en-US" sz="1500" b="0" i="1" smtClean="0">
                        <a:latin typeface="Cambria Math" panose="02040503050406030204" pitchFamily="18" charset="0"/>
                      </a:rPr>
                      <m:t>𝛿</m:t>
                    </m:r>
                  </m:oMath>
                </a14:m>
                <a:endParaRPr lang="en-US" sz="1500" dirty="0"/>
              </a:p>
              <a:p>
                <a:pPr>
                  <a:lnSpc>
                    <a:spcPct val="200000"/>
                  </a:lnSpc>
                </a:pPr>
                <a:r>
                  <a:rPr lang="en-US" sz="1500" dirty="0"/>
                  <a:t>P(presence detection)</a:t>
                </a:r>
                <a14:m>
                  <m:oMath xmlns:m="http://schemas.openxmlformats.org/officeDocument/2006/math">
                    <m:r>
                      <a:rPr lang="en-US" sz="1500" b="0" i="1" smtClean="0">
                        <a:latin typeface="Cambria Math" panose="02040503050406030204" pitchFamily="18" charset="0"/>
                      </a:rPr>
                      <m:t>=</m:t>
                    </m:r>
                    <m:r>
                      <a:rPr lang="en-US" sz="1500" b="0" i="1" smtClean="0">
                        <a:latin typeface="Cambria Math" panose="02040503050406030204" pitchFamily="18" charset="0"/>
                      </a:rPr>
                      <m:t>𝑃</m:t>
                    </m:r>
                    <m:d>
                      <m:dPr>
                        <m:ctrlPr>
                          <a:rPr lang="en-US" sz="1500" b="0" i="1" smtClean="0">
                            <a:latin typeface="Cambria Math" panose="02040503050406030204" pitchFamily="18" charset="0"/>
                          </a:rPr>
                        </m:ctrlPr>
                      </m:dPr>
                      <m:e>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𝑍</m:t>
                            </m:r>
                          </m:e>
                          <m:sub>
                            <m:r>
                              <a:rPr lang="en-US" sz="1500" b="0" i="1" smtClean="0">
                                <a:latin typeface="Cambria Math" panose="02040503050406030204" pitchFamily="18" charset="0"/>
                              </a:rPr>
                              <m:t>𝑖𝑗</m:t>
                            </m:r>
                          </m:sub>
                        </m:sSub>
                        <m:r>
                          <a:rPr lang="en-US" sz="1500" b="0" i="1" smtClean="0">
                            <a:latin typeface="Cambria Math" panose="02040503050406030204" pitchFamily="18" charset="0"/>
                          </a:rPr>
                          <m:t>&gt;0</m:t>
                        </m:r>
                      </m:e>
                    </m:d>
                    <m:r>
                      <a:rPr lang="en-US" sz="1500" b="0" i="1" smtClean="0">
                        <a:latin typeface="Cambria Math" panose="02040503050406030204" pitchFamily="18" charset="0"/>
                      </a:rPr>
                      <m:t>=1−</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𝑒</m:t>
                        </m:r>
                      </m:e>
                      <m:sup>
                        <m:r>
                          <a:rPr lang="en-US" sz="1500" b="0" i="1" smtClean="0">
                            <a:latin typeface="Cambria Math" panose="02040503050406030204" pitchFamily="18" charset="0"/>
                          </a:rPr>
                          <m:t>−</m:t>
                        </m:r>
                        <m:r>
                          <a:rPr lang="en-US" sz="1500" b="0" i="1" smtClean="0">
                            <a:latin typeface="Cambria Math" panose="02040503050406030204" pitchFamily="18" charset="0"/>
                          </a:rPr>
                          <m:t>𝜎𝛿</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𝜓</m:t>
                            </m:r>
                          </m:e>
                          <m:sub>
                            <m:r>
                              <a:rPr lang="en-US" sz="1500" b="0" i="1" smtClean="0">
                                <a:latin typeface="Cambria Math" panose="02040503050406030204" pitchFamily="18" charset="0"/>
                              </a:rPr>
                              <m:t>𝑖𝑗</m:t>
                            </m:r>
                          </m:sub>
                        </m:sSub>
                      </m:sup>
                    </m:sSup>
                  </m:oMath>
                </a14:m>
                <a:endParaRPr lang="en-US" sz="1500" dirty="0"/>
              </a:p>
              <a:p>
                <a:pPr>
                  <a:lnSpc>
                    <a:spcPct val="200000"/>
                  </a:lnSpc>
                </a:pPr>
                <a:r>
                  <a:rPr lang="en-US" sz="1500" dirty="0"/>
                  <a:t>Presence-absence array is detection event: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𝐷</m:t>
                        </m:r>
                      </m:e>
                      <m:sub>
                        <m:r>
                          <a:rPr lang="en-US" sz="1500" b="0" i="1" smtClean="0">
                            <a:latin typeface="Cambria Math" panose="02040503050406030204" pitchFamily="18" charset="0"/>
                          </a:rPr>
                          <m:t>𝑖𝑗</m:t>
                        </m:r>
                      </m:sub>
                    </m:sSub>
                    <m:r>
                      <a:rPr lang="en-US" sz="1500" b="0" i="1" smtClean="0">
                        <a:latin typeface="Cambria Math" panose="02040503050406030204" pitchFamily="18" charset="0"/>
                      </a:rPr>
                      <m:t>~</m:t>
                    </m:r>
                  </m:oMath>
                </a14:m>
                <a:r>
                  <a:rPr lang="en-US" sz="1500" dirty="0"/>
                  <a:t>Binomial</a:t>
                </a:r>
                <a14:m>
                  <m:oMath xmlns:m="http://schemas.openxmlformats.org/officeDocument/2006/math">
                    <m:r>
                      <a:rPr lang="en-US" sz="1500" b="0" i="1" dirty="0" smtClean="0">
                        <a:latin typeface="Cambria Math" panose="02040503050406030204" pitchFamily="18" charset="0"/>
                      </a:rPr>
                      <m:t>(</m:t>
                    </m:r>
                    <m:r>
                      <a:rPr lang="en-US" sz="1500" b="0" i="1" dirty="0" smtClean="0">
                        <a:latin typeface="Cambria Math" panose="02040503050406030204" pitchFamily="18" charset="0"/>
                      </a:rPr>
                      <m:t>𝑃</m:t>
                    </m:r>
                    <m:d>
                      <m:dPr>
                        <m:ctrlPr>
                          <a:rPr lang="en-US" sz="1500" b="0" i="1" dirty="0" smtClean="0">
                            <a:latin typeface="Cambria Math" panose="02040503050406030204" pitchFamily="18" charset="0"/>
                          </a:rPr>
                        </m:ctrlPr>
                      </m:dPr>
                      <m:e>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𝑍</m:t>
                            </m:r>
                          </m:e>
                          <m:sub>
                            <m:r>
                              <a:rPr lang="en-US" sz="1500" b="0" i="1" dirty="0" smtClean="0">
                                <a:latin typeface="Cambria Math" panose="02040503050406030204" pitchFamily="18" charset="0"/>
                              </a:rPr>
                              <m:t>𝑖𝑗</m:t>
                            </m:r>
                          </m:sub>
                        </m:sSub>
                        <m:r>
                          <a:rPr lang="en-US" sz="1500" b="0" i="1" dirty="0" smtClean="0">
                            <a:latin typeface="Cambria Math" panose="02040503050406030204" pitchFamily="18" charset="0"/>
                          </a:rPr>
                          <m:t>&gt;0</m:t>
                        </m:r>
                      </m:e>
                    </m:d>
                    <m:r>
                      <a:rPr lang="en-US" sz="1500" b="0" i="1" dirty="0" smtClean="0">
                        <a:latin typeface="Cambria Math" panose="02040503050406030204" pitchFamily="18" charset="0"/>
                      </a:rPr>
                      <m:t>)</m:t>
                    </m:r>
                  </m:oMath>
                </a14:m>
                <a:endParaRPr lang="en-US" sz="1500" dirty="0"/>
              </a:p>
            </p:txBody>
          </p:sp>
        </mc:Choice>
        <mc:Fallback xmlns="">
          <p:sp>
            <p:nvSpPr>
              <p:cNvPr id="7" name="Content Placeholder 2">
                <a:extLst>
                  <a:ext uri="{FF2B5EF4-FFF2-40B4-BE49-F238E27FC236}">
                    <a16:creationId xmlns:a16="http://schemas.microsoft.com/office/drawing/2014/main" id="{0020753B-BA5A-2897-BD0E-C547FBC477F4}"/>
                  </a:ext>
                </a:extLst>
              </p:cNvPr>
              <p:cNvSpPr txBox="1">
                <a:spLocks noGrp="1" noRot="1" noChangeAspect="1" noMove="1" noResize="1" noEditPoints="1" noAdjustHandles="1" noChangeArrowheads="1" noChangeShapeType="1" noTextEdit="1"/>
              </p:cNvSpPr>
              <p:nvPr>
                <p:ph type="body" sz="half" idx="2"/>
              </p:nvPr>
            </p:nvSpPr>
            <p:spPr>
              <a:xfrm>
                <a:off x="4938959" y="2018086"/>
                <a:ext cx="5019534" cy="3880773"/>
              </a:xfrm>
              <a:prstGeom prst="rect">
                <a:avLst/>
              </a:prstGeom>
              <a:blipFill>
                <a:blip r:embed="rId3"/>
                <a:stretch>
                  <a:fillRect/>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098497" y="6041362"/>
            <a:ext cx="2018576" cy="365125"/>
          </a:xfrm>
        </p:spPr>
        <p:txBody>
          <a:bodyPr vert="horz" lIns="91440" tIns="45720" rIns="91440" bIns="45720" rtlCol="0" anchor="ctr">
            <a:normAutofit/>
          </a:bodyPr>
          <a:lstStyle/>
          <a:p>
            <a:pPr defTabSz="914400">
              <a:spcAft>
                <a:spcPts val="600"/>
              </a:spcAft>
            </a:pPr>
            <a:r>
              <a:rPr lang="en-US"/>
              <a:t>04/11/2023</a:t>
            </a:r>
            <a:endParaRPr lang="en-US" dirty="0"/>
          </a:p>
        </p:txBody>
      </p:sp>
      <p:sp>
        <p:nvSpPr>
          <p:cNvPr id="12" name="Slide Number Placeholder 11">
            <a:extLst>
              <a:ext uri="{FF2B5EF4-FFF2-40B4-BE49-F238E27FC236}">
                <a16:creationId xmlns:a16="http://schemas.microsoft.com/office/drawing/2014/main" id="{1BA81CDC-D800-9FE8-1332-9CDDDF16EF62}"/>
              </a:ext>
            </a:extLst>
          </p:cNvPr>
          <p:cNvSpPr>
            <a:spLocks noGrp="1"/>
          </p:cNvSpPr>
          <p:nvPr>
            <p:ph type="sldNum" sz="quarter" idx="12"/>
          </p:nvPr>
        </p:nvSpPr>
        <p:spPr/>
        <p:txBody>
          <a:bodyPr/>
          <a:lstStyle/>
          <a:p>
            <a:fld id="{FE8F4B2D-5351-42B3-834E-A1F563612700}" type="slidenum">
              <a:rPr lang="en-US" smtClean="0"/>
              <a:pPr/>
              <a:t>12</a:t>
            </a:fld>
            <a:r>
              <a:rPr lang="en-US" dirty="0"/>
              <a:t> of 22</a:t>
            </a:r>
          </a:p>
        </p:txBody>
      </p:sp>
      <p:grpSp>
        <p:nvGrpSpPr>
          <p:cNvPr id="36" name="Group 35">
            <a:extLst>
              <a:ext uri="{FF2B5EF4-FFF2-40B4-BE49-F238E27FC236}">
                <a16:creationId xmlns:a16="http://schemas.microsoft.com/office/drawing/2014/main" id="{91C54EB3-8A14-DF03-20B4-C7EE2197C00F}"/>
              </a:ext>
            </a:extLst>
          </p:cNvPr>
          <p:cNvGrpSpPr/>
          <p:nvPr/>
        </p:nvGrpSpPr>
        <p:grpSpPr>
          <a:xfrm>
            <a:off x="717675" y="1459417"/>
            <a:ext cx="4156162" cy="4443992"/>
            <a:chOff x="717675" y="1459417"/>
            <a:chExt cx="4156162" cy="4443992"/>
          </a:xfrm>
        </p:grpSpPr>
        <p:pic>
          <p:nvPicPr>
            <p:cNvPr id="11" name="Picture 10" descr="Chart&#10;&#10;Description automatically generated">
              <a:extLst>
                <a:ext uri="{FF2B5EF4-FFF2-40B4-BE49-F238E27FC236}">
                  <a16:creationId xmlns:a16="http://schemas.microsoft.com/office/drawing/2014/main" id="{63063CDE-93E0-2574-08B3-F8AA9A07C6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675" y="1459417"/>
              <a:ext cx="4064312" cy="4443992"/>
            </a:xfrm>
            <a:prstGeom prst="rect">
              <a:avLst/>
            </a:prstGeom>
          </p:spPr>
        </p:pic>
        <p:sp>
          <p:nvSpPr>
            <p:cNvPr id="13" name="Oval 12">
              <a:extLst>
                <a:ext uri="{FF2B5EF4-FFF2-40B4-BE49-F238E27FC236}">
                  <a16:creationId xmlns:a16="http://schemas.microsoft.com/office/drawing/2014/main" id="{B128AE9A-9ABE-8E18-1550-3FD98386CA8D}"/>
                </a:ext>
              </a:extLst>
            </p:cNvPr>
            <p:cNvSpPr/>
            <p:nvPr/>
          </p:nvSpPr>
          <p:spPr>
            <a:xfrm>
              <a:off x="2995507" y="403574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3A7EF49-51DA-B7A0-C91E-6C881591FD6E}"/>
                </a:ext>
              </a:extLst>
            </p:cNvPr>
            <p:cNvSpPr/>
            <p:nvPr/>
          </p:nvSpPr>
          <p:spPr>
            <a:xfrm>
              <a:off x="2233507" y="419957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E6ECE7A-C1EE-3099-7FB0-84E15C328B84}"/>
                </a:ext>
              </a:extLst>
            </p:cNvPr>
            <p:cNvSpPr/>
            <p:nvPr/>
          </p:nvSpPr>
          <p:spPr>
            <a:xfrm>
              <a:off x="1437217" y="310610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FB36331-E5EC-B14B-5970-C6F1EEB5333D}"/>
                </a:ext>
              </a:extLst>
            </p:cNvPr>
            <p:cNvSpPr/>
            <p:nvPr/>
          </p:nvSpPr>
          <p:spPr>
            <a:xfrm>
              <a:off x="2446867" y="185261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04287E7-0F74-9CB6-B473-DB332461A7F0}"/>
                </a:ext>
              </a:extLst>
            </p:cNvPr>
            <p:cNvSpPr/>
            <p:nvPr/>
          </p:nvSpPr>
          <p:spPr>
            <a:xfrm>
              <a:off x="3959437" y="215360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Footer Placeholder 4">
            <a:extLst>
              <a:ext uri="{FF2B5EF4-FFF2-40B4-BE49-F238E27FC236}">
                <a16:creationId xmlns:a16="http://schemas.microsoft.com/office/drawing/2014/main" id="{F2C09286-C473-A58C-82EE-A0887A50ADCF}"/>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4049067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Simulation Study</a:t>
            </a:r>
            <a:br>
              <a:rPr lang="en-US" sz="3600" dirty="0"/>
            </a:br>
            <a:endParaRPr lang="en-US" sz="3600" dirty="0"/>
          </a:p>
        </p:txBody>
      </p:sp>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sz="half" idx="2"/>
          </p:nvPr>
        </p:nvSpPr>
        <p:spPr>
          <a:xfrm>
            <a:off x="677334" y="1855790"/>
            <a:ext cx="2684991" cy="38161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1500" dirty="0"/>
              <a:t>Varied parameters for each simulation</a:t>
            </a:r>
          </a:p>
          <a:p>
            <a:pPr>
              <a:lnSpc>
                <a:spcPct val="200000"/>
              </a:lnSpc>
            </a:pPr>
            <a:endParaRPr lang="en-US" sz="1500" dirty="0"/>
          </a:p>
        </p:txBody>
      </p:sp>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098497" y="6041362"/>
            <a:ext cx="2018576" cy="365125"/>
          </a:xfrm>
        </p:spPr>
        <p:txBody>
          <a:bodyPr vert="horz" lIns="91440" tIns="45720" rIns="91440" bIns="45720" rtlCol="0" anchor="ctr">
            <a:normAutofit/>
          </a:bodyPr>
          <a:lstStyle/>
          <a:p>
            <a:pPr defTabSz="914400">
              <a:spcAft>
                <a:spcPts val="600"/>
              </a:spcAft>
            </a:pPr>
            <a:r>
              <a:rPr lang="en-US"/>
              <a:t>04/11/2023</a:t>
            </a:r>
          </a:p>
        </p:txBody>
      </p:sp>
      <p:sp>
        <p:nvSpPr>
          <p:cNvPr id="12" name="Slide Number Placeholder 11">
            <a:extLst>
              <a:ext uri="{FF2B5EF4-FFF2-40B4-BE49-F238E27FC236}">
                <a16:creationId xmlns:a16="http://schemas.microsoft.com/office/drawing/2014/main" id="{1BA81CDC-D800-9FE8-1332-9CDDDF16EF62}"/>
              </a:ext>
            </a:extLst>
          </p:cNvPr>
          <p:cNvSpPr>
            <a:spLocks noGrp="1"/>
          </p:cNvSpPr>
          <p:nvPr>
            <p:ph type="sldNum" sz="quarter" idx="12"/>
          </p:nvPr>
        </p:nvSpPr>
        <p:spPr/>
        <p:txBody>
          <a:bodyPr/>
          <a:lstStyle/>
          <a:p>
            <a:fld id="{FE8F4B2D-5351-42B3-834E-A1F563612700}" type="slidenum">
              <a:rPr lang="en-US" smtClean="0"/>
              <a:pPr/>
              <a:t>13</a:t>
            </a:fld>
            <a:r>
              <a:rPr lang="en-US" dirty="0"/>
              <a:t> of 22</a:t>
            </a:r>
          </a:p>
        </p:txBody>
      </p:sp>
      <p:sp>
        <p:nvSpPr>
          <p:cNvPr id="3" name="Footer Placeholder 4">
            <a:extLst>
              <a:ext uri="{FF2B5EF4-FFF2-40B4-BE49-F238E27FC236}">
                <a16:creationId xmlns:a16="http://schemas.microsoft.com/office/drawing/2014/main" id="{A21DDEF7-C89D-C1A7-66DB-DF8855972EA0}"/>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mc:AlternateContent xmlns:mc="http://schemas.openxmlformats.org/markup-compatibility/2006" xmlns:a14="http://schemas.microsoft.com/office/drawing/2010/main">
        <mc:Choice Requires="a14">
          <p:graphicFrame>
            <p:nvGraphicFramePr>
              <p:cNvPr id="4" name="Table 5">
                <a:extLst>
                  <a:ext uri="{FF2B5EF4-FFF2-40B4-BE49-F238E27FC236}">
                    <a16:creationId xmlns:a16="http://schemas.microsoft.com/office/drawing/2014/main" id="{CB31CAC9-3EFB-A2F6-96BE-171CE8FA1376}"/>
                  </a:ext>
                </a:extLst>
              </p:cNvPr>
              <p:cNvGraphicFramePr>
                <a:graphicFrameLocks noGrp="1"/>
              </p:cNvGraphicFramePr>
              <p:nvPr>
                <p:extLst>
                  <p:ext uri="{D42A27DB-BD31-4B8C-83A1-F6EECF244321}">
                    <p14:modId xmlns:p14="http://schemas.microsoft.com/office/powerpoint/2010/main" val="3068320767"/>
                  </p:ext>
                </p:extLst>
              </p:nvPr>
            </p:nvGraphicFramePr>
            <p:xfrm>
              <a:off x="4341043" y="1314884"/>
              <a:ext cx="4934732" cy="4726478"/>
            </p:xfrm>
            <a:graphic>
              <a:graphicData uri="http://schemas.openxmlformats.org/drawingml/2006/table">
                <a:tbl>
                  <a:tblPr firstRow="1" bandRow="1">
                    <a:tableStyleId>{5C22544A-7EE6-4342-B048-85BDC9FD1C3A}</a:tableStyleId>
                  </a:tblPr>
                  <a:tblGrid>
                    <a:gridCol w="2467366">
                      <a:extLst>
                        <a:ext uri="{9D8B030D-6E8A-4147-A177-3AD203B41FA5}">
                          <a16:colId xmlns:a16="http://schemas.microsoft.com/office/drawing/2014/main" val="1785735529"/>
                        </a:ext>
                      </a:extLst>
                    </a:gridCol>
                    <a:gridCol w="2467366">
                      <a:extLst>
                        <a:ext uri="{9D8B030D-6E8A-4147-A177-3AD203B41FA5}">
                          <a16:colId xmlns:a16="http://schemas.microsoft.com/office/drawing/2014/main" val="1160743615"/>
                        </a:ext>
                      </a:extLst>
                    </a:gridCol>
                  </a:tblGrid>
                  <a:tr h="270806">
                    <a:tc>
                      <a:txBody>
                        <a:bodyPr/>
                        <a:lstStyle/>
                        <a:p>
                          <a:r>
                            <a:rPr lang="en-US" sz="1400" dirty="0"/>
                            <a:t>Name</a:t>
                          </a:r>
                        </a:p>
                      </a:txBody>
                      <a:tcPr/>
                    </a:tc>
                    <a:tc>
                      <a:txBody>
                        <a:bodyPr/>
                        <a:lstStyle/>
                        <a:p>
                          <a:r>
                            <a:rPr lang="en-US" sz="1400" dirty="0"/>
                            <a:t>Symbol</a:t>
                          </a:r>
                        </a:p>
                      </a:txBody>
                      <a:tcPr/>
                    </a:tc>
                    <a:extLst>
                      <a:ext uri="{0D108BD9-81ED-4DB2-BD59-A6C34878D82A}">
                        <a16:rowId xmlns:a16="http://schemas.microsoft.com/office/drawing/2014/main" val="1867314475"/>
                      </a:ext>
                    </a:extLst>
                  </a:tr>
                  <a:tr h="270806">
                    <a:tc>
                      <a:txBody>
                        <a:bodyPr/>
                        <a:lstStyle/>
                        <a:p>
                          <a:r>
                            <a:rPr lang="en-US" sz="1400" dirty="0"/>
                            <a:t>True population size</a:t>
                          </a: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m:t>
                                </m:r>
                              </m:oMath>
                            </m:oMathPara>
                          </a14:m>
                          <a:endParaRPr lang="en-US" sz="1400" dirty="0"/>
                        </a:p>
                      </a:txBody>
                      <a:tcPr/>
                    </a:tc>
                    <a:extLst>
                      <a:ext uri="{0D108BD9-81ED-4DB2-BD59-A6C34878D82A}">
                        <a16:rowId xmlns:a16="http://schemas.microsoft.com/office/drawing/2014/main" val="337396798"/>
                      </a:ext>
                    </a:extLst>
                  </a:tr>
                  <a:tr h="270806">
                    <a:tc>
                      <a:txBody>
                        <a:bodyPr/>
                        <a:lstStyle/>
                        <a:p>
                          <a:r>
                            <a:rPr lang="en-US" sz="1400" dirty="0"/>
                            <a:t>Movement parameter</a:t>
                          </a: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𝜏</m:t>
                                </m:r>
                              </m:oMath>
                            </m:oMathPara>
                          </a14:m>
                          <a:endParaRPr lang="en-US" sz="1400" dirty="0"/>
                        </a:p>
                      </a:txBody>
                      <a:tcPr/>
                    </a:tc>
                    <a:extLst>
                      <a:ext uri="{0D108BD9-81ED-4DB2-BD59-A6C34878D82A}">
                        <a16:rowId xmlns:a16="http://schemas.microsoft.com/office/drawing/2014/main" val="3889136741"/>
                      </a:ext>
                    </a:extLst>
                  </a:tr>
                  <a:tr h="473910">
                    <a:tc>
                      <a:txBody>
                        <a:bodyPr/>
                        <a:lstStyle/>
                        <a:p>
                          <a:r>
                            <a:rPr lang="en-US" sz="1400" dirty="0"/>
                            <a:t>Species capture probability</a:t>
                          </a: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oMath>
                            </m:oMathPara>
                          </a14:m>
                          <a:endParaRPr lang="en-US" sz="1400" dirty="0"/>
                        </a:p>
                      </a:txBody>
                      <a:tcPr/>
                    </a:tc>
                    <a:extLst>
                      <a:ext uri="{0D108BD9-81ED-4DB2-BD59-A6C34878D82A}">
                        <a16:rowId xmlns:a16="http://schemas.microsoft.com/office/drawing/2014/main" val="1986868932"/>
                      </a:ext>
                    </a:extLst>
                  </a:tr>
                  <a:tr h="473910">
                    <a:tc>
                      <a:txBody>
                        <a:bodyPr/>
                        <a:lstStyle/>
                        <a:p>
                          <a:r>
                            <a:rPr lang="en-US" sz="1400" dirty="0"/>
                            <a:t>Marker deposition rate</a:t>
                          </a: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𝜎</m:t>
                                </m:r>
                              </m:oMath>
                            </m:oMathPara>
                          </a14:m>
                          <a:endParaRPr lang="en-US" sz="1400" dirty="0"/>
                        </a:p>
                      </a:txBody>
                      <a:tcPr/>
                    </a:tc>
                    <a:extLst>
                      <a:ext uri="{0D108BD9-81ED-4DB2-BD59-A6C34878D82A}">
                        <a16:rowId xmlns:a16="http://schemas.microsoft.com/office/drawing/2014/main" val="351149307"/>
                      </a:ext>
                    </a:extLst>
                  </a:tr>
                  <a:tr h="677014">
                    <a:tc>
                      <a:txBody>
                        <a:bodyPr/>
                        <a:lstStyle/>
                        <a:p>
                          <a:r>
                            <a:rPr lang="en-US" sz="1400" dirty="0"/>
                            <a:t>Presence-absence sampling interval time</a:t>
                          </a: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𝛿</m:t>
                                </m:r>
                              </m:oMath>
                            </m:oMathPara>
                          </a14:m>
                          <a:endParaRPr lang="en-US" sz="1400" b="0" dirty="0"/>
                        </a:p>
                        <a:p>
                          <a:endParaRPr lang="en-US" sz="1400" dirty="0"/>
                        </a:p>
                      </a:txBody>
                      <a:tcPr/>
                    </a:tc>
                    <a:extLst>
                      <a:ext uri="{0D108BD9-81ED-4DB2-BD59-A6C34878D82A}">
                        <a16:rowId xmlns:a16="http://schemas.microsoft.com/office/drawing/2014/main" val="1536446767"/>
                      </a:ext>
                    </a:extLst>
                  </a:tr>
                  <a:tr h="270806">
                    <a:tc>
                      <a:txBody>
                        <a:bodyPr/>
                        <a:lstStyle/>
                        <a:p>
                          <a:r>
                            <a:rPr lang="en-US" sz="1400" dirty="0"/>
                            <a:t>Number of sites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𝑠𝑖𝑡𝑒𝑠</m:t>
                                    </m:r>
                                  </m:sub>
                                </m:sSub>
                              </m:oMath>
                            </m:oMathPara>
                          </a14:m>
                          <a:endParaRPr lang="en-US" sz="1400" dirty="0"/>
                        </a:p>
                      </a:txBody>
                      <a:tcPr/>
                    </a:tc>
                    <a:extLst>
                      <a:ext uri="{0D108BD9-81ED-4DB2-BD59-A6C34878D82A}">
                        <a16:rowId xmlns:a16="http://schemas.microsoft.com/office/drawing/2014/main" val="1483073684"/>
                      </a:ext>
                    </a:extLst>
                  </a:tr>
                  <a:tr h="473910">
                    <a:tc>
                      <a:txBody>
                        <a:bodyPr/>
                        <a:lstStyle/>
                        <a:p>
                          <a:r>
                            <a:rPr lang="en-US" sz="1400" dirty="0"/>
                            <a:t>Number of camera traps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𝑡𝑟𝑎𝑝𝑠</m:t>
                                    </m:r>
                                  </m:sub>
                                </m:sSub>
                              </m:oMath>
                            </m:oMathPara>
                          </a14:m>
                          <a:endParaRPr lang="en-US" sz="1400" dirty="0"/>
                        </a:p>
                      </a:txBody>
                      <a:tcPr/>
                    </a:tc>
                    <a:extLst>
                      <a:ext uri="{0D108BD9-81ED-4DB2-BD59-A6C34878D82A}">
                        <a16:rowId xmlns:a16="http://schemas.microsoft.com/office/drawing/2014/main" val="4111338350"/>
                      </a:ext>
                    </a:extLst>
                  </a:tr>
                  <a:tr h="677014">
                    <a:tc>
                      <a:txBody>
                        <a:bodyPr/>
                        <a:lstStyle/>
                        <a:p>
                          <a:r>
                            <a:rPr lang="en-US" sz="1400" dirty="0"/>
                            <a:t>Number of capture-recapture sampling occasions </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𝐶𝑅</m:t>
                                    </m:r>
                                  </m:sub>
                                </m:sSub>
                              </m:oMath>
                            </m:oMathPara>
                          </a14:m>
                          <a:endParaRPr lang="en-US" sz="1400" dirty="0"/>
                        </a:p>
                      </a:txBody>
                      <a:tcPr/>
                    </a:tc>
                    <a:extLst>
                      <a:ext uri="{0D108BD9-81ED-4DB2-BD59-A6C34878D82A}">
                        <a16:rowId xmlns:a16="http://schemas.microsoft.com/office/drawing/2014/main" val="27695510"/>
                      </a:ext>
                    </a:extLst>
                  </a:tr>
                  <a:tr h="677014">
                    <a:tc>
                      <a:txBody>
                        <a:bodyPr/>
                        <a:lstStyle/>
                        <a:p>
                          <a:r>
                            <a:rPr lang="en-US" sz="1400" dirty="0"/>
                            <a:t>Number of presence-absence sampling occasions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𝑃𝐴</m:t>
                                    </m:r>
                                  </m:sub>
                                </m:sSub>
                              </m:oMath>
                            </m:oMathPara>
                          </a14:m>
                          <a:endParaRPr lang="en-US" sz="1400" dirty="0"/>
                        </a:p>
                      </a:txBody>
                      <a:tcPr/>
                    </a:tc>
                    <a:extLst>
                      <a:ext uri="{0D108BD9-81ED-4DB2-BD59-A6C34878D82A}">
                        <a16:rowId xmlns:a16="http://schemas.microsoft.com/office/drawing/2014/main" val="438551314"/>
                      </a:ext>
                    </a:extLst>
                  </a:tr>
                </a:tbl>
              </a:graphicData>
            </a:graphic>
          </p:graphicFrame>
        </mc:Choice>
        <mc:Fallback xmlns="">
          <p:graphicFrame>
            <p:nvGraphicFramePr>
              <p:cNvPr id="4" name="Table 5">
                <a:extLst>
                  <a:ext uri="{FF2B5EF4-FFF2-40B4-BE49-F238E27FC236}">
                    <a16:creationId xmlns:a16="http://schemas.microsoft.com/office/drawing/2014/main" id="{CB31CAC9-3EFB-A2F6-96BE-171CE8FA1376}"/>
                  </a:ext>
                </a:extLst>
              </p:cNvPr>
              <p:cNvGraphicFramePr>
                <a:graphicFrameLocks noGrp="1"/>
              </p:cNvGraphicFramePr>
              <p:nvPr>
                <p:extLst>
                  <p:ext uri="{D42A27DB-BD31-4B8C-83A1-F6EECF244321}">
                    <p14:modId xmlns:p14="http://schemas.microsoft.com/office/powerpoint/2010/main" val="3068320767"/>
                  </p:ext>
                </p:extLst>
              </p:nvPr>
            </p:nvGraphicFramePr>
            <p:xfrm>
              <a:off x="4341043" y="1314884"/>
              <a:ext cx="4934732" cy="4726478"/>
            </p:xfrm>
            <a:graphic>
              <a:graphicData uri="http://schemas.openxmlformats.org/drawingml/2006/table">
                <a:tbl>
                  <a:tblPr firstRow="1" bandRow="1">
                    <a:tableStyleId>{5C22544A-7EE6-4342-B048-85BDC9FD1C3A}</a:tableStyleId>
                  </a:tblPr>
                  <a:tblGrid>
                    <a:gridCol w="2467366">
                      <a:extLst>
                        <a:ext uri="{9D8B030D-6E8A-4147-A177-3AD203B41FA5}">
                          <a16:colId xmlns:a16="http://schemas.microsoft.com/office/drawing/2014/main" val="1785735529"/>
                        </a:ext>
                      </a:extLst>
                    </a:gridCol>
                    <a:gridCol w="2467366">
                      <a:extLst>
                        <a:ext uri="{9D8B030D-6E8A-4147-A177-3AD203B41FA5}">
                          <a16:colId xmlns:a16="http://schemas.microsoft.com/office/drawing/2014/main" val="1160743615"/>
                        </a:ext>
                      </a:extLst>
                    </a:gridCol>
                  </a:tblGrid>
                  <a:tr h="304800">
                    <a:tc>
                      <a:txBody>
                        <a:bodyPr/>
                        <a:lstStyle/>
                        <a:p>
                          <a:r>
                            <a:rPr lang="en-US" sz="1400" dirty="0"/>
                            <a:t>Name</a:t>
                          </a:r>
                        </a:p>
                      </a:txBody>
                      <a:tcPr/>
                    </a:tc>
                    <a:tc>
                      <a:txBody>
                        <a:bodyPr/>
                        <a:lstStyle/>
                        <a:p>
                          <a:r>
                            <a:rPr lang="en-US" sz="1400" dirty="0"/>
                            <a:t>Symbol</a:t>
                          </a:r>
                        </a:p>
                      </a:txBody>
                      <a:tcPr/>
                    </a:tc>
                    <a:extLst>
                      <a:ext uri="{0D108BD9-81ED-4DB2-BD59-A6C34878D82A}">
                        <a16:rowId xmlns:a16="http://schemas.microsoft.com/office/drawing/2014/main" val="1867314475"/>
                      </a:ext>
                    </a:extLst>
                  </a:tr>
                  <a:tr h="304800">
                    <a:tc>
                      <a:txBody>
                        <a:bodyPr/>
                        <a:lstStyle/>
                        <a:p>
                          <a:r>
                            <a:rPr lang="en-US" sz="1400" dirty="0"/>
                            <a:t>True population size</a:t>
                          </a:r>
                        </a:p>
                      </a:txBody>
                      <a:tcPr/>
                    </a:tc>
                    <a:tc>
                      <a:txBody>
                        <a:bodyPr/>
                        <a:lstStyle/>
                        <a:p>
                          <a:endParaRPr lang="en-US"/>
                        </a:p>
                      </a:txBody>
                      <a:tcPr>
                        <a:blipFill>
                          <a:blip r:embed="rId3"/>
                          <a:stretch>
                            <a:fillRect l="-100247" t="-104000" r="-988" b="-1358000"/>
                          </a:stretch>
                        </a:blipFill>
                      </a:tcPr>
                    </a:tc>
                    <a:extLst>
                      <a:ext uri="{0D108BD9-81ED-4DB2-BD59-A6C34878D82A}">
                        <a16:rowId xmlns:a16="http://schemas.microsoft.com/office/drawing/2014/main" val="337396798"/>
                      </a:ext>
                    </a:extLst>
                  </a:tr>
                  <a:tr h="304800">
                    <a:tc>
                      <a:txBody>
                        <a:bodyPr/>
                        <a:lstStyle/>
                        <a:p>
                          <a:r>
                            <a:rPr lang="en-US" sz="1400" dirty="0"/>
                            <a:t>Movement parameter</a:t>
                          </a:r>
                        </a:p>
                      </a:txBody>
                      <a:tcPr/>
                    </a:tc>
                    <a:tc>
                      <a:txBody>
                        <a:bodyPr/>
                        <a:lstStyle/>
                        <a:p>
                          <a:endParaRPr lang="en-US"/>
                        </a:p>
                      </a:txBody>
                      <a:tcPr>
                        <a:blipFill>
                          <a:blip r:embed="rId3"/>
                          <a:stretch>
                            <a:fillRect l="-100247" t="-204000" r="-988" b="-1258000"/>
                          </a:stretch>
                        </a:blipFill>
                      </a:tcPr>
                    </a:tc>
                    <a:extLst>
                      <a:ext uri="{0D108BD9-81ED-4DB2-BD59-A6C34878D82A}">
                        <a16:rowId xmlns:a16="http://schemas.microsoft.com/office/drawing/2014/main" val="3889136741"/>
                      </a:ext>
                    </a:extLst>
                  </a:tr>
                  <a:tr h="473910">
                    <a:tc>
                      <a:txBody>
                        <a:bodyPr/>
                        <a:lstStyle/>
                        <a:p>
                          <a:r>
                            <a:rPr lang="en-US" sz="1400" dirty="0"/>
                            <a:t>Species capture probability</a:t>
                          </a:r>
                        </a:p>
                      </a:txBody>
                      <a:tcPr/>
                    </a:tc>
                    <a:tc>
                      <a:txBody>
                        <a:bodyPr/>
                        <a:lstStyle/>
                        <a:p>
                          <a:endParaRPr lang="en-US"/>
                        </a:p>
                      </a:txBody>
                      <a:tcPr>
                        <a:blipFill>
                          <a:blip r:embed="rId3"/>
                          <a:stretch>
                            <a:fillRect l="-100247" t="-194872" r="-988" b="-706410"/>
                          </a:stretch>
                        </a:blipFill>
                      </a:tcPr>
                    </a:tc>
                    <a:extLst>
                      <a:ext uri="{0D108BD9-81ED-4DB2-BD59-A6C34878D82A}">
                        <a16:rowId xmlns:a16="http://schemas.microsoft.com/office/drawing/2014/main" val="1986868932"/>
                      </a:ext>
                    </a:extLst>
                  </a:tr>
                  <a:tr h="473910">
                    <a:tc>
                      <a:txBody>
                        <a:bodyPr/>
                        <a:lstStyle/>
                        <a:p>
                          <a:r>
                            <a:rPr lang="en-US" sz="1400" dirty="0"/>
                            <a:t>Marker deposition rate</a:t>
                          </a:r>
                        </a:p>
                      </a:txBody>
                      <a:tcPr/>
                    </a:tc>
                    <a:tc>
                      <a:txBody>
                        <a:bodyPr/>
                        <a:lstStyle/>
                        <a:p>
                          <a:endParaRPr lang="en-US"/>
                        </a:p>
                      </a:txBody>
                      <a:tcPr>
                        <a:blipFill>
                          <a:blip r:embed="rId3"/>
                          <a:stretch>
                            <a:fillRect l="-100247" t="-294872" r="-988" b="-606410"/>
                          </a:stretch>
                        </a:blipFill>
                      </a:tcPr>
                    </a:tc>
                    <a:extLst>
                      <a:ext uri="{0D108BD9-81ED-4DB2-BD59-A6C34878D82A}">
                        <a16:rowId xmlns:a16="http://schemas.microsoft.com/office/drawing/2014/main" val="351149307"/>
                      </a:ext>
                    </a:extLst>
                  </a:tr>
                  <a:tr h="677014">
                    <a:tc>
                      <a:txBody>
                        <a:bodyPr/>
                        <a:lstStyle/>
                        <a:p>
                          <a:r>
                            <a:rPr lang="en-US" sz="1400" dirty="0"/>
                            <a:t>Presence-absence sampling interval time</a:t>
                          </a:r>
                        </a:p>
                      </a:txBody>
                      <a:tcPr/>
                    </a:tc>
                    <a:tc>
                      <a:txBody>
                        <a:bodyPr/>
                        <a:lstStyle/>
                        <a:p>
                          <a:endParaRPr lang="en-US"/>
                        </a:p>
                      </a:txBody>
                      <a:tcPr>
                        <a:blipFill>
                          <a:blip r:embed="rId3"/>
                          <a:stretch>
                            <a:fillRect l="-100247" t="-277477" r="-988" b="-326126"/>
                          </a:stretch>
                        </a:blipFill>
                      </a:tcPr>
                    </a:tc>
                    <a:extLst>
                      <a:ext uri="{0D108BD9-81ED-4DB2-BD59-A6C34878D82A}">
                        <a16:rowId xmlns:a16="http://schemas.microsoft.com/office/drawing/2014/main" val="1536446767"/>
                      </a:ext>
                    </a:extLst>
                  </a:tr>
                  <a:tr h="304800">
                    <a:tc>
                      <a:txBody>
                        <a:bodyPr/>
                        <a:lstStyle/>
                        <a:p>
                          <a:r>
                            <a:rPr lang="en-US" sz="1400" dirty="0"/>
                            <a:t>Number of sites</a:t>
                          </a:r>
                        </a:p>
                      </a:txBody>
                      <a:tcPr/>
                    </a:tc>
                    <a:tc>
                      <a:txBody>
                        <a:bodyPr/>
                        <a:lstStyle/>
                        <a:p>
                          <a:endParaRPr lang="en-US"/>
                        </a:p>
                      </a:txBody>
                      <a:tcPr>
                        <a:blipFill>
                          <a:blip r:embed="rId3"/>
                          <a:stretch>
                            <a:fillRect l="-100247" t="-821569" r="-988" b="-609804"/>
                          </a:stretch>
                        </a:blipFill>
                      </a:tcPr>
                    </a:tc>
                    <a:extLst>
                      <a:ext uri="{0D108BD9-81ED-4DB2-BD59-A6C34878D82A}">
                        <a16:rowId xmlns:a16="http://schemas.microsoft.com/office/drawing/2014/main" val="1483073684"/>
                      </a:ext>
                    </a:extLst>
                  </a:tr>
                  <a:tr h="473910">
                    <a:tc>
                      <a:txBody>
                        <a:bodyPr/>
                        <a:lstStyle/>
                        <a:p>
                          <a:r>
                            <a:rPr lang="en-US" sz="1400" dirty="0"/>
                            <a:t>Number of camera traps</a:t>
                          </a:r>
                        </a:p>
                      </a:txBody>
                      <a:tcPr/>
                    </a:tc>
                    <a:tc>
                      <a:txBody>
                        <a:bodyPr/>
                        <a:lstStyle/>
                        <a:p>
                          <a:endParaRPr lang="en-US"/>
                        </a:p>
                      </a:txBody>
                      <a:tcPr>
                        <a:blipFill>
                          <a:blip r:embed="rId3"/>
                          <a:stretch>
                            <a:fillRect l="-100247" t="-610390" r="-988" b="-303896"/>
                          </a:stretch>
                        </a:blipFill>
                      </a:tcPr>
                    </a:tc>
                    <a:extLst>
                      <a:ext uri="{0D108BD9-81ED-4DB2-BD59-A6C34878D82A}">
                        <a16:rowId xmlns:a16="http://schemas.microsoft.com/office/drawing/2014/main" val="4111338350"/>
                      </a:ext>
                    </a:extLst>
                  </a:tr>
                  <a:tr h="731520">
                    <a:tc>
                      <a:txBody>
                        <a:bodyPr/>
                        <a:lstStyle/>
                        <a:p>
                          <a:r>
                            <a:rPr lang="en-US" sz="1400" dirty="0"/>
                            <a:t>Number of capture-recapture sampling occasions </a:t>
                          </a:r>
                        </a:p>
                      </a:txBody>
                      <a:tcPr/>
                    </a:tc>
                    <a:tc>
                      <a:txBody>
                        <a:bodyPr/>
                        <a:lstStyle/>
                        <a:p>
                          <a:endParaRPr lang="en-US"/>
                        </a:p>
                      </a:txBody>
                      <a:tcPr>
                        <a:blipFill>
                          <a:blip r:embed="rId3"/>
                          <a:stretch>
                            <a:fillRect l="-100247" t="-452066" r="-988" b="-93388"/>
                          </a:stretch>
                        </a:blipFill>
                      </a:tcPr>
                    </a:tc>
                    <a:extLst>
                      <a:ext uri="{0D108BD9-81ED-4DB2-BD59-A6C34878D82A}">
                        <a16:rowId xmlns:a16="http://schemas.microsoft.com/office/drawing/2014/main" val="27695510"/>
                      </a:ext>
                    </a:extLst>
                  </a:tr>
                  <a:tr h="677014">
                    <a:tc>
                      <a:txBody>
                        <a:bodyPr/>
                        <a:lstStyle/>
                        <a:p>
                          <a:r>
                            <a:rPr lang="en-US" sz="1400" dirty="0"/>
                            <a:t>Number of presence-absence sampling occasions</a:t>
                          </a:r>
                        </a:p>
                      </a:txBody>
                      <a:tcPr/>
                    </a:tc>
                    <a:tc>
                      <a:txBody>
                        <a:bodyPr/>
                        <a:lstStyle/>
                        <a:p>
                          <a:endParaRPr lang="en-US"/>
                        </a:p>
                      </a:txBody>
                      <a:tcPr>
                        <a:blipFill>
                          <a:blip r:embed="rId3"/>
                          <a:stretch>
                            <a:fillRect l="-100247" t="-601802" r="-988" b="-1802"/>
                          </a:stretch>
                        </a:blipFill>
                      </a:tcPr>
                    </a:tc>
                    <a:extLst>
                      <a:ext uri="{0D108BD9-81ED-4DB2-BD59-A6C34878D82A}">
                        <a16:rowId xmlns:a16="http://schemas.microsoft.com/office/drawing/2014/main" val="438551314"/>
                      </a:ext>
                    </a:extLst>
                  </a:tr>
                </a:tbl>
              </a:graphicData>
            </a:graphic>
          </p:graphicFrame>
        </mc:Fallback>
      </mc:AlternateContent>
    </p:spTree>
    <p:extLst>
      <p:ext uri="{BB962C8B-B14F-4D97-AF65-F5344CB8AC3E}">
        <p14:creationId xmlns:p14="http://schemas.microsoft.com/office/powerpoint/2010/main" val="215302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dirty="0"/>
              <a:t>Results</a:t>
            </a:r>
          </a:p>
        </p:txBody>
      </p:sp>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idx="1"/>
          </p:nvPr>
        </p:nvSpPr>
        <p:spPr>
          <a:xfrm>
            <a:off x="6094410" y="2160589"/>
            <a:ext cx="3176589" cy="388077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Estimated mean is simply the number of animal captures</a:t>
            </a:r>
          </a:p>
          <a:p>
            <a:pPr>
              <a:lnSpc>
                <a:spcPct val="200000"/>
              </a:lnSpc>
            </a:pPr>
            <a:r>
              <a:rPr lang="en-US" dirty="0"/>
              <a:t>Almost exactly one-to-one correlation</a:t>
            </a:r>
          </a:p>
          <a:p>
            <a:pPr>
              <a:lnSpc>
                <a:spcPct val="200000"/>
              </a:lnSpc>
            </a:pPr>
            <a:r>
              <a:rPr lang="en-US" dirty="0"/>
              <a:t>Population size fixed, model underestimating population size in almost every case</a:t>
            </a:r>
          </a:p>
          <a:p>
            <a:pPr>
              <a:lnSpc>
                <a:spcPct val="200000"/>
              </a:lnSpc>
            </a:pPr>
            <a:endParaRPr lang="en-US" dirty="0"/>
          </a:p>
        </p:txBody>
      </p:sp>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04/11/2023</a:t>
            </a:r>
          </a:p>
        </p:txBody>
      </p:sp>
      <p:sp>
        <p:nvSpPr>
          <p:cNvPr id="39" name="Slide Number Placeholder 38">
            <a:extLst>
              <a:ext uri="{FF2B5EF4-FFF2-40B4-BE49-F238E27FC236}">
                <a16:creationId xmlns:a16="http://schemas.microsoft.com/office/drawing/2014/main" id="{F0E2EC30-E4D3-0285-E363-44A4681B7A61}"/>
              </a:ext>
            </a:extLst>
          </p:cNvPr>
          <p:cNvSpPr>
            <a:spLocks noGrp="1"/>
          </p:cNvSpPr>
          <p:nvPr>
            <p:ph type="sldNum" sz="quarter" idx="12"/>
          </p:nvPr>
        </p:nvSpPr>
        <p:spPr/>
        <p:txBody>
          <a:bodyPr/>
          <a:lstStyle/>
          <a:p>
            <a:fld id="{FE8F4B2D-5351-42B3-834E-A1F563612700}" type="slidenum">
              <a:rPr lang="en-US" smtClean="0"/>
              <a:pPr/>
              <a:t>14</a:t>
            </a:fld>
            <a:r>
              <a:rPr lang="en-US" dirty="0"/>
              <a:t> of 22</a:t>
            </a:r>
          </a:p>
        </p:txBody>
      </p:sp>
      <p:sp>
        <p:nvSpPr>
          <p:cNvPr id="3" name="Footer Placeholder 4">
            <a:extLst>
              <a:ext uri="{FF2B5EF4-FFF2-40B4-BE49-F238E27FC236}">
                <a16:creationId xmlns:a16="http://schemas.microsoft.com/office/drawing/2014/main" id="{8B9FFF5C-057B-E8B0-916A-C9F67422B836}"/>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pic>
        <p:nvPicPr>
          <p:cNvPr id="9" name="Picture 8" descr="Chart, line chart, scatter chart&#10;&#10;Description automatically generated">
            <a:extLst>
              <a:ext uri="{FF2B5EF4-FFF2-40B4-BE49-F238E27FC236}">
                <a16:creationId xmlns:a16="http://schemas.microsoft.com/office/drawing/2014/main" id="{80032621-AF7C-901D-16D1-BA99AB92E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1" y="1209215"/>
            <a:ext cx="5417672" cy="4439570"/>
          </a:xfrm>
          <a:prstGeom prst="rect">
            <a:avLst/>
          </a:prstGeom>
        </p:spPr>
      </p:pic>
    </p:spTree>
    <p:extLst>
      <p:ext uri="{BB962C8B-B14F-4D97-AF65-F5344CB8AC3E}">
        <p14:creationId xmlns:p14="http://schemas.microsoft.com/office/powerpoint/2010/main" val="238943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5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3" name="Straight Connector 5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a:t>Results</a:t>
            </a:r>
            <a:endParaRPr lang="en-US" dirty="0"/>
          </a:p>
        </p:txBody>
      </p:sp>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idx="1"/>
          </p:nvPr>
        </p:nvSpPr>
        <p:spPr>
          <a:xfrm>
            <a:off x="6047666" y="1868905"/>
            <a:ext cx="3176589" cy="340894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As the movement parameter τ increases, more animals are captured </a:t>
            </a:r>
          </a:p>
          <a:p>
            <a:pPr>
              <a:lnSpc>
                <a:spcPct val="200000"/>
              </a:lnSpc>
            </a:pPr>
            <a:r>
              <a:rPr lang="en-US" dirty="0"/>
              <a:t>Negatively biased for most cases</a:t>
            </a:r>
          </a:p>
          <a:p>
            <a:pPr>
              <a:lnSpc>
                <a:spcPct val="200000"/>
              </a:lnSpc>
            </a:pPr>
            <a:r>
              <a:rPr lang="en-US" dirty="0"/>
              <a:t>Convergence to the actual population</a:t>
            </a:r>
          </a:p>
        </p:txBody>
      </p:sp>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04/11/2023</a:t>
            </a:r>
          </a:p>
        </p:txBody>
      </p:sp>
      <p:sp>
        <p:nvSpPr>
          <p:cNvPr id="3" name="Footer Placeholder 4">
            <a:extLst>
              <a:ext uri="{FF2B5EF4-FFF2-40B4-BE49-F238E27FC236}">
                <a16:creationId xmlns:a16="http://schemas.microsoft.com/office/drawing/2014/main" id="{16B06775-8AC4-3AEA-5574-72866B1848AE}"/>
              </a:ext>
            </a:extLst>
          </p:cNvPr>
          <p:cNvSpPr>
            <a:spLocks noGrp="1"/>
          </p:cNvSpPr>
          <p:nvPr>
            <p:ph type="ftr" sz="quarter" idx="11"/>
          </p:nvPr>
        </p:nvSpPr>
        <p:spPr>
          <a:xfrm>
            <a:off x="677334" y="6041362"/>
            <a:ext cx="6297612" cy="365125"/>
          </a:xfrm>
        </p:spPr>
        <p:txBody>
          <a:bodyPr vert="horz" lIns="91440" tIns="45720" rIns="91440" bIns="45720" rtlCol="0" anchor="ctr">
            <a:normAutofit/>
          </a:bodyPr>
          <a:lstStyle/>
          <a:p>
            <a:pPr defTabSz="914400">
              <a:lnSpc>
                <a:spcPct val="90000"/>
              </a:lnSpc>
              <a:spcAft>
                <a:spcPts val="600"/>
              </a:spcAft>
            </a:pPr>
            <a:r>
              <a:rPr lang="en-US" sz="600" b="0" i="0" kern="1200">
                <a:solidFill>
                  <a:schemeClr val="tx1">
                    <a:tint val="75000"/>
                  </a:schemeClr>
                </a:solidFill>
                <a:effectLst/>
                <a:latin typeface="+mn-lt"/>
                <a:ea typeface="+mn-ea"/>
                <a:cs typeface="+mn-cs"/>
              </a:rPr>
              <a:t>Response to Improving abundance estimation by combining</a:t>
            </a:r>
            <a:br>
              <a:rPr lang="en-US" sz="600" kern="1200">
                <a:solidFill>
                  <a:schemeClr val="tx1">
                    <a:tint val="75000"/>
                  </a:schemeClr>
                </a:solidFill>
                <a:latin typeface="+mn-lt"/>
                <a:ea typeface="+mn-ea"/>
                <a:cs typeface="+mn-cs"/>
              </a:rPr>
            </a:br>
            <a:r>
              <a:rPr lang="en-US" sz="600" b="0" i="0" kern="1200">
                <a:solidFill>
                  <a:schemeClr val="tx1">
                    <a:tint val="75000"/>
                  </a:schemeClr>
                </a:solidFill>
                <a:effectLst/>
                <a:latin typeface="+mn-lt"/>
                <a:ea typeface="+mn-ea"/>
                <a:cs typeface="+mn-cs"/>
              </a:rPr>
              <a:t>capture-recapture and presence-absence data: example with a large</a:t>
            </a:r>
            <a:br>
              <a:rPr lang="en-US" sz="600" kern="1200">
                <a:solidFill>
                  <a:schemeClr val="tx1">
                    <a:tint val="75000"/>
                  </a:schemeClr>
                </a:solidFill>
                <a:latin typeface="+mn-lt"/>
                <a:ea typeface="+mn-ea"/>
                <a:cs typeface="+mn-cs"/>
              </a:rPr>
            </a:br>
            <a:r>
              <a:rPr lang="en-US" sz="600" b="0" i="0" kern="1200">
                <a:solidFill>
                  <a:schemeClr val="tx1">
                    <a:tint val="75000"/>
                  </a:schemeClr>
                </a:solidFill>
                <a:effectLst/>
                <a:latin typeface="+mn-lt"/>
                <a:ea typeface="+mn-ea"/>
                <a:cs typeface="+mn-cs"/>
              </a:rPr>
              <a:t>carnivore</a:t>
            </a:r>
            <a:r>
              <a:rPr lang="en-US" sz="600" kern="1200">
                <a:solidFill>
                  <a:schemeClr val="tx1">
                    <a:tint val="75000"/>
                  </a:schemeClr>
                </a:solidFill>
                <a:latin typeface="+mn-lt"/>
                <a:ea typeface="+mn-ea"/>
                <a:cs typeface="+mn-cs"/>
              </a:rPr>
              <a:t>- Jack Thomas</a:t>
            </a:r>
          </a:p>
        </p:txBody>
      </p:sp>
      <p:pic>
        <p:nvPicPr>
          <p:cNvPr id="18" name="Picture 17" descr="Table&#10;&#10;Description automatically generated with low confidence">
            <a:extLst>
              <a:ext uri="{FF2B5EF4-FFF2-40B4-BE49-F238E27FC236}">
                <a16:creationId xmlns:a16="http://schemas.microsoft.com/office/drawing/2014/main" id="{3CD0D66E-210C-54E4-E235-5AEAEB1F5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14" y="1108790"/>
            <a:ext cx="5062993" cy="4628784"/>
          </a:xfrm>
          <a:prstGeom prst="rect">
            <a:avLst/>
          </a:prstGeom>
        </p:spPr>
      </p:pic>
      <p:sp>
        <p:nvSpPr>
          <p:cNvPr id="10" name="Slide Number Placeholder 9">
            <a:extLst>
              <a:ext uri="{FF2B5EF4-FFF2-40B4-BE49-F238E27FC236}">
                <a16:creationId xmlns:a16="http://schemas.microsoft.com/office/drawing/2014/main" id="{0BBFD230-9208-08E4-C2A9-B188F1EBE225}"/>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FE8F4B2D-5351-42B3-834E-A1F563612700}" type="slidenum">
              <a:rPr lang="en-US" smtClean="0"/>
              <a:pPr defTabSz="914400">
                <a:spcAft>
                  <a:spcPts val="600"/>
                </a:spcAft>
              </a:pPr>
              <a:t>15</a:t>
            </a:fld>
            <a:r>
              <a:rPr lang="en-US" dirty="0"/>
              <a:t> of 22</a:t>
            </a:r>
          </a:p>
        </p:txBody>
      </p:sp>
    </p:spTree>
    <p:extLst>
      <p:ext uri="{BB962C8B-B14F-4D97-AF65-F5344CB8AC3E}">
        <p14:creationId xmlns:p14="http://schemas.microsoft.com/office/powerpoint/2010/main" val="154748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679155" y="438288"/>
            <a:ext cx="3183556" cy="1320800"/>
          </a:xfrm>
        </p:spPr>
        <p:txBody>
          <a:bodyPr vert="horz" lIns="91440" tIns="45720" rIns="91440" bIns="45720" rtlCol="0" anchor="ctr">
            <a:normAutofit/>
          </a:bodyPr>
          <a:lstStyle/>
          <a:p>
            <a:r>
              <a:rPr lang="en-US" dirty="0"/>
              <a:t>Results</a:t>
            </a:r>
          </a:p>
        </p:txBody>
      </p:sp>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04/11/2023</a:t>
            </a:r>
          </a:p>
        </p:txBody>
      </p:sp>
      <p:sp>
        <p:nvSpPr>
          <p:cNvPr id="10" name="Slide Number Placeholder 9">
            <a:extLst>
              <a:ext uri="{FF2B5EF4-FFF2-40B4-BE49-F238E27FC236}">
                <a16:creationId xmlns:a16="http://schemas.microsoft.com/office/drawing/2014/main" id="{0BBFD230-9208-08E4-C2A9-B188F1EBE225}"/>
              </a:ext>
            </a:extLst>
          </p:cNvPr>
          <p:cNvSpPr>
            <a:spLocks noGrp="1"/>
          </p:cNvSpPr>
          <p:nvPr>
            <p:ph type="sldNum" sz="quarter" idx="12"/>
          </p:nvPr>
        </p:nvSpPr>
        <p:spPr/>
        <p:txBody>
          <a:bodyPr/>
          <a:lstStyle/>
          <a:p>
            <a:fld id="{FE8F4B2D-5351-42B3-834E-A1F563612700}" type="slidenum">
              <a:rPr lang="en-US" smtClean="0"/>
              <a:pPr/>
              <a:t>16</a:t>
            </a:fld>
            <a:r>
              <a:rPr lang="en-US" dirty="0"/>
              <a:t> of 22</a:t>
            </a:r>
          </a:p>
        </p:txBody>
      </p:sp>
      <p:sp>
        <p:nvSpPr>
          <p:cNvPr id="3" name="Footer Placeholder 4">
            <a:extLst>
              <a:ext uri="{FF2B5EF4-FFF2-40B4-BE49-F238E27FC236}">
                <a16:creationId xmlns:a16="http://schemas.microsoft.com/office/drawing/2014/main" id="{16B06775-8AC4-3AEA-5574-72866B1848AE}"/>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9429C1CC-1768-4BCE-A947-F1D286338CE0}"/>
                  </a:ext>
                </a:extLst>
              </p:cNvPr>
              <p:cNvSpPr txBox="1">
                <a:spLocks noGrp="1"/>
              </p:cNvSpPr>
              <p:nvPr>
                <p:ph type="body" idx="1"/>
              </p:nvPr>
            </p:nvSpPr>
            <p:spPr>
              <a:xfrm>
                <a:off x="6528777" y="1546264"/>
                <a:ext cx="3176589" cy="355264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For most values of </a:t>
                </a:r>
                <a14:m>
                  <m:oMath xmlns:m="http://schemas.openxmlformats.org/officeDocument/2006/math">
                    <m:r>
                      <a:rPr lang="en-US" b="0" i="1" smtClean="0">
                        <a:latin typeface="Cambria Math" panose="02040503050406030204" pitchFamily="18" charset="0"/>
                      </a:rPr>
                      <m:t>𝜏</m:t>
                    </m:r>
                  </m:oMath>
                </a14:m>
                <a:r>
                  <a:rPr lang="en-US" dirty="0"/>
                  <a:t> and </a:t>
                </a:r>
                <a14:m>
                  <m:oMath xmlns:m="http://schemas.openxmlformats.org/officeDocument/2006/math">
                    <m:r>
                      <a:rPr lang="en-US" b="0" i="1" smtClean="0">
                        <a:latin typeface="Cambria Math" panose="02040503050406030204" pitchFamily="18" charset="0"/>
                      </a:rPr>
                      <m:t>𝑝</m:t>
                    </m:r>
                  </m:oMath>
                </a14:m>
                <a:r>
                  <a:rPr lang="en-US" dirty="0"/>
                  <a:t> the 95% credible intervals do not capture the true population size.</a:t>
                </a:r>
              </a:p>
              <a:p>
                <a:pPr>
                  <a:lnSpc>
                    <a:spcPct val="200000"/>
                  </a:lnSpc>
                </a:pPr>
                <a:r>
                  <a:rPr lang="en-US" dirty="0"/>
                  <a:t>Coverage is low as 0%, high as 75%</a:t>
                </a:r>
              </a:p>
              <a:p>
                <a:pPr>
                  <a:lnSpc>
                    <a:spcPct val="200000"/>
                  </a:lnSpc>
                </a:pPr>
                <a:r>
                  <a:rPr lang="en-US" dirty="0"/>
                  <a:t>As </a:t>
                </a:r>
                <a14:m>
                  <m:oMath xmlns:m="http://schemas.openxmlformats.org/officeDocument/2006/math">
                    <m:r>
                      <a:rPr lang="en-US" b="0" i="1" smtClean="0">
                        <a:latin typeface="Cambria Math" panose="02040503050406030204" pitchFamily="18" charset="0"/>
                      </a:rPr>
                      <m:t>𝜏</m:t>
                    </m:r>
                  </m:oMath>
                </a14:m>
                <a:r>
                  <a:rPr lang="en-US" dirty="0"/>
                  <a:t> increases to 0.55 and </a:t>
                </a:r>
                <a14:m>
                  <m:oMath xmlns:m="http://schemas.openxmlformats.org/officeDocument/2006/math">
                    <m:r>
                      <a:rPr lang="en-US" b="0" i="1" smtClean="0">
                        <a:latin typeface="Cambria Math" panose="02040503050406030204" pitchFamily="18" charset="0"/>
                      </a:rPr>
                      <m:t>𝑝</m:t>
                    </m:r>
                  </m:oMath>
                </a14:m>
                <a:r>
                  <a:rPr lang="en-US" dirty="0"/>
                  <a:t> increases to 0.75 we eventually capture the entire population</a:t>
                </a:r>
              </a:p>
            </p:txBody>
          </p:sp>
        </mc:Choice>
        <mc:Fallback xmlns="">
          <p:sp>
            <p:nvSpPr>
              <p:cNvPr id="18" name="Content Placeholder 2">
                <a:extLst>
                  <a:ext uri="{FF2B5EF4-FFF2-40B4-BE49-F238E27FC236}">
                    <a16:creationId xmlns:a16="http://schemas.microsoft.com/office/drawing/2014/main" id="{9429C1CC-1768-4BCE-A947-F1D286338CE0}"/>
                  </a:ext>
                </a:extLst>
              </p:cNvPr>
              <p:cNvSpPr txBox="1">
                <a:spLocks noGrp="1" noRot="1" noChangeAspect="1" noMove="1" noResize="1" noEditPoints="1" noAdjustHandles="1" noChangeArrowheads="1" noChangeShapeType="1" noTextEdit="1"/>
              </p:cNvSpPr>
              <p:nvPr>
                <p:ph type="body" idx="1"/>
              </p:nvPr>
            </p:nvSpPr>
            <p:spPr>
              <a:xfrm>
                <a:off x="6528777" y="1546264"/>
                <a:ext cx="3176589" cy="3552649"/>
              </a:xfrm>
              <a:prstGeom prst="rect">
                <a:avLst/>
              </a:prstGeom>
              <a:blipFill>
                <a:blip r:embed="rId3"/>
                <a:stretch>
                  <a:fillRect r="-384" b="-1718"/>
                </a:stretch>
              </a:blipFill>
            </p:spPr>
            <p:txBody>
              <a:bodyPr/>
              <a:lstStyle/>
              <a:p>
                <a:r>
                  <a:rPr lang="en-US">
                    <a:noFill/>
                  </a:rPr>
                  <a:t> </a:t>
                </a:r>
              </a:p>
            </p:txBody>
          </p:sp>
        </mc:Fallback>
      </mc:AlternateContent>
      <p:pic>
        <p:nvPicPr>
          <p:cNvPr id="11" name="Picture 10" descr="Chart, scatter chart&#10;&#10;Description automatically generated">
            <a:extLst>
              <a:ext uri="{FF2B5EF4-FFF2-40B4-BE49-F238E27FC236}">
                <a16:creationId xmlns:a16="http://schemas.microsoft.com/office/drawing/2014/main" id="{2B5ECC96-8B7B-8F14-7B30-0CB406021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604" y="906309"/>
            <a:ext cx="5285620" cy="4832319"/>
          </a:xfrm>
          <a:prstGeom prst="rect">
            <a:avLst/>
          </a:prstGeom>
        </p:spPr>
      </p:pic>
    </p:spTree>
    <p:extLst>
      <p:ext uri="{BB962C8B-B14F-4D97-AF65-F5344CB8AC3E}">
        <p14:creationId xmlns:p14="http://schemas.microsoft.com/office/powerpoint/2010/main" val="126181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dirty="0"/>
              <a:t>Results</a:t>
            </a:r>
          </a:p>
        </p:txBody>
      </p:sp>
      <p:sp>
        <p:nvSpPr>
          <p:cNvPr id="18" name="Content Placeholder 2">
            <a:extLst>
              <a:ext uri="{FF2B5EF4-FFF2-40B4-BE49-F238E27FC236}">
                <a16:creationId xmlns:a16="http://schemas.microsoft.com/office/drawing/2014/main" id="{9429C1CC-1768-4BCE-A947-F1D286338CE0}"/>
              </a:ext>
            </a:extLst>
          </p:cNvPr>
          <p:cNvSpPr txBox="1">
            <a:spLocks noGrp="1"/>
          </p:cNvSpPr>
          <p:nvPr>
            <p:ph type="body" idx="1"/>
          </p:nvPr>
        </p:nvSpPr>
        <p:spPr>
          <a:xfrm>
            <a:off x="6094410" y="1636295"/>
            <a:ext cx="3176589" cy="4405067"/>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Presence detections have a negative correlation with both the population estimate and the number of animals captured.</a:t>
            </a:r>
          </a:p>
          <a:p>
            <a:pPr>
              <a:lnSpc>
                <a:spcPct val="200000"/>
              </a:lnSpc>
            </a:pPr>
            <a:r>
              <a:rPr lang="en-US" dirty="0"/>
              <a:t>Less movement of animals results in more presence detections</a:t>
            </a:r>
          </a:p>
          <a:p>
            <a:pPr>
              <a:lnSpc>
                <a:spcPct val="200000"/>
              </a:lnSpc>
            </a:pPr>
            <a:r>
              <a:rPr lang="en-US" dirty="0"/>
              <a:t>Presence detections not informative to the model</a:t>
            </a:r>
          </a:p>
        </p:txBody>
      </p:sp>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04/11/2023</a:t>
            </a:r>
          </a:p>
        </p:txBody>
      </p:sp>
      <p:sp>
        <p:nvSpPr>
          <p:cNvPr id="3" name="Footer Placeholder 4">
            <a:extLst>
              <a:ext uri="{FF2B5EF4-FFF2-40B4-BE49-F238E27FC236}">
                <a16:creationId xmlns:a16="http://schemas.microsoft.com/office/drawing/2014/main" id="{16B06775-8AC4-3AEA-5574-72866B1848AE}"/>
              </a:ext>
            </a:extLst>
          </p:cNvPr>
          <p:cNvSpPr>
            <a:spLocks noGrp="1"/>
          </p:cNvSpPr>
          <p:nvPr>
            <p:ph type="ftr" sz="quarter" idx="11"/>
          </p:nvPr>
        </p:nvSpPr>
        <p:spPr>
          <a:xfrm>
            <a:off x="677334" y="6041362"/>
            <a:ext cx="6297612" cy="365125"/>
          </a:xfrm>
        </p:spPr>
        <p:txBody>
          <a:bodyPr vert="horz" lIns="91440" tIns="45720" rIns="91440" bIns="45720" rtlCol="0" anchor="ctr">
            <a:normAutofit/>
          </a:bodyPr>
          <a:lstStyle/>
          <a:p>
            <a:pPr defTabSz="914400">
              <a:lnSpc>
                <a:spcPct val="90000"/>
              </a:lnSpc>
              <a:spcAft>
                <a:spcPts val="600"/>
              </a:spcAft>
            </a:pPr>
            <a:r>
              <a:rPr lang="en-US" sz="600" b="0" i="0" kern="1200">
                <a:solidFill>
                  <a:schemeClr val="tx1">
                    <a:tint val="75000"/>
                  </a:schemeClr>
                </a:solidFill>
                <a:effectLst/>
                <a:latin typeface="+mn-lt"/>
                <a:ea typeface="+mn-ea"/>
                <a:cs typeface="+mn-cs"/>
              </a:rPr>
              <a:t>Response to Improving abundance estimation by combining</a:t>
            </a:r>
            <a:br>
              <a:rPr lang="en-US" sz="600" kern="1200">
                <a:solidFill>
                  <a:schemeClr val="tx1">
                    <a:tint val="75000"/>
                  </a:schemeClr>
                </a:solidFill>
                <a:latin typeface="+mn-lt"/>
                <a:ea typeface="+mn-ea"/>
                <a:cs typeface="+mn-cs"/>
              </a:rPr>
            </a:br>
            <a:r>
              <a:rPr lang="en-US" sz="600" b="0" i="0" kern="1200">
                <a:solidFill>
                  <a:schemeClr val="tx1">
                    <a:tint val="75000"/>
                  </a:schemeClr>
                </a:solidFill>
                <a:effectLst/>
                <a:latin typeface="+mn-lt"/>
                <a:ea typeface="+mn-ea"/>
                <a:cs typeface="+mn-cs"/>
              </a:rPr>
              <a:t>capture-recapture and presence-absence data: example with a large</a:t>
            </a:r>
            <a:br>
              <a:rPr lang="en-US" sz="600" kern="1200">
                <a:solidFill>
                  <a:schemeClr val="tx1">
                    <a:tint val="75000"/>
                  </a:schemeClr>
                </a:solidFill>
                <a:latin typeface="+mn-lt"/>
                <a:ea typeface="+mn-ea"/>
                <a:cs typeface="+mn-cs"/>
              </a:rPr>
            </a:br>
            <a:r>
              <a:rPr lang="en-US" sz="600" b="0" i="0" kern="1200">
                <a:solidFill>
                  <a:schemeClr val="tx1">
                    <a:tint val="75000"/>
                  </a:schemeClr>
                </a:solidFill>
                <a:effectLst/>
                <a:latin typeface="+mn-lt"/>
                <a:ea typeface="+mn-ea"/>
                <a:cs typeface="+mn-cs"/>
              </a:rPr>
              <a:t>carnivore</a:t>
            </a:r>
            <a:r>
              <a:rPr lang="en-US" sz="600" kern="1200">
                <a:solidFill>
                  <a:schemeClr val="tx1">
                    <a:tint val="75000"/>
                  </a:schemeClr>
                </a:solidFill>
                <a:latin typeface="+mn-lt"/>
                <a:ea typeface="+mn-ea"/>
                <a:cs typeface="+mn-cs"/>
              </a:rPr>
              <a:t>- Jack Thomas</a:t>
            </a:r>
          </a:p>
        </p:txBody>
      </p:sp>
      <p:pic>
        <p:nvPicPr>
          <p:cNvPr id="6" name="Picture 5" descr="Calendar&#10;&#10;Description automatically generated">
            <a:extLst>
              <a:ext uri="{FF2B5EF4-FFF2-40B4-BE49-F238E27FC236}">
                <a16:creationId xmlns:a16="http://schemas.microsoft.com/office/drawing/2014/main" id="{AA3623F5-AFD5-30F0-4786-6EA254236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14" y="1108790"/>
            <a:ext cx="5062993" cy="4628784"/>
          </a:xfrm>
          <a:prstGeom prst="rect">
            <a:avLst/>
          </a:prstGeom>
        </p:spPr>
      </p:pic>
      <p:sp>
        <p:nvSpPr>
          <p:cNvPr id="10" name="Slide Number Placeholder 9">
            <a:extLst>
              <a:ext uri="{FF2B5EF4-FFF2-40B4-BE49-F238E27FC236}">
                <a16:creationId xmlns:a16="http://schemas.microsoft.com/office/drawing/2014/main" id="{0BBFD230-9208-08E4-C2A9-B188F1EBE225}"/>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FE8F4B2D-5351-42B3-834E-A1F563612700}" type="slidenum">
              <a:rPr lang="en-US" smtClean="0"/>
              <a:pPr defTabSz="914400">
                <a:spcAft>
                  <a:spcPts val="600"/>
                </a:spcAft>
              </a:pPr>
              <a:t>17</a:t>
            </a:fld>
            <a:r>
              <a:rPr lang="en-US" dirty="0"/>
              <a:t> of 22</a:t>
            </a:r>
          </a:p>
        </p:txBody>
      </p:sp>
    </p:spTree>
    <p:extLst>
      <p:ext uri="{BB962C8B-B14F-4D97-AF65-F5344CB8AC3E}">
        <p14:creationId xmlns:p14="http://schemas.microsoft.com/office/powerpoint/2010/main" val="860043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11308-1B71-6B52-8F01-4250E0C17FEA}"/>
              </a:ext>
            </a:extLst>
          </p:cNvPr>
          <p:cNvSpPr>
            <a:spLocks noGrp="1"/>
          </p:cNvSpPr>
          <p:nvPr>
            <p:ph type="title"/>
          </p:nvPr>
        </p:nvSpPr>
        <p:spPr/>
        <p:txBody>
          <a:bodyPr/>
          <a:lstStyle/>
          <a:p>
            <a:r>
              <a:rPr lang="en-US" dirty="0"/>
              <a:t>Discussion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DB7E7D-6CD5-B740-5FE1-89EB72FA2A65}"/>
                  </a:ext>
                </a:extLst>
              </p:cNvPr>
              <p:cNvSpPr>
                <a:spLocks noGrp="1"/>
              </p:cNvSpPr>
              <p:nvPr>
                <p:ph idx="1"/>
              </p:nvPr>
            </p:nvSpPr>
            <p:spPr>
              <a:xfrm>
                <a:off x="551342" y="1270000"/>
                <a:ext cx="8596668" cy="3880773"/>
              </a:xfrm>
            </p:spPr>
            <p:txBody>
              <a:bodyPr/>
              <a:lstStyle/>
              <a:p>
                <a:pPr>
                  <a:lnSpc>
                    <a:spcPct val="200000"/>
                  </a:lnSpc>
                </a:pPr>
                <a:r>
                  <a:rPr lang="en-US" dirty="0"/>
                  <a:t>Mean abundance </a:t>
                </a:r>
                <a14:m>
                  <m:oMath xmlns:m="http://schemas.openxmlformats.org/officeDocument/2006/math">
                    <m:r>
                      <a:rPr lang="en-US" b="0" i="1" smtClean="0">
                        <a:latin typeface="Cambria Math" panose="02040503050406030204" pitchFamily="18" charset="0"/>
                      </a:rPr>
                      <m:t>𝜆</m:t>
                    </m:r>
                  </m:oMath>
                </a14:m>
                <a:r>
                  <a:rPr lang="en-US" dirty="0"/>
                  <a:t> for entire population is related with probability that a single site is occupied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oMath>
                </a14:m>
                <a:endParaRPr lang="en-US" dirty="0"/>
              </a:p>
              <a:p>
                <a:pPr>
                  <a:lnSpc>
                    <a:spcPct val="200000"/>
                  </a:lnSpc>
                </a:pPr>
                <a:r>
                  <a:rPr lang="en-US" dirty="0"/>
                  <a:t>No animal movement </a:t>
                </a:r>
              </a:p>
              <a:p>
                <a:pPr>
                  <a:lnSpc>
                    <a:spcPct val="200000"/>
                  </a:lnSpc>
                </a:pPr>
                <a:r>
                  <a:rPr lang="en-US" dirty="0"/>
                  <a:t>No size of sites </a:t>
                </a:r>
              </a:p>
              <a:p>
                <a:pPr>
                  <a:lnSpc>
                    <a:spcPct val="200000"/>
                  </a:lnSpc>
                </a:pPr>
                <a:r>
                  <a:rPr lang="en-US" dirty="0"/>
                  <a:t>Sampling is not done instantaneously; all sites will become occupied by every individual given enough time</a:t>
                </a:r>
              </a:p>
            </p:txBody>
          </p:sp>
        </mc:Choice>
        <mc:Fallback xmlns="">
          <p:sp>
            <p:nvSpPr>
              <p:cNvPr id="3" name="Content Placeholder 2">
                <a:extLst>
                  <a:ext uri="{FF2B5EF4-FFF2-40B4-BE49-F238E27FC236}">
                    <a16:creationId xmlns:a16="http://schemas.microsoft.com/office/drawing/2014/main" id="{D8DB7E7D-6CD5-B740-5FE1-89EB72FA2A65}"/>
                  </a:ext>
                </a:extLst>
              </p:cNvPr>
              <p:cNvSpPr>
                <a:spLocks noGrp="1" noRot="1" noChangeAspect="1" noMove="1" noResize="1" noEditPoints="1" noAdjustHandles="1" noChangeArrowheads="1" noChangeShapeType="1" noTextEdit="1"/>
              </p:cNvSpPr>
              <p:nvPr>
                <p:ph idx="1"/>
              </p:nvPr>
            </p:nvSpPr>
            <p:spPr>
              <a:xfrm>
                <a:off x="551342" y="1270000"/>
                <a:ext cx="8596668" cy="3880773"/>
              </a:xfrm>
              <a:blipFill>
                <a:blip r:embed="rId3"/>
                <a:stretch>
                  <a:fillRect l="-142" r="-7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DD05A5B-7B3E-2775-BC18-E43F06FC2D1C}"/>
              </a:ext>
            </a:extLst>
          </p:cNvPr>
          <p:cNvSpPr>
            <a:spLocks noGrp="1"/>
          </p:cNvSpPr>
          <p:nvPr>
            <p:ph type="dt" sz="half" idx="10"/>
          </p:nvPr>
        </p:nvSpPr>
        <p:spPr/>
        <p:txBody>
          <a:bodyPr/>
          <a:lstStyle/>
          <a:p>
            <a:r>
              <a:rPr lang="en-US"/>
              <a:t>04/11/2023</a:t>
            </a:r>
            <a:endParaRPr lang="en-US" dirty="0"/>
          </a:p>
        </p:txBody>
      </p:sp>
      <p:sp>
        <p:nvSpPr>
          <p:cNvPr id="5" name="Footer Placeholder 4">
            <a:extLst>
              <a:ext uri="{FF2B5EF4-FFF2-40B4-BE49-F238E27FC236}">
                <a16:creationId xmlns:a16="http://schemas.microsoft.com/office/drawing/2014/main" id="{0576CCD6-FE2F-6AE3-74C5-9F19C52F539D}"/>
              </a:ext>
            </a:extLst>
          </p:cNvPr>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endParaRPr lang="en-US" dirty="0"/>
          </a:p>
        </p:txBody>
      </p:sp>
      <p:sp>
        <p:nvSpPr>
          <p:cNvPr id="6" name="Slide Number Placeholder 5">
            <a:extLst>
              <a:ext uri="{FF2B5EF4-FFF2-40B4-BE49-F238E27FC236}">
                <a16:creationId xmlns:a16="http://schemas.microsoft.com/office/drawing/2014/main" id="{7EF8AEA4-9D30-DFA8-9548-CAE9C29C7DA5}"/>
              </a:ext>
            </a:extLst>
          </p:cNvPr>
          <p:cNvSpPr>
            <a:spLocks noGrp="1"/>
          </p:cNvSpPr>
          <p:nvPr>
            <p:ph type="sldNum" sz="quarter" idx="12"/>
          </p:nvPr>
        </p:nvSpPr>
        <p:spPr/>
        <p:txBody>
          <a:bodyPr/>
          <a:lstStyle/>
          <a:p>
            <a:fld id="{FE8F4B2D-5351-42B3-834E-A1F563612700}" type="slidenum">
              <a:rPr lang="en-US" smtClean="0"/>
              <a:pPr/>
              <a:t>18</a:t>
            </a:fld>
            <a:r>
              <a:rPr lang="en-US" dirty="0"/>
              <a:t> of 22</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81737FA-1218-2D5D-39DB-81FFBD9FD6D3}"/>
                  </a:ext>
                </a:extLst>
              </p:cNvPr>
              <p:cNvSpPr txBox="1"/>
              <p:nvPr/>
            </p:nvSpPr>
            <p:spPr>
              <a:xfrm>
                <a:off x="3043990" y="5403334"/>
                <a:ext cx="6104020" cy="369332"/>
              </a:xfrm>
              <a:prstGeom prst="rect">
                <a:avLst/>
              </a:prstGeom>
              <a:noFill/>
            </p:spPr>
            <p:txBody>
              <a:bodyPr wrap="square">
                <a:spAutoFit/>
              </a:bodyPr>
              <a:lstStyle/>
              <a:p>
                <a14:m>
                  <m:oMath xmlns:m="http://schemas.openxmlformats.org/officeDocument/2006/math">
                    <m:r>
                      <a:rPr lang="en-US" sz="1800" b="0" i="1" smtClean="0">
                        <a:latin typeface="Cambria Math" panose="02040503050406030204" pitchFamily="18" charset="0"/>
                      </a:rPr>
                      <m:t>𝜆</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𝜓</m:t>
                                </m:r>
                              </m:e>
                              <m:sub>
                                <m:r>
                                  <a:rPr lang="en-US" sz="1800" b="0" i="1" smtClean="0">
                                    <a:latin typeface="Cambria Math" panose="02040503050406030204" pitchFamily="18" charset="0"/>
                                  </a:rPr>
                                  <m:t>𝑖</m:t>
                                </m:r>
                              </m:sub>
                            </m:sSub>
                          </m:e>
                        </m:d>
                      </m:e>
                    </m:func>
                  </m:oMath>
                </a14:m>
                <a:r>
                  <a:rPr lang="en-US" sz="1800" dirty="0"/>
                  <a:t> 				(6)</a:t>
                </a:r>
                <a:endParaRPr lang="en-US" dirty="0"/>
              </a:p>
            </p:txBody>
          </p:sp>
        </mc:Choice>
        <mc:Fallback xmlns="">
          <p:sp>
            <p:nvSpPr>
              <p:cNvPr id="7" name="TextBox 6">
                <a:extLst>
                  <a:ext uri="{FF2B5EF4-FFF2-40B4-BE49-F238E27FC236}">
                    <a16:creationId xmlns:a16="http://schemas.microsoft.com/office/drawing/2014/main" id="{181737FA-1218-2D5D-39DB-81FFBD9FD6D3}"/>
                  </a:ext>
                </a:extLst>
              </p:cNvPr>
              <p:cNvSpPr txBox="1">
                <a:spLocks noRot="1" noChangeAspect="1" noMove="1" noResize="1" noEditPoints="1" noAdjustHandles="1" noChangeArrowheads="1" noChangeShapeType="1" noTextEdit="1"/>
              </p:cNvSpPr>
              <p:nvPr/>
            </p:nvSpPr>
            <p:spPr>
              <a:xfrm>
                <a:off x="3043990" y="5403334"/>
                <a:ext cx="6104020" cy="369332"/>
              </a:xfrm>
              <a:prstGeom prst="rect">
                <a:avLst/>
              </a:prstGeom>
              <a:blipFill>
                <a:blip r:embed="rId4"/>
                <a:stretch>
                  <a:fillRect t="-9836" b="-22951"/>
                </a:stretch>
              </a:blipFill>
            </p:spPr>
            <p:txBody>
              <a:bodyPr/>
              <a:lstStyle/>
              <a:p>
                <a:r>
                  <a:rPr lang="en-US">
                    <a:noFill/>
                  </a:rPr>
                  <a:t> </a:t>
                </a:r>
              </a:p>
            </p:txBody>
          </p:sp>
        </mc:Fallback>
      </mc:AlternateContent>
    </p:spTree>
    <p:extLst>
      <p:ext uri="{BB962C8B-B14F-4D97-AF65-F5344CB8AC3E}">
        <p14:creationId xmlns:p14="http://schemas.microsoft.com/office/powerpoint/2010/main" val="2271263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F223-E329-3C56-4B39-AF5E50ABF37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6DEBBDB-5C02-F87A-5DE8-60942F9797AF}"/>
              </a:ext>
            </a:extLst>
          </p:cNvPr>
          <p:cNvSpPr>
            <a:spLocks noGrp="1"/>
          </p:cNvSpPr>
          <p:nvPr>
            <p:ph idx="1"/>
          </p:nvPr>
        </p:nvSpPr>
        <p:spPr/>
        <p:txBody>
          <a:bodyPr/>
          <a:lstStyle/>
          <a:p>
            <a:pPr>
              <a:lnSpc>
                <a:spcPct val="200000"/>
              </a:lnSpc>
            </a:pPr>
            <a:r>
              <a:rPr lang="en-US" dirty="0"/>
              <a:t>Model of Blanc et. al (2014) is invalid except for one extreme case: when there is enough animal movement that we capture almost all the animals in the population</a:t>
            </a:r>
          </a:p>
          <a:p>
            <a:pPr>
              <a:lnSpc>
                <a:spcPct val="200000"/>
              </a:lnSpc>
            </a:pPr>
            <a:r>
              <a:rPr lang="en-US" dirty="0"/>
              <a:t>Model mixes spatial scales and essentially ignored presence-absence data</a:t>
            </a:r>
          </a:p>
          <a:p>
            <a:pPr>
              <a:lnSpc>
                <a:spcPct val="200000"/>
              </a:lnSpc>
            </a:pPr>
            <a:r>
              <a:rPr lang="en-US" dirty="0"/>
              <a:t>When does it make sense to combine data types?</a:t>
            </a:r>
          </a:p>
        </p:txBody>
      </p:sp>
      <p:sp>
        <p:nvSpPr>
          <p:cNvPr id="4" name="Date Placeholder 3">
            <a:extLst>
              <a:ext uri="{FF2B5EF4-FFF2-40B4-BE49-F238E27FC236}">
                <a16:creationId xmlns:a16="http://schemas.microsoft.com/office/drawing/2014/main" id="{4EE7F1A4-CAFF-DC97-78DF-FFFABCBB35E9}"/>
              </a:ext>
            </a:extLst>
          </p:cNvPr>
          <p:cNvSpPr>
            <a:spLocks noGrp="1"/>
          </p:cNvSpPr>
          <p:nvPr>
            <p:ph type="dt" sz="half" idx="10"/>
          </p:nvPr>
        </p:nvSpPr>
        <p:spPr/>
        <p:txBody>
          <a:bodyPr/>
          <a:lstStyle/>
          <a:p>
            <a:r>
              <a:rPr lang="en-US"/>
              <a:t>04/11/2023</a:t>
            </a:r>
            <a:endParaRPr lang="en-US" dirty="0"/>
          </a:p>
        </p:txBody>
      </p:sp>
      <p:sp>
        <p:nvSpPr>
          <p:cNvPr id="5" name="Footer Placeholder 4">
            <a:extLst>
              <a:ext uri="{FF2B5EF4-FFF2-40B4-BE49-F238E27FC236}">
                <a16:creationId xmlns:a16="http://schemas.microsoft.com/office/drawing/2014/main" id="{0106B58C-22CF-6AA6-69BD-9250175D8F02}"/>
              </a:ext>
            </a:extLst>
          </p:cNvPr>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endParaRPr lang="en-US" dirty="0"/>
          </a:p>
        </p:txBody>
      </p:sp>
      <p:sp>
        <p:nvSpPr>
          <p:cNvPr id="6" name="Slide Number Placeholder 5">
            <a:extLst>
              <a:ext uri="{FF2B5EF4-FFF2-40B4-BE49-F238E27FC236}">
                <a16:creationId xmlns:a16="http://schemas.microsoft.com/office/drawing/2014/main" id="{8501A524-FC01-DC78-244E-87F60F812514}"/>
              </a:ext>
            </a:extLst>
          </p:cNvPr>
          <p:cNvSpPr>
            <a:spLocks noGrp="1"/>
          </p:cNvSpPr>
          <p:nvPr>
            <p:ph type="sldNum" sz="quarter" idx="12"/>
          </p:nvPr>
        </p:nvSpPr>
        <p:spPr/>
        <p:txBody>
          <a:bodyPr/>
          <a:lstStyle/>
          <a:p>
            <a:fld id="{FE8F4B2D-5351-42B3-834E-A1F563612700}" type="slidenum">
              <a:rPr lang="en-US" smtClean="0"/>
              <a:pPr/>
              <a:t>19</a:t>
            </a:fld>
            <a:r>
              <a:rPr lang="en-US" dirty="0"/>
              <a:t> of 22</a:t>
            </a:r>
          </a:p>
        </p:txBody>
      </p:sp>
    </p:spTree>
    <p:extLst>
      <p:ext uri="{BB962C8B-B14F-4D97-AF65-F5344CB8AC3E}">
        <p14:creationId xmlns:p14="http://schemas.microsoft.com/office/powerpoint/2010/main" val="2449781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5365-BA2A-B384-7B11-D1B8167FF16F}"/>
              </a:ext>
            </a:extLst>
          </p:cNvPr>
          <p:cNvSpPr>
            <a:spLocks noGrp="1"/>
          </p:cNvSpPr>
          <p:nvPr>
            <p:ph type="title"/>
          </p:nvPr>
        </p:nvSpPr>
        <p:spPr/>
        <p:txBody>
          <a:bodyPr/>
          <a:lstStyle/>
          <a:p>
            <a:r>
              <a:rPr lang="en-US" dirty="0"/>
              <a:t>Territory Acknowledgement </a:t>
            </a:r>
          </a:p>
        </p:txBody>
      </p:sp>
      <p:sp>
        <p:nvSpPr>
          <p:cNvPr id="3" name="Content Placeholder 2">
            <a:extLst>
              <a:ext uri="{FF2B5EF4-FFF2-40B4-BE49-F238E27FC236}">
                <a16:creationId xmlns:a16="http://schemas.microsoft.com/office/drawing/2014/main" id="{D4BDEC1F-56C4-0775-F210-4A45B65EF53F}"/>
              </a:ext>
            </a:extLst>
          </p:cNvPr>
          <p:cNvSpPr>
            <a:spLocks noGrp="1"/>
          </p:cNvSpPr>
          <p:nvPr>
            <p:ph idx="1"/>
          </p:nvPr>
        </p:nvSpPr>
        <p:spPr/>
        <p:txBody>
          <a:bodyPr/>
          <a:lstStyle/>
          <a:p>
            <a:pPr marL="0" indent="0">
              <a:buNone/>
            </a:pPr>
            <a:r>
              <a:rPr lang="en-US" b="0" i="1" dirty="0">
                <a:solidFill>
                  <a:srgbClr val="333333"/>
                </a:solidFill>
                <a:effectLst/>
                <a:latin typeface="Verdana" panose="020B0604030504040204" pitchFamily="34" charset="0"/>
              </a:rPr>
              <a:t>We acknowledge and respect the </a:t>
            </a:r>
            <a:r>
              <a:rPr lang="en-US" b="0" i="1" dirty="0" err="1">
                <a:solidFill>
                  <a:srgbClr val="333333"/>
                </a:solidFill>
                <a:effectLst/>
                <a:latin typeface="Verdana" panose="020B0604030504040204" pitchFamily="34" charset="0"/>
              </a:rPr>
              <a:t>lək̓ʷəŋən</a:t>
            </a:r>
            <a:r>
              <a:rPr lang="en-US" b="0" i="1" dirty="0">
                <a:solidFill>
                  <a:srgbClr val="333333"/>
                </a:solidFill>
                <a:effectLst/>
                <a:latin typeface="Verdana" panose="020B0604030504040204" pitchFamily="34" charset="0"/>
              </a:rPr>
              <a:t> peoples on whose traditional territory the university stands and the Songhees, Esquimalt and W̱SÁNEĆ peoples whose historical relationships with the land continue to this day.</a:t>
            </a:r>
            <a:endParaRPr lang="en-US" dirty="0"/>
          </a:p>
        </p:txBody>
      </p:sp>
      <p:sp>
        <p:nvSpPr>
          <p:cNvPr id="4" name="Date Placeholder 3">
            <a:extLst>
              <a:ext uri="{FF2B5EF4-FFF2-40B4-BE49-F238E27FC236}">
                <a16:creationId xmlns:a16="http://schemas.microsoft.com/office/drawing/2014/main" id="{E19B7936-0C99-17A6-8706-8931DAF9245A}"/>
              </a:ext>
            </a:extLst>
          </p:cNvPr>
          <p:cNvSpPr>
            <a:spLocks noGrp="1"/>
          </p:cNvSpPr>
          <p:nvPr>
            <p:ph type="dt" sz="half" idx="10"/>
          </p:nvPr>
        </p:nvSpPr>
        <p:spPr/>
        <p:txBody>
          <a:bodyPr/>
          <a:lstStyle/>
          <a:p>
            <a:r>
              <a:rPr lang="en-US"/>
              <a:t>04/11/2023</a:t>
            </a:r>
            <a:endParaRPr lang="en-US" dirty="0"/>
          </a:p>
        </p:txBody>
      </p:sp>
      <p:sp>
        <p:nvSpPr>
          <p:cNvPr id="5" name="Footer Placeholder 4">
            <a:extLst>
              <a:ext uri="{FF2B5EF4-FFF2-40B4-BE49-F238E27FC236}">
                <a16:creationId xmlns:a16="http://schemas.microsoft.com/office/drawing/2014/main" id="{41D5791A-7A30-F6AE-78C7-6EE00F04F681}"/>
              </a:ext>
            </a:extLst>
          </p:cNvPr>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endParaRPr lang="en-US" dirty="0"/>
          </a:p>
        </p:txBody>
      </p:sp>
      <p:sp>
        <p:nvSpPr>
          <p:cNvPr id="6" name="Slide Number Placeholder 5">
            <a:extLst>
              <a:ext uri="{FF2B5EF4-FFF2-40B4-BE49-F238E27FC236}">
                <a16:creationId xmlns:a16="http://schemas.microsoft.com/office/drawing/2014/main" id="{23B63DD6-D6C9-859A-BD6F-ED10E9DE0303}"/>
              </a:ext>
            </a:extLst>
          </p:cNvPr>
          <p:cNvSpPr>
            <a:spLocks noGrp="1"/>
          </p:cNvSpPr>
          <p:nvPr>
            <p:ph type="sldNum" sz="quarter" idx="12"/>
          </p:nvPr>
        </p:nvSpPr>
        <p:spPr/>
        <p:txBody>
          <a:bodyPr/>
          <a:lstStyle/>
          <a:p>
            <a:fld id="{FE8F4B2D-5351-42B3-834E-A1F563612700}" type="slidenum">
              <a:rPr lang="en-US" smtClean="0"/>
              <a:pPr/>
              <a:t>2</a:t>
            </a:fld>
            <a:r>
              <a:rPr lang="en-US" dirty="0"/>
              <a:t> of 22</a:t>
            </a:r>
          </a:p>
        </p:txBody>
      </p:sp>
    </p:spTree>
    <p:extLst>
      <p:ext uri="{BB962C8B-B14F-4D97-AF65-F5344CB8AC3E}">
        <p14:creationId xmlns:p14="http://schemas.microsoft.com/office/powerpoint/2010/main" val="2379172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CD50-0E25-0B89-77B0-AEAE49C7FF1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2C4B737-EEAC-B640-FFFE-2217BCF83F2C}"/>
              </a:ext>
            </a:extLst>
          </p:cNvPr>
          <p:cNvSpPr>
            <a:spLocks noGrp="1"/>
          </p:cNvSpPr>
          <p:nvPr>
            <p:ph idx="1"/>
          </p:nvPr>
        </p:nvSpPr>
        <p:spPr/>
        <p:txBody>
          <a:bodyPr/>
          <a:lstStyle/>
          <a:p>
            <a:pPr>
              <a:lnSpc>
                <a:spcPct val="200000"/>
              </a:lnSpc>
            </a:pPr>
            <a:r>
              <a:rPr lang="en-US" dirty="0"/>
              <a:t>Develop a model that links site abundance and occupancy data</a:t>
            </a:r>
          </a:p>
          <a:p>
            <a:pPr>
              <a:lnSpc>
                <a:spcPct val="200000"/>
              </a:lnSpc>
            </a:pPr>
            <a:r>
              <a:rPr lang="en-US" dirty="0"/>
              <a:t>Need to account for animal movements in model</a:t>
            </a:r>
          </a:p>
        </p:txBody>
      </p:sp>
      <p:sp>
        <p:nvSpPr>
          <p:cNvPr id="4" name="Date Placeholder 3">
            <a:extLst>
              <a:ext uri="{FF2B5EF4-FFF2-40B4-BE49-F238E27FC236}">
                <a16:creationId xmlns:a16="http://schemas.microsoft.com/office/drawing/2014/main" id="{A6278DC4-5852-E915-2219-D7C0DE2BD3F6}"/>
              </a:ext>
            </a:extLst>
          </p:cNvPr>
          <p:cNvSpPr>
            <a:spLocks noGrp="1"/>
          </p:cNvSpPr>
          <p:nvPr>
            <p:ph type="dt" sz="half" idx="10"/>
          </p:nvPr>
        </p:nvSpPr>
        <p:spPr/>
        <p:txBody>
          <a:bodyPr/>
          <a:lstStyle/>
          <a:p>
            <a:r>
              <a:rPr lang="en-US"/>
              <a:t>04/11/2023</a:t>
            </a:r>
            <a:endParaRPr lang="en-US" dirty="0"/>
          </a:p>
        </p:txBody>
      </p:sp>
      <p:sp>
        <p:nvSpPr>
          <p:cNvPr id="10" name="Slide Number Placeholder 9">
            <a:extLst>
              <a:ext uri="{FF2B5EF4-FFF2-40B4-BE49-F238E27FC236}">
                <a16:creationId xmlns:a16="http://schemas.microsoft.com/office/drawing/2014/main" id="{99F40477-A64C-47E5-CAC2-6C5937DE524E}"/>
              </a:ext>
            </a:extLst>
          </p:cNvPr>
          <p:cNvSpPr>
            <a:spLocks noGrp="1"/>
          </p:cNvSpPr>
          <p:nvPr>
            <p:ph type="sldNum" sz="quarter" idx="12"/>
          </p:nvPr>
        </p:nvSpPr>
        <p:spPr/>
        <p:txBody>
          <a:bodyPr/>
          <a:lstStyle/>
          <a:p>
            <a:fld id="{FE8F4B2D-5351-42B3-834E-A1F563612700}" type="slidenum">
              <a:rPr lang="en-US" smtClean="0"/>
              <a:pPr/>
              <a:t>20</a:t>
            </a:fld>
            <a:r>
              <a:rPr lang="en-US" dirty="0"/>
              <a:t> of 22</a:t>
            </a:r>
          </a:p>
        </p:txBody>
      </p:sp>
      <p:sp>
        <p:nvSpPr>
          <p:cNvPr id="6" name="Footer Placeholder 4">
            <a:extLst>
              <a:ext uri="{FF2B5EF4-FFF2-40B4-BE49-F238E27FC236}">
                <a16:creationId xmlns:a16="http://schemas.microsoft.com/office/drawing/2014/main" id="{24158BB2-6BAD-4960-443B-C7E6678E4C47}"/>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3453200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B4F5-D904-9099-844C-8AAD327A1F6A}"/>
              </a:ext>
            </a:extLst>
          </p:cNvPr>
          <p:cNvSpPr>
            <a:spLocks noGrp="1"/>
          </p:cNvSpPr>
          <p:nvPr>
            <p:ph type="title"/>
          </p:nvPr>
        </p:nvSpPr>
        <p:spPr>
          <a:xfrm>
            <a:off x="829734" y="854529"/>
            <a:ext cx="5799665" cy="5148943"/>
          </a:xfrm>
        </p:spPr>
        <p:txBody>
          <a:bodyPr vert="horz" lIns="91440" tIns="45720" rIns="91440" bIns="45720" rtlCol="0" anchor="ctr">
            <a:normAutofit/>
          </a:bodyPr>
          <a:lstStyle/>
          <a:p>
            <a:pPr algn="r"/>
            <a:r>
              <a:rPr lang="en-US" sz="6000"/>
              <a:t>Questions</a:t>
            </a:r>
          </a:p>
        </p:txBody>
      </p:sp>
      <p:sp>
        <p:nvSpPr>
          <p:cNvPr id="4" name="Date Placeholder 3">
            <a:extLst>
              <a:ext uri="{FF2B5EF4-FFF2-40B4-BE49-F238E27FC236}">
                <a16:creationId xmlns:a16="http://schemas.microsoft.com/office/drawing/2014/main" id="{D956B791-6A89-4621-2D95-B7CA9CD11B81}"/>
              </a:ext>
            </a:extLst>
          </p:cNvPr>
          <p:cNvSpPr>
            <a:spLocks noGrp="1"/>
          </p:cNvSpPr>
          <p:nvPr>
            <p:ph type="dt" sz="half" idx="10"/>
          </p:nvPr>
        </p:nvSpPr>
        <p:spPr>
          <a:xfrm>
            <a:off x="8217505" y="5946112"/>
            <a:ext cx="911939"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04/11/2023</a:t>
            </a:r>
          </a:p>
        </p:txBody>
      </p:sp>
      <p:sp>
        <p:nvSpPr>
          <p:cNvPr id="7" name="Slide Number Placeholder 6">
            <a:extLst>
              <a:ext uri="{FF2B5EF4-FFF2-40B4-BE49-F238E27FC236}">
                <a16:creationId xmlns:a16="http://schemas.microsoft.com/office/drawing/2014/main" id="{8FE100F5-9486-B949-D78B-DF9779222CB9}"/>
              </a:ext>
            </a:extLst>
          </p:cNvPr>
          <p:cNvSpPr>
            <a:spLocks noGrp="1"/>
          </p:cNvSpPr>
          <p:nvPr>
            <p:ph type="sldNum" sz="quarter" idx="12"/>
          </p:nvPr>
        </p:nvSpPr>
        <p:spPr/>
        <p:txBody>
          <a:bodyPr/>
          <a:lstStyle/>
          <a:p>
            <a:fld id="{FE8F4B2D-5351-42B3-834E-A1F563612700}" type="slidenum">
              <a:rPr lang="en-US" smtClean="0"/>
              <a:pPr/>
              <a:t>21</a:t>
            </a:fld>
            <a:r>
              <a:rPr lang="en-US" dirty="0"/>
              <a:t> of 22</a:t>
            </a:r>
          </a:p>
        </p:txBody>
      </p:sp>
      <p:sp>
        <p:nvSpPr>
          <p:cNvPr id="3" name="Footer Placeholder 4">
            <a:extLst>
              <a:ext uri="{FF2B5EF4-FFF2-40B4-BE49-F238E27FC236}">
                <a16:creationId xmlns:a16="http://schemas.microsoft.com/office/drawing/2014/main" id="{81C1ADFB-0CBB-A7D6-5DFE-56DC11F77561}"/>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
        <p:nvSpPr>
          <p:cNvPr id="6" name="Date Placeholder 4">
            <a:extLst>
              <a:ext uri="{FF2B5EF4-FFF2-40B4-BE49-F238E27FC236}">
                <a16:creationId xmlns:a16="http://schemas.microsoft.com/office/drawing/2014/main" id="{7F85EE16-4DE5-4CB0-AF0E-1FB3C9E9EC07}"/>
              </a:ext>
            </a:extLst>
          </p:cNvPr>
          <p:cNvSpPr txBox="1">
            <a:spLocks/>
          </p:cNvSpPr>
          <p:nvPr/>
        </p:nvSpPr>
        <p:spPr>
          <a:xfrm>
            <a:off x="6098497" y="6041362"/>
            <a:ext cx="2018576"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r>
              <a:rPr lang="en-US"/>
              <a:t>04/11/2023</a:t>
            </a:r>
          </a:p>
        </p:txBody>
      </p:sp>
    </p:spTree>
    <p:extLst>
      <p:ext uri="{BB962C8B-B14F-4D97-AF65-F5344CB8AC3E}">
        <p14:creationId xmlns:p14="http://schemas.microsoft.com/office/powerpoint/2010/main" val="3052287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F827-878C-E916-5DF2-3B38FD7BE15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9E31A8C-4806-912A-AD41-F3452EB0EAC6}"/>
              </a:ext>
            </a:extLst>
          </p:cNvPr>
          <p:cNvSpPr>
            <a:spLocks noGrp="1"/>
          </p:cNvSpPr>
          <p:nvPr>
            <p:ph idx="1"/>
          </p:nvPr>
        </p:nvSpPr>
        <p:spPr/>
        <p:txBody>
          <a:bodyPr>
            <a:normAutofit fontScale="85000" lnSpcReduction="20000"/>
          </a:bodyPr>
          <a:lstStyle/>
          <a:p>
            <a:pPr marL="342900" marR="0" lvl="0" indent="-342900">
              <a:lnSpc>
                <a:spcPct val="115000"/>
              </a:lnSpc>
              <a:spcBef>
                <a:spcPts val="0"/>
              </a:spcBef>
              <a:spcAft>
                <a:spcPts val="1000"/>
              </a:spcAft>
              <a:buFont typeface="Wingdings 3" panose="05040102010807070707" pitchFamily="18" charset="2"/>
              <a:buChar char=""/>
              <a:tabLst>
                <a:tab pos="457200" algn="l"/>
              </a:tabLs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Besbeas</a:t>
            </a:r>
            <a:r>
              <a:rPr lang="en-US" sz="1800" dirty="0">
                <a:effectLst/>
                <a:latin typeface="Calibri" panose="020F0502020204030204" pitchFamily="34" charset="0"/>
                <a:ea typeface="Calibri" panose="020F0502020204030204" pitchFamily="34" charset="0"/>
                <a:cs typeface="Times New Roman" panose="02020603050405020304" pitchFamily="18" charset="0"/>
              </a:rPr>
              <a:t>, P., Freeman, S. N., Morgan, B. J. T., &amp; Catchpole, E. A. (2002). Integrating Mark-Recapture-Recovery and Census Data to Estimate Animal Abundance and Demographic Parameters. Biometrics, 58(3), 540–547.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http://www.jstor.org/stable/3068577</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15000"/>
              </a:lnSpc>
              <a:spcBef>
                <a:spcPts val="0"/>
              </a:spcBef>
              <a:spcAft>
                <a:spcPts val="1000"/>
              </a:spcAft>
              <a:buFont typeface="Wingdings 3" panose="050401020108070707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Blanc, 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Marboutin</a:t>
            </a:r>
            <a:r>
              <a:rPr lang="en-US" sz="1800" dirty="0">
                <a:effectLst/>
                <a:latin typeface="Calibri" panose="020F0502020204030204" pitchFamily="34" charset="0"/>
                <a:ea typeface="Calibri" panose="020F0502020204030204" pitchFamily="34" charset="0"/>
                <a:cs typeface="Times New Roman" panose="02020603050405020304" pitchFamily="18" charset="0"/>
              </a:rPr>
              <a:t>, 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Gatti</a:t>
            </a:r>
            <a:r>
              <a:rPr lang="en-US" sz="1800" dirty="0">
                <a:effectLst/>
                <a:latin typeface="Calibri" panose="020F0502020204030204" pitchFamily="34" charset="0"/>
                <a:ea typeface="Calibri" panose="020F0502020204030204" pitchFamily="34" charset="0"/>
                <a:cs typeface="Times New Roman" panose="02020603050405020304" pitchFamily="18" charset="0"/>
              </a:rPr>
              <a:t>, S., Zimmermann, F. and Gimenez, O. (2014), Improving abundance estimation by combining capture–recapture and occupancy data: example with a large carnivore. J Appl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Ecol</a:t>
            </a:r>
            <a:r>
              <a:rPr lang="en-US" sz="1800" dirty="0">
                <a:effectLst/>
                <a:latin typeface="Calibri" panose="020F0502020204030204" pitchFamily="34" charset="0"/>
                <a:ea typeface="Calibri" panose="020F0502020204030204" pitchFamily="34" charset="0"/>
                <a:cs typeface="Times New Roman" panose="02020603050405020304" pitchFamily="18" charset="0"/>
              </a:rPr>
              <a:t>, 51: 1733-1739.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https://doi.org/10.1111/1365-2664.12319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3" panose="050401020108070707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Jahid, M., Steeves, H. N., Fisher, J. T., Bonner, S. J.,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Muthukumarana</a:t>
            </a:r>
            <a:r>
              <a:rPr lang="en-US" sz="1800" dirty="0">
                <a:effectLst/>
                <a:latin typeface="Calibri" panose="020F0502020204030204" pitchFamily="34" charset="0"/>
                <a:ea typeface="Calibri" panose="020F0502020204030204" pitchFamily="34" charset="0"/>
                <a:cs typeface="Times New Roman" panose="02020603050405020304" pitchFamily="18" charset="0"/>
              </a:rPr>
              <a:t>, S., &amp; Cowen, L. L. E. (2023). Shooting for abundance: Comparing integrated multi-sampling models for camera trap and hair trap data.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Environmetrics</a:t>
            </a:r>
            <a:r>
              <a:rPr lang="en-US" sz="1800" dirty="0">
                <a:effectLst/>
                <a:latin typeface="Calibri" panose="020F0502020204030204" pitchFamily="34" charset="0"/>
                <a:ea typeface="Calibri" panose="020F0502020204030204" pitchFamily="34" charset="0"/>
                <a:cs typeface="Times New Roman" panose="02020603050405020304" pitchFamily="18" charset="0"/>
              </a:rPr>
              <a:t>, 34( 2), e2761.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https://doi.org/10.1002/env.2761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3" panose="050401020108070707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Jiménez, J., Díaz-Ruiz, 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Monterroso</a:t>
            </a:r>
            <a:r>
              <a:rPr lang="en-US" sz="1800" dirty="0">
                <a:effectLst/>
                <a:latin typeface="Calibri" panose="020F0502020204030204" pitchFamily="34" charset="0"/>
                <a:ea typeface="Calibri" panose="020F0502020204030204" pitchFamily="34" charset="0"/>
                <a:cs typeface="Times New Roman" panose="02020603050405020304" pitchFamily="18" charset="0"/>
              </a:rPr>
              <a:t>, 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Tobajas</a:t>
            </a:r>
            <a:r>
              <a:rPr lang="en-US" sz="1800" dirty="0">
                <a:effectLst/>
                <a:latin typeface="Calibri" panose="020F0502020204030204" pitchFamily="34" charset="0"/>
                <a:ea typeface="Calibri" panose="020F0502020204030204" pitchFamily="34" charset="0"/>
                <a:cs typeface="Times New Roman" panose="02020603050405020304" pitchFamily="18" charset="0"/>
              </a:rPr>
              <a:t>, J.,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Ferreras</a:t>
            </a:r>
            <a:r>
              <a:rPr lang="en-US" sz="1800" dirty="0">
                <a:effectLst/>
                <a:latin typeface="Calibri" panose="020F0502020204030204" pitchFamily="34" charset="0"/>
                <a:ea typeface="Calibri" panose="020F0502020204030204" pitchFamily="34" charset="0"/>
                <a:cs typeface="Times New Roman" panose="02020603050405020304" pitchFamily="18" charset="0"/>
              </a:rPr>
              <a:t>, P. (2022). Occupancy data improves parameter precision in spatial capture–recapture models. Ecology and Evolution, 12, e9250.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https://doi.org/10.1002/ece3.9250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15000"/>
              </a:lnSpc>
              <a:spcBef>
                <a:spcPts val="0"/>
              </a:spcBef>
              <a:spcAft>
                <a:spcPts val="1000"/>
              </a:spcAft>
              <a:buFont typeface="Wingdings 3" panose="050401020108070707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Renner, IW,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Louvrier</a:t>
            </a:r>
            <a:r>
              <a:rPr lang="en-US" sz="1800" dirty="0">
                <a:effectLst/>
                <a:latin typeface="Calibri" panose="020F0502020204030204" pitchFamily="34" charset="0"/>
                <a:ea typeface="Calibri" panose="020F0502020204030204" pitchFamily="34" charset="0"/>
                <a:cs typeface="Times New Roman" panose="02020603050405020304" pitchFamily="18" charset="0"/>
              </a:rPr>
              <a:t>, J, Gimenez, O. Combining multiple data sources in species distribution models while accounting for spatial dependence and overfitting with combined penalized likelihood maximization. Methods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Ecol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Evol</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2019; 10: 2118– 2128.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https://doi.org/10.1111/2041-210X.13297</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C598D0A9-7464-8EA1-4070-46E37CBDC1FF}"/>
              </a:ext>
            </a:extLst>
          </p:cNvPr>
          <p:cNvSpPr>
            <a:spLocks noGrp="1"/>
          </p:cNvSpPr>
          <p:nvPr>
            <p:ph type="dt" sz="half" idx="10"/>
          </p:nvPr>
        </p:nvSpPr>
        <p:spPr/>
        <p:txBody>
          <a:bodyPr/>
          <a:lstStyle/>
          <a:p>
            <a:r>
              <a:rPr lang="en-US"/>
              <a:t>04/11/2023</a:t>
            </a:r>
            <a:endParaRPr lang="en-US" dirty="0"/>
          </a:p>
        </p:txBody>
      </p:sp>
      <p:sp>
        <p:nvSpPr>
          <p:cNvPr id="5" name="Footer Placeholder 4">
            <a:extLst>
              <a:ext uri="{FF2B5EF4-FFF2-40B4-BE49-F238E27FC236}">
                <a16:creationId xmlns:a16="http://schemas.microsoft.com/office/drawing/2014/main" id="{088F9BC1-14CA-280C-82B1-7C8AE1E1DA53}"/>
              </a:ext>
            </a:extLst>
          </p:cNvPr>
          <p:cNvSpPr>
            <a:spLocks noGrp="1"/>
          </p:cNvSpPr>
          <p:nvPr>
            <p:ph type="ftr" sz="quarter" idx="11"/>
          </p:nvPr>
        </p:nvSpPr>
        <p:spPr/>
        <p:txBody>
          <a:bodyPr/>
          <a:lstStyle/>
          <a:p>
            <a:r>
              <a:rPr lang="en-US" dirty="0"/>
              <a:t>Response to Improving abundance estimation by combining capture-recapture and presence-absence data: example with a large carnivore- Jack Thomas</a:t>
            </a:r>
          </a:p>
        </p:txBody>
      </p:sp>
      <p:sp>
        <p:nvSpPr>
          <p:cNvPr id="10" name="Slide Number Placeholder 9">
            <a:extLst>
              <a:ext uri="{FF2B5EF4-FFF2-40B4-BE49-F238E27FC236}">
                <a16:creationId xmlns:a16="http://schemas.microsoft.com/office/drawing/2014/main" id="{359B4B9E-38B3-F05D-D5C8-DFAAD3D9AF57}"/>
              </a:ext>
            </a:extLst>
          </p:cNvPr>
          <p:cNvSpPr>
            <a:spLocks noGrp="1"/>
          </p:cNvSpPr>
          <p:nvPr>
            <p:ph type="sldNum" sz="quarter" idx="12"/>
          </p:nvPr>
        </p:nvSpPr>
        <p:spPr/>
        <p:txBody>
          <a:bodyPr/>
          <a:lstStyle/>
          <a:p>
            <a:fld id="{FE8F4B2D-5351-42B3-834E-A1F563612700}" type="slidenum">
              <a:rPr lang="en-US" smtClean="0"/>
              <a:pPr/>
              <a:t>22</a:t>
            </a:fld>
            <a:r>
              <a:rPr lang="en-US" dirty="0"/>
              <a:t> of 22</a:t>
            </a:r>
          </a:p>
        </p:txBody>
      </p:sp>
    </p:spTree>
    <p:extLst>
      <p:ext uri="{BB962C8B-B14F-4D97-AF65-F5344CB8AC3E}">
        <p14:creationId xmlns:p14="http://schemas.microsoft.com/office/powerpoint/2010/main" val="414134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E2B-3131-56A6-0F91-5BAFE079ABB0}"/>
              </a:ext>
            </a:extLst>
          </p:cNvPr>
          <p:cNvSpPr>
            <a:spLocks noGrp="1"/>
          </p:cNvSpPr>
          <p:nvPr>
            <p:ph type="title"/>
          </p:nvPr>
        </p:nvSpPr>
        <p:spPr>
          <a:xfrm>
            <a:off x="1286933" y="609600"/>
            <a:ext cx="10197494" cy="1099457"/>
          </a:xfrm>
        </p:spPr>
        <p:txBody>
          <a:bodyPr>
            <a:normAutofit/>
          </a:bodyPr>
          <a:lstStyle/>
          <a:p>
            <a:r>
              <a:rPr lang="en-US" dirty="0"/>
              <a:t>Introduction</a:t>
            </a:r>
          </a:p>
        </p:txBody>
      </p:sp>
      <p:graphicFrame>
        <p:nvGraphicFramePr>
          <p:cNvPr id="11" name="Content Placeholder 2">
            <a:extLst>
              <a:ext uri="{FF2B5EF4-FFF2-40B4-BE49-F238E27FC236}">
                <a16:creationId xmlns:a16="http://schemas.microsoft.com/office/drawing/2014/main" id="{BC924D86-9833-DF52-038F-89F4354BDD48}"/>
              </a:ext>
            </a:extLst>
          </p:cNvPr>
          <p:cNvGraphicFramePr>
            <a:graphicFrameLocks noGrp="1"/>
          </p:cNvGraphicFramePr>
          <p:nvPr>
            <p:ph idx="1"/>
            <p:extLst>
              <p:ext uri="{D42A27DB-BD31-4B8C-83A1-F6EECF244321}">
                <p14:modId xmlns:p14="http://schemas.microsoft.com/office/powerpoint/2010/main" val="261074081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Slide Number Placeholder 11">
            <a:extLst>
              <a:ext uri="{FF2B5EF4-FFF2-40B4-BE49-F238E27FC236}">
                <a16:creationId xmlns:a16="http://schemas.microsoft.com/office/drawing/2014/main" id="{60004327-0667-8081-4EF8-07515C1F2A26}"/>
              </a:ext>
            </a:extLst>
          </p:cNvPr>
          <p:cNvSpPr>
            <a:spLocks noGrp="1"/>
          </p:cNvSpPr>
          <p:nvPr>
            <p:ph type="sldNum" sz="quarter" idx="12"/>
          </p:nvPr>
        </p:nvSpPr>
        <p:spPr/>
        <p:txBody>
          <a:bodyPr/>
          <a:lstStyle/>
          <a:p>
            <a:fld id="{FE8F4B2D-5351-42B3-834E-A1F563612700}" type="slidenum">
              <a:rPr lang="en-US" smtClean="0"/>
              <a:pPr/>
              <a:t>3</a:t>
            </a:fld>
            <a:r>
              <a:rPr lang="en-US" dirty="0"/>
              <a:t> of 22</a:t>
            </a:r>
          </a:p>
        </p:txBody>
      </p:sp>
      <p:sp>
        <p:nvSpPr>
          <p:cNvPr id="3" name="Footer Placeholder 4">
            <a:extLst>
              <a:ext uri="{FF2B5EF4-FFF2-40B4-BE49-F238E27FC236}">
                <a16:creationId xmlns:a16="http://schemas.microsoft.com/office/drawing/2014/main" id="{457EE94A-89CD-6A68-3CCC-42778194B1D6}"/>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
        <p:nvSpPr>
          <p:cNvPr id="6" name="Date Placeholder 5">
            <a:extLst>
              <a:ext uri="{FF2B5EF4-FFF2-40B4-BE49-F238E27FC236}">
                <a16:creationId xmlns:a16="http://schemas.microsoft.com/office/drawing/2014/main" id="{3EB1E51E-232D-C902-BBDE-199FFCA13D92}"/>
              </a:ext>
            </a:extLst>
          </p:cNvPr>
          <p:cNvSpPr>
            <a:spLocks noGrp="1"/>
          </p:cNvSpPr>
          <p:nvPr>
            <p:ph type="dt" sz="half" idx="10"/>
          </p:nvPr>
        </p:nvSpPr>
        <p:spPr/>
        <p:txBody>
          <a:bodyPr/>
          <a:lstStyle/>
          <a:p>
            <a:r>
              <a:rPr lang="en-US"/>
              <a:t>04/11/2023</a:t>
            </a:r>
            <a:endParaRPr lang="en-US" dirty="0"/>
          </a:p>
        </p:txBody>
      </p:sp>
    </p:spTree>
    <p:extLst>
      <p:ext uri="{BB962C8B-B14F-4D97-AF65-F5344CB8AC3E}">
        <p14:creationId xmlns:p14="http://schemas.microsoft.com/office/powerpoint/2010/main" val="426075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6672-DD68-D5A3-69DB-7ABA7029D339}"/>
              </a:ext>
            </a:extLst>
          </p:cNvPr>
          <p:cNvSpPr>
            <a:spLocks noGrp="1"/>
          </p:cNvSpPr>
          <p:nvPr>
            <p:ph type="title"/>
          </p:nvPr>
        </p:nvSpPr>
        <p:spPr>
          <a:xfrm>
            <a:off x="2849562" y="609600"/>
            <a:ext cx="6424440" cy="1320800"/>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FC3A0A12-9139-FDFD-F596-AECE552CFC39}"/>
              </a:ext>
            </a:extLst>
          </p:cNvPr>
          <p:cNvSpPr>
            <a:spLocks noGrp="1"/>
          </p:cNvSpPr>
          <p:nvPr>
            <p:ph idx="1"/>
          </p:nvPr>
        </p:nvSpPr>
        <p:spPr>
          <a:xfrm>
            <a:off x="2849562" y="2160589"/>
            <a:ext cx="6424440" cy="3880773"/>
          </a:xfrm>
        </p:spPr>
        <p:txBody>
          <a:bodyPr>
            <a:normAutofit/>
          </a:bodyPr>
          <a:lstStyle/>
          <a:p>
            <a:pPr>
              <a:lnSpc>
                <a:spcPct val="200000"/>
              </a:lnSpc>
            </a:pPr>
            <a:r>
              <a:rPr lang="en-US" dirty="0"/>
              <a:t>Most common methods for monitoring species are the following:</a:t>
            </a:r>
          </a:p>
          <a:p>
            <a:pPr lvl="1">
              <a:lnSpc>
                <a:spcPct val="200000"/>
              </a:lnSpc>
              <a:buFont typeface="+mj-lt"/>
              <a:buAutoNum type="alphaLcParenR"/>
            </a:pPr>
            <a:r>
              <a:rPr lang="en-US" dirty="0"/>
              <a:t>Presence-absence: detect at least one animal in a specific area in a single sample</a:t>
            </a:r>
          </a:p>
          <a:p>
            <a:pPr lvl="1">
              <a:lnSpc>
                <a:spcPct val="200000"/>
              </a:lnSpc>
              <a:buFont typeface="+mj-lt"/>
              <a:buAutoNum type="alphaLcParenR"/>
            </a:pPr>
            <a:r>
              <a:rPr lang="en-US" dirty="0"/>
              <a:t>Capture-recapture: identify animals and track over time </a:t>
            </a:r>
          </a:p>
        </p:txBody>
      </p:sp>
      <p:sp>
        <p:nvSpPr>
          <p:cNvPr id="4" name="Date Placeholder 3">
            <a:extLst>
              <a:ext uri="{FF2B5EF4-FFF2-40B4-BE49-F238E27FC236}">
                <a16:creationId xmlns:a16="http://schemas.microsoft.com/office/drawing/2014/main" id="{18376047-76D2-FC87-CDF0-6FA9226CFAD3}"/>
              </a:ext>
            </a:extLst>
          </p:cNvPr>
          <p:cNvSpPr>
            <a:spLocks noGrp="1"/>
          </p:cNvSpPr>
          <p:nvPr>
            <p:ph type="dt" sz="half" idx="10"/>
          </p:nvPr>
        </p:nvSpPr>
        <p:spPr>
          <a:xfrm>
            <a:off x="6679155" y="6041362"/>
            <a:ext cx="1437917" cy="365125"/>
          </a:xfrm>
        </p:spPr>
        <p:txBody>
          <a:bodyPr>
            <a:normAutofit/>
          </a:bodyPr>
          <a:lstStyle/>
          <a:p>
            <a:pPr>
              <a:spcAft>
                <a:spcPts val="600"/>
              </a:spcAft>
            </a:pPr>
            <a:r>
              <a:rPr lang="en-US"/>
              <a:t>04/11/2023</a:t>
            </a:r>
            <a:endParaRPr lang="en-US" dirty="0"/>
          </a:p>
        </p:txBody>
      </p:sp>
      <p:sp>
        <p:nvSpPr>
          <p:cNvPr id="14" name="Slide Number Placeholder 13">
            <a:extLst>
              <a:ext uri="{FF2B5EF4-FFF2-40B4-BE49-F238E27FC236}">
                <a16:creationId xmlns:a16="http://schemas.microsoft.com/office/drawing/2014/main" id="{8DB03C4B-D278-2F6B-9B09-AD2C68D952F8}"/>
              </a:ext>
            </a:extLst>
          </p:cNvPr>
          <p:cNvSpPr>
            <a:spLocks noGrp="1"/>
          </p:cNvSpPr>
          <p:nvPr>
            <p:ph type="sldNum" sz="quarter" idx="12"/>
          </p:nvPr>
        </p:nvSpPr>
        <p:spPr/>
        <p:txBody>
          <a:bodyPr/>
          <a:lstStyle/>
          <a:p>
            <a:fld id="{FE8F4B2D-5351-42B3-834E-A1F563612700}" type="slidenum">
              <a:rPr lang="en-US" smtClean="0"/>
              <a:pPr/>
              <a:t>4</a:t>
            </a:fld>
            <a:r>
              <a:rPr lang="en-US" dirty="0"/>
              <a:t> of 22</a:t>
            </a:r>
          </a:p>
        </p:txBody>
      </p:sp>
      <p:pic>
        <p:nvPicPr>
          <p:cNvPr id="15" name="Picture 6" descr="Silhouettes of sandhill cranes">
            <a:extLst>
              <a:ext uri="{FF2B5EF4-FFF2-40B4-BE49-F238E27FC236}">
                <a16:creationId xmlns:a16="http://schemas.microsoft.com/office/drawing/2014/main" id="{0520A2F6-BA55-1A21-730F-A1BAB9A0743D}"/>
              </a:ext>
            </a:extLst>
          </p:cNvPr>
          <p:cNvPicPr>
            <a:picLocks noChangeAspect="1"/>
          </p:cNvPicPr>
          <p:nvPr/>
        </p:nvPicPr>
        <p:blipFill rotWithShape="1">
          <a:blip r:embed="rId3"/>
          <a:srcRect l="40579" t="141" r="35369"/>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8" name="Footer Placeholder 4">
            <a:extLst>
              <a:ext uri="{FF2B5EF4-FFF2-40B4-BE49-F238E27FC236}">
                <a16:creationId xmlns:a16="http://schemas.microsoft.com/office/drawing/2014/main" id="{4BD6E4A2-80E4-C487-DD31-00C1DF3ABF07}"/>
              </a:ext>
            </a:extLst>
          </p:cNvPr>
          <p:cNvSpPr>
            <a:spLocks noGrp="1"/>
          </p:cNvSpPr>
          <p:nvPr>
            <p:ph type="ftr" sz="quarter" idx="11"/>
          </p:nvPr>
        </p:nvSpPr>
        <p:spPr>
          <a:xfrm>
            <a:off x="2849562" y="5941595"/>
            <a:ext cx="4524252"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261275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DF2F-E9A2-68C2-AA89-819CCBB9A6BB}"/>
              </a:ext>
            </a:extLst>
          </p:cNvPr>
          <p:cNvSpPr>
            <a:spLocks noGrp="1"/>
          </p:cNvSpPr>
          <p:nvPr>
            <p:ph type="title"/>
          </p:nvPr>
        </p:nvSpPr>
        <p:spPr>
          <a:xfrm>
            <a:off x="1043950" y="1179151"/>
            <a:ext cx="3300646" cy="4463889"/>
          </a:xfrm>
        </p:spPr>
        <p:txBody>
          <a:bodyPr anchor="ctr">
            <a:normAutofit/>
          </a:bodyPr>
          <a:lstStyle/>
          <a:p>
            <a:r>
              <a:rPr lang="en-US" dirty="0"/>
              <a:t>Literature Review</a:t>
            </a:r>
          </a:p>
        </p:txBody>
      </p:sp>
      <p:sp>
        <p:nvSpPr>
          <p:cNvPr id="59" name="Content Placeholder 2">
            <a:extLst>
              <a:ext uri="{FF2B5EF4-FFF2-40B4-BE49-F238E27FC236}">
                <a16:creationId xmlns:a16="http://schemas.microsoft.com/office/drawing/2014/main" id="{CBCF3005-8C79-F3B1-E3AA-88F188D9F053}"/>
              </a:ext>
            </a:extLst>
          </p:cNvPr>
          <p:cNvSpPr>
            <a:spLocks noGrp="1"/>
          </p:cNvSpPr>
          <p:nvPr>
            <p:ph idx="1"/>
          </p:nvPr>
        </p:nvSpPr>
        <p:spPr>
          <a:xfrm>
            <a:off x="3693043" y="1179151"/>
            <a:ext cx="6341016" cy="4603900"/>
          </a:xfrm>
        </p:spPr>
        <p:txBody>
          <a:bodyPr anchor="ctr">
            <a:normAutofit fontScale="85000" lnSpcReduction="10000"/>
          </a:bodyPr>
          <a:lstStyle/>
          <a:p>
            <a:pPr>
              <a:lnSpc>
                <a:spcPct val="200000"/>
              </a:lnSpc>
            </a:pPr>
            <a:r>
              <a:rPr lang="en-US" dirty="0"/>
              <a:t>Integrated population models (IPM) combine individual and population-level data into a single statistical model to estimate population size of northern lapwing (</a:t>
            </a:r>
            <a:r>
              <a:rPr lang="en-US" dirty="0" err="1"/>
              <a:t>Besbeas</a:t>
            </a:r>
            <a:r>
              <a:rPr lang="en-US" dirty="0"/>
              <a:t>, 2002)</a:t>
            </a:r>
          </a:p>
          <a:p>
            <a:pPr>
              <a:lnSpc>
                <a:spcPct val="200000"/>
              </a:lnSpc>
            </a:pPr>
            <a:r>
              <a:rPr lang="en-US" dirty="0"/>
              <a:t>Combine multiple presence-only data into a single closed-population likelihood to estimate abundance of Eurasian Lynx (Renner, 2019)</a:t>
            </a:r>
          </a:p>
          <a:p>
            <a:pPr>
              <a:lnSpc>
                <a:spcPct val="200000"/>
              </a:lnSpc>
            </a:pPr>
            <a:r>
              <a:rPr lang="en-US" dirty="0"/>
              <a:t>Combine presence-absence data with capture-recapture data to estimate abundance of stone marten (Jimenez, 2022)</a:t>
            </a:r>
          </a:p>
        </p:txBody>
      </p:sp>
      <p:sp>
        <p:nvSpPr>
          <p:cNvPr id="4" name="Date Placeholder 3">
            <a:extLst>
              <a:ext uri="{FF2B5EF4-FFF2-40B4-BE49-F238E27FC236}">
                <a16:creationId xmlns:a16="http://schemas.microsoft.com/office/drawing/2014/main" id="{4491AE53-9E59-2F70-7975-2B2810380BA8}"/>
              </a:ext>
            </a:extLst>
          </p:cNvPr>
          <p:cNvSpPr>
            <a:spLocks noGrp="1"/>
          </p:cNvSpPr>
          <p:nvPr>
            <p:ph type="dt" sz="half" idx="10"/>
          </p:nvPr>
        </p:nvSpPr>
        <p:spPr/>
        <p:txBody>
          <a:bodyPr>
            <a:normAutofit/>
          </a:bodyPr>
          <a:lstStyle/>
          <a:p>
            <a:pPr>
              <a:spcAft>
                <a:spcPts val="600"/>
              </a:spcAft>
            </a:pPr>
            <a:r>
              <a:rPr lang="en-US"/>
              <a:t>04/11/2023</a:t>
            </a:r>
            <a:endParaRPr lang="en-US" dirty="0"/>
          </a:p>
        </p:txBody>
      </p:sp>
      <p:sp>
        <p:nvSpPr>
          <p:cNvPr id="11" name="Slide Number Placeholder 10">
            <a:extLst>
              <a:ext uri="{FF2B5EF4-FFF2-40B4-BE49-F238E27FC236}">
                <a16:creationId xmlns:a16="http://schemas.microsoft.com/office/drawing/2014/main" id="{FBDADD87-35D6-3BA0-C179-7E5299DC9936}"/>
              </a:ext>
            </a:extLst>
          </p:cNvPr>
          <p:cNvSpPr>
            <a:spLocks noGrp="1"/>
          </p:cNvSpPr>
          <p:nvPr>
            <p:ph type="sldNum" sz="quarter" idx="12"/>
          </p:nvPr>
        </p:nvSpPr>
        <p:spPr/>
        <p:txBody>
          <a:bodyPr/>
          <a:lstStyle/>
          <a:p>
            <a:fld id="{FE8F4B2D-5351-42B3-834E-A1F563612700}" type="slidenum">
              <a:rPr lang="en-US" smtClean="0"/>
              <a:pPr/>
              <a:t>5</a:t>
            </a:fld>
            <a:r>
              <a:rPr lang="en-US" dirty="0"/>
              <a:t> of 22</a:t>
            </a:r>
          </a:p>
        </p:txBody>
      </p:sp>
      <p:sp>
        <p:nvSpPr>
          <p:cNvPr id="6" name="Footer Placeholder 4">
            <a:extLst>
              <a:ext uri="{FF2B5EF4-FFF2-40B4-BE49-F238E27FC236}">
                <a16:creationId xmlns:a16="http://schemas.microsoft.com/office/drawing/2014/main" id="{9D8EF877-6964-10E5-199B-17780FA62DA5}"/>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127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0DC1-3E49-E7DC-3D99-D67803EBE64A}"/>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10B07330-A7FA-6836-023E-A09F88C74966}"/>
              </a:ext>
            </a:extLst>
          </p:cNvPr>
          <p:cNvSpPr>
            <a:spLocks noGrp="1"/>
          </p:cNvSpPr>
          <p:nvPr>
            <p:ph idx="1"/>
          </p:nvPr>
        </p:nvSpPr>
        <p:spPr>
          <a:xfrm>
            <a:off x="677334" y="1595470"/>
            <a:ext cx="8596668" cy="4076441"/>
          </a:xfrm>
        </p:spPr>
        <p:txBody>
          <a:bodyPr>
            <a:normAutofit/>
          </a:bodyPr>
          <a:lstStyle/>
          <a:p>
            <a:pPr>
              <a:lnSpc>
                <a:spcPct val="200000"/>
              </a:lnSpc>
            </a:pPr>
            <a:r>
              <a:rPr lang="en-US" dirty="0"/>
              <a:t>Blanc (2014) propose a statistical model that combines capture-recapture and presence-absence data to estimate the population size of Eurasian lynx</a:t>
            </a:r>
          </a:p>
          <a:p>
            <a:pPr>
              <a:lnSpc>
                <a:spcPct val="200000"/>
              </a:lnSpc>
            </a:pPr>
            <a:r>
              <a:rPr lang="en-US" dirty="0"/>
              <a:t>We believe the model underestimates population sizes</a:t>
            </a:r>
          </a:p>
          <a:p>
            <a:pPr>
              <a:lnSpc>
                <a:spcPct val="200000"/>
              </a:lnSpc>
            </a:pPr>
            <a:r>
              <a:rPr lang="en-US" dirty="0"/>
              <a:t>Grizzly bear population estimate was 40 using Blanc (2014), other models estimated 400 or more (Jahid, 2022)</a:t>
            </a:r>
          </a:p>
        </p:txBody>
      </p:sp>
      <p:sp>
        <p:nvSpPr>
          <p:cNvPr id="4" name="Date Placeholder 3">
            <a:extLst>
              <a:ext uri="{FF2B5EF4-FFF2-40B4-BE49-F238E27FC236}">
                <a16:creationId xmlns:a16="http://schemas.microsoft.com/office/drawing/2014/main" id="{595CDF48-9DE3-0476-64AD-060D369A0008}"/>
              </a:ext>
            </a:extLst>
          </p:cNvPr>
          <p:cNvSpPr>
            <a:spLocks noGrp="1"/>
          </p:cNvSpPr>
          <p:nvPr>
            <p:ph type="dt" sz="half" idx="10"/>
          </p:nvPr>
        </p:nvSpPr>
        <p:spPr/>
        <p:txBody>
          <a:bodyPr/>
          <a:lstStyle/>
          <a:p>
            <a:r>
              <a:rPr lang="en-US"/>
              <a:t>04/11/2023</a:t>
            </a:r>
            <a:endParaRPr lang="en-US" dirty="0"/>
          </a:p>
        </p:txBody>
      </p:sp>
      <p:sp>
        <p:nvSpPr>
          <p:cNvPr id="10" name="Slide Number Placeholder 9">
            <a:extLst>
              <a:ext uri="{FF2B5EF4-FFF2-40B4-BE49-F238E27FC236}">
                <a16:creationId xmlns:a16="http://schemas.microsoft.com/office/drawing/2014/main" id="{CF9B50C2-0E9A-96E5-88CF-BA83D4A2C8E4}"/>
              </a:ext>
            </a:extLst>
          </p:cNvPr>
          <p:cNvSpPr>
            <a:spLocks noGrp="1"/>
          </p:cNvSpPr>
          <p:nvPr>
            <p:ph type="sldNum" sz="quarter" idx="12"/>
          </p:nvPr>
        </p:nvSpPr>
        <p:spPr/>
        <p:txBody>
          <a:bodyPr/>
          <a:lstStyle/>
          <a:p>
            <a:fld id="{FE8F4B2D-5351-42B3-834E-A1F563612700}" type="slidenum">
              <a:rPr lang="en-US" smtClean="0"/>
              <a:pPr/>
              <a:t>6</a:t>
            </a:fld>
            <a:r>
              <a:rPr lang="en-US" dirty="0"/>
              <a:t> of 22</a:t>
            </a:r>
          </a:p>
        </p:txBody>
      </p:sp>
      <p:sp>
        <p:nvSpPr>
          <p:cNvPr id="6" name="Footer Placeholder 4">
            <a:extLst>
              <a:ext uri="{FF2B5EF4-FFF2-40B4-BE49-F238E27FC236}">
                <a16:creationId xmlns:a16="http://schemas.microsoft.com/office/drawing/2014/main" id="{F6719806-947F-95AE-8DDC-A52DA3D27218}"/>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298543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D2D5C9-AB25-E3B2-E561-CF6E3E0EC428}"/>
              </a:ext>
            </a:extLst>
          </p:cNvPr>
          <p:cNvSpPr>
            <a:spLocks noGrp="1"/>
          </p:cNvSpPr>
          <p:nvPr>
            <p:ph type="title"/>
          </p:nvPr>
        </p:nvSpPr>
        <p:spPr/>
        <p:txBody>
          <a:bodyPr>
            <a:normAutofit/>
          </a:bodyPr>
          <a:lstStyle/>
          <a:p>
            <a:r>
              <a:rPr lang="en-US" dirty="0"/>
              <a:t>Simulation Study</a:t>
            </a:r>
          </a:p>
        </p:txBody>
      </p:sp>
      <p:graphicFrame>
        <p:nvGraphicFramePr>
          <p:cNvPr id="10" name="Content Placeholder 7">
            <a:extLst>
              <a:ext uri="{FF2B5EF4-FFF2-40B4-BE49-F238E27FC236}">
                <a16:creationId xmlns:a16="http://schemas.microsoft.com/office/drawing/2014/main" id="{C1C26886-596C-3744-45EC-0805E0A820D7}"/>
              </a:ext>
            </a:extLst>
          </p:cNvPr>
          <p:cNvGraphicFramePr>
            <a:graphicFrameLocks noGrp="1"/>
          </p:cNvGraphicFramePr>
          <p:nvPr>
            <p:ph idx="1"/>
            <p:extLst>
              <p:ext uri="{D42A27DB-BD31-4B8C-83A1-F6EECF244321}">
                <p14:modId xmlns:p14="http://schemas.microsoft.com/office/powerpoint/2010/main" val="75038840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2E8D8D6B-0C4D-ADAE-611F-0CE556EB6443}"/>
              </a:ext>
            </a:extLst>
          </p:cNvPr>
          <p:cNvSpPr>
            <a:spLocks noGrp="1"/>
          </p:cNvSpPr>
          <p:nvPr>
            <p:ph type="dt" sz="half" idx="10"/>
          </p:nvPr>
        </p:nvSpPr>
        <p:spPr/>
        <p:txBody>
          <a:bodyPr>
            <a:normAutofit/>
          </a:bodyPr>
          <a:lstStyle/>
          <a:p>
            <a:pPr>
              <a:spcAft>
                <a:spcPts val="600"/>
              </a:spcAft>
            </a:pPr>
            <a:r>
              <a:rPr lang="en-US"/>
              <a:t>04/11/2023</a:t>
            </a:r>
          </a:p>
        </p:txBody>
      </p:sp>
      <p:sp>
        <p:nvSpPr>
          <p:cNvPr id="11" name="Slide Number Placeholder 10">
            <a:extLst>
              <a:ext uri="{FF2B5EF4-FFF2-40B4-BE49-F238E27FC236}">
                <a16:creationId xmlns:a16="http://schemas.microsoft.com/office/drawing/2014/main" id="{250085B0-050A-1C24-6B7A-0337444E1A95}"/>
              </a:ext>
            </a:extLst>
          </p:cNvPr>
          <p:cNvSpPr>
            <a:spLocks noGrp="1"/>
          </p:cNvSpPr>
          <p:nvPr>
            <p:ph type="sldNum" sz="quarter" idx="12"/>
          </p:nvPr>
        </p:nvSpPr>
        <p:spPr/>
        <p:txBody>
          <a:bodyPr/>
          <a:lstStyle/>
          <a:p>
            <a:fld id="{FE8F4B2D-5351-42B3-834E-A1F563612700}" type="slidenum">
              <a:rPr lang="en-US" smtClean="0"/>
              <a:pPr/>
              <a:t>7</a:t>
            </a:fld>
            <a:r>
              <a:rPr lang="en-US" dirty="0"/>
              <a:t> of 22</a:t>
            </a:r>
          </a:p>
        </p:txBody>
      </p:sp>
      <p:sp>
        <p:nvSpPr>
          <p:cNvPr id="2" name="Footer Placeholder 4">
            <a:extLst>
              <a:ext uri="{FF2B5EF4-FFF2-40B4-BE49-F238E27FC236}">
                <a16:creationId xmlns:a16="http://schemas.microsoft.com/office/drawing/2014/main" id="{5E35EF04-E0A2-4983-76FC-A05925387086}"/>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37512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F6E5-5226-42BF-098E-FB1C847F154F}"/>
              </a:ext>
            </a:extLst>
          </p:cNvPr>
          <p:cNvSpPr>
            <a:spLocks noGrp="1"/>
          </p:cNvSpPr>
          <p:nvPr>
            <p:ph type="title"/>
          </p:nvPr>
        </p:nvSpPr>
        <p:spPr/>
        <p:txBody>
          <a:bodyPr/>
          <a:lstStyle/>
          <a:p>
            <a:r>
              <a:rPr lang="en-US" dirty="0"/>
              <a:t>Model Specification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00F6D2-D5AE-663D-CC1D-4B94AA3E93D3}"/>
                  </a:ext>
                </a:extLst>
              </p:cNvPr>
              <p:cNvSpPr>
                <a:spLocks noGrp="1"/>
              </p:cNvSpPr>
              <p:nvPr>
                <p:ph idx="1"/>
              </p:nvPr>
            </p:nvSpPr>
            <p:spPr/>
            <p:txBody>
              <a:bodyPr>
                <a:normAutofit fontScale="92500" lnSpcReduction="10000"/>
              </a:bodyPr>
              <a:lstStyle/>
              <a:p>
                <a:r>
                  <a:rPr lang="en-US" dirty="0"/>
                  <a:t>Mark-recapture data assumed to be a realization from a Poisson distribution with rate parameter </a:t>
                </a:r>
                <a:r>
                  <a:rPr lang="el-GR" dirty="0"/>
                  <a:t>λ</a:t>
                </a:r>
                <a:endParaRPr lang="en-US" b="0" i="1" dirty="0">
                  <a:latin typeface="Cambria Math" panose="02040503050406030204" pitchFamily="18" charset="0"/>
                </a:endParaRPr>
              </a:p>
              <a:p>
                <a:pPr marL="0" indent="0">
                  <a:buNone/>
                </a:pPr>
                <a:r>
                  <a:rPr lang="en-US" b="0" dirty="0"/>
                  <a:t>							</a:t>
                </a:r>
                <a14:m>
                  <m:oMath xmlns:m="http://schemas.openxmlformats.org/officeDocument/2006/math">
                    <m:f>
                      <m:fPr>
                        <m:ctrlPr>
                          <a:rPr lang="en-US" sz="2600" b="0" i="1" smtClean="0">
                            <a:latin typeface="Cambria Math" panose="02040503050406030204" pitchFamily="18" charset="0"/>
                          </a:rPr>
                        </m:ctrlPr>
                      </m:fPr>
                      <m:num>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r>
                              <a:rPr lang="en-US" sz="2600" b="0" i="1" smtClean="0">
                                <a:latin typeface="Cambria Math" panose="02040503050406030204" pitchFamily="18" charset="0"/>
                              </a:rPr>
                              <m:t>−</m:t>
                            </m:r>
                            <m:r>
                              <a:rPr lang="en-US" sz="2600" b="0" i="1" smtClean="0">
                                <a:latin typeface="Cambria Math" panose="02040503050406030204" pitchFamily="18" charset="0"/>
                              </a:rPr>
                              <m:t>𝜆</m:t>
                            </m:r>
                          </m:sup>
                        </m:sSup>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𝜆</m:t>
                            </m:r>
                          </m:e>
                          <m:sup>
                            <m:r>
                              <a:rPr lang="en-US" sz="2600" b="0" i="1" smtClean="0">
                                <a:latin typeface="Cambria Math" panose="02040503050406030204" pitchFamily="18" charset="0"/>
                              </a:rPr>
                              <m:t>𝑁</m:t>
                            </m:r>
                          </m:sup>
                        </m:sSup>
                      </m:num>
                      <m:den>
                        <m:r>
                          <a:rPr lang="en-US" sz="2600" b="0" i="1" smtClean="0">
                            <a:latin typeface="Cambria Math" panose="02040503050406030204" pitchFamily="18" charset="0"/>
                          </a:rPr>
                          <m:t>𝑁</m:t>
                        </m:r>
                        <m:r>
                          <a:rPr lang="en-US" sz="2600" b="0" i="1" smtClean="0">
                            <a:latin typeface="Cambria Math" panose="02040503050406030204" pitchFamily="18" charset="0"/>
                          </a:rPr>
                          <m:t>!</m:t>
                        </m:r>
                      </m:den>
                    </m:f>
                  </m:oMath>
                </a14:m>
                <a:r>
                  <a:rPr lang="en-US" dirty="0"/>
                  <a:t>			(1)</a:t>
                </a:r>
              </a:p>
              <a:p>
                <a:endParaRPr lang="en-US" dirty="0"/>
              </a:p>
              <a:p>
                <a:endParaRPr lang="en-US" dirty="0"/>
              </a:p>
              <a:p>
                <a:endParaRPr lang="en-US" dirty="0"/>
              </a:p>
              <a:p>
                <a:r>
                  <a:rPr lang="en-US" dirty="0"/>
                  <a:t>Presence-absence data described as a Bernoulli random variable</a:t>
                </a:r>
              </a:p>
              <a:p>
                <a:pPr marL="0" indent="0">
                  <a:buNone/>
                </a:pPr>
                <a:endParaRPr lang="en-US" b="0" i="1" dirty="0">
                  <a:latin typeface="Cambria Math" panose="02040503050406030204" pitchFamily="18" charset="0"/>
                </a:endParaRPr>
              </a:p>
              <a:p>
                <a:pPr marL="0" indent="0">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(2)</a:t>
                </a:r>
              </a:p>
              <a:p>
                <a:pPr marL="0" indent="0" algn="ctr">
                  <a:buNone/>
                </a:pPr>
                <a:r>
                  <a:rPr lang="en-US" sz="2800" dirty="0"/>
                  <a:t>				</a:t>
                </a:r>
                <a:r>
                  <a:rPr lang="en-US" b="0" dirty="0"/>
                  <a:t>			</a:t>
                </a:r>
                <a:r>
                  <a:rPr lang="en-US" dirty="0"/>
                  <a:t>	</a:t>
                </a:r>
              </a:p>
            </p:txBody>
          </p:sp>
        </mc:Choice>
        <mc:Fallback xmlns="">
          <p:sp>
            <p:nvSpPr>
              <p:cNvPr id="3" name="Content Placeholder 2">
                <a:extLst>
                  <a:ext uri="{FF2B5EF4-FFF2-40B4-BE49-F238E27FC236}">
                    <a16:creationId xmlns:a16="http://schemas.microsoft.com/office/drawing/2014/main" id="{DB00F6D2-D5AE-663D-CC1D-4B94AA3E93D3}"/>
                  </a:ext>
                </a:extLst>
              </p:cNvPr>
              <p:cNvSpPr>
                <a:spLocks noGrp="1" noRot="1" noChangeAspect="1" noMove="1" noResize="1" noEditPoints="1" noAdjustHandles="1" noChangeArrowheads="1" noChangeShapeType="1" noTextEdit="1"/>
              </p:cNvSpPr>
              <p:nvPr>
                <p:ph idx="1"/>
              </p:nvPr>
            </p:nvSpPr>
            <p:spPr>
              <a:blipFill>
                <a:blip r:embed="rId3"/>
                <a:stretch>
                  <a:fillRect l="-71" t="-109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94B0AB6-6CBF-254D-96DA-9FB665493BF6}"/>
              </a:ext>
            </a:extLst>
          </p:cNvPr>
          <p:cNvSpPr>
            <a:spLocks noGrp="1"/>
          </p:cNvSpPr>
          <p:nvPr>
            <p:ph type="dt" sz="half" idx="10"/>
          </p:nvPr>
        </p:nvSpPr>
        <p:spPr/>
        <p:txBody>
          <a:bodyPr/>
          <a:lstStyle/>
          <a:p>
            <a:r>
              <a:rPr lang="en-US"/>
              <a:t>04/11/2023</a:t>
            </a:r>
            <a:endParaRPr lang="en-US" dirty="0"/>
          </a:p>
        </p:txBody>
      </p:sp>
      <p:sp>
        <p:nvSpPr>
          <p:cNvPr id="13" name="Slide Number Placeholder 12">
            <a:extLst>
              <a:ext uri="{FF2B5EF4-FFF2-40B4-BE49-F238E27FC236}">
                <a16:creationId xmlns:a16="http://schemas.microsoft.com/office/drawing/2014/main" id="{5A7A983C-5090-352B-1702-DFFF496390BD}"/>
              </a:ext>
            </a:extLst>
          </p:cNvPr>
          <p:cNvSpPr>
            <a:spLocks noGrp="1"/>
          </p:cNvSpPr>
          <p:nvPr>
            <p:ph type="sldNum" sz="quarter" idx="12"/>
          </p:nvPr>
        </p:nvSpPr>
        <p:spPr/>
        <p:txBody>
          <a:bodyPr/>
          <a:lstStyle/>
          <a:p>
            <a:fld id="{FE8F4B2D-5351-42B3-834E-A1F563612700}" type="slidenum">
              <a:rPr lang="en-US" smtClean="0"/>
              <a:pPr/>
              <a:t>8</a:t>
            </a:fld>
            <a:r>
              <a:rPr lang="en-US" dirty="0"/>
              <a:t> of 22</a:t>
            </a:r>
          </a:p>
        </p:txBody>
      </p:sp>
      <p:graphicFrame>
        <p:nvGraphicFramePr>
          <p:cNvPr id="6" name="Object 5">
            <a:extLst>
              <a:ext uri="{FF2B5EF4-FFF2-40B4-BE49-F238E27FC236}">
                <a16:creationId xmlns:a16="http://schemas.microsoft.com/office/drawing/2014/main" id="{5ECC28D2-8602-8DA3-0C67-0F8F81AE3D94}"/>
              </a:ext>
            </a:extLst>
          </p:cNvPr>
          <p:cNvGraphicFramePr>
            <a:graphicFrameLocks noChangeAspect="1"/>
          </p:cNvGraphicFramePr>
          <p:nvPr>
            <p:extLst>
              <p:ext uri="{D42A27DB-BD31-4B8C-83A1-F6EECF244321}">
                <p14:modId xmlns:p14="http://schemas.microsoft.com/office/powerpoint/2010/main" val="1466580786"/>
              </p:ext>
            </p:extLst>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name="Equation" r:id="rId4" imgW="114120" imgH="215640" progId="Equation.3">
                  <p:embed/>
                </p:oleObj>
              </mc:Choice>
              <mc:Fallback>
                <p:oleObj name="Equation" r:id="rId4" imgW="114120" imgH="215640" progId="Equation.3">
                  <p:embed/>
                  <p:pic>
                    <p:nvPicPr>
                      <p:cNvPr id="6" name="Object 5">
                        <a:extLst>
                          <a:ext uri="{FF2B5EF4-FFF2-40B4-BE49-F238E27FC236}">
                            <a16:creationId xmlns:a16="http://schemas.microsoft.com/office/drawing/2014/main" id="{5ECC28D2-8602-8DA3-0C67-0F8F81AE3D94}"/>
                          </a:ext>
                        </a:extLst>
                      </p:cNvPr>
                      <p:cNvPicPr/>
                      <p:nvPr/>
                    </p:nvPicPr>
                    <p:blipFill>
                      <a:blip r:embed="rId5"/>
                      <a:stretch>
                        <a:fillRect/>
                      </a:stretch>
                    </p:blipFill>
                    <p:spPr>
                      <a:xfrm>
                        <a:off x="6038850" y="3319463"/>
                        <a:ext cx="114300" cy="215900"/>
                      </a:xfrm>
                      <a:prstGeom prst="rect">
                        <a:avLst/>
                      </a:prstGeom>
                    </p:spPr>
                  </p:pic>
                </p:oleObj>
              </mc:Fallback>
            </mc:AlternateContent>
          </a:graphicData>
        </a:graphic>
      </p:graphicFrame>
      <p:sp>
        <p:nvSpPr>
          <p:cNvPr id="8" name="Footer Placeholder 4">
            <a:extLst>
              <a:ext uri="{FF2B5EF4-FFF2-40B4-BE49-F238E27FC236}">
                <a16:creationId xmlns:a16="http://schemas.microsoft.com/office/drawing/2014/main" id="{B5E0B654-AEC4-F8EE-D826-5A574B6B0B68}"/>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40475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F6E5-5226-42BF-098E-FB1C847F154F}"/>
              </a:ext>
            </a:extLst>
          </p:cNvPr>
          <p:cNvSpPr>
            <a:spLocks noGrp="1"/>
          </p:cNvSpPr>
          <p:nvPr>
            <p:ph type="title"/>
          </p:nvPr>
        </p:nvSpPr>
        <p:spPr/>
        <p:txBody>
          <a:bodyPr/>
          <a:lstStyle/>
          <a:p>
            <a:r>
              <a:rPr lang="en-US" dirty="0"/>
              <a:t>Combining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00F6D2-D5AE-663D-CC1D-4B94AA3E93D3}"/>
                  </a:ext>
                </a:extLst>
              </p:cNvPr>
              <p:cNvSpPr>
                <a:spLocks noGrp="1"/>
              </p:cNvSpPr>
              <p:nvPr>
                <p:ph idx="1"/>
              </p:nvPr>
            </p:nvSpPr>
            <p:spPr/>
            <p:txBody>
              <a:bodyPr>
                <a:noAutofit/>
              </a:bodyPr>
              <a:lstStyle/>
              <a:p>
                <a:pPr>
                  <a:lnSpc>
                    <a:spcPct val="150000"/>
                  </a:lnSpc>
                </a:pPr>
                <a:r>
                  <a:rPr lang="en-US" sz="1600" dirty="0"/>
                  <a:t>To link the two data types, Blanc (2014) set the following:</a:t>
                </a:r>
              </a:p>
              <a:p>
                <a:pPr marL="0" indent="0">
                  <a:lnSpc>
                    <a:spcPct val="150000"/>
                  </a:lnSpc>
                  <a:buNone/>
                </a:pPr>
                <a:r>
                  <a:rPr lang="en-US" sz="1600" b="0" dirty="0"/>
                  <a:t>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=1</m:t>
                        </m:r>
                      </m:e>
                    </m:d>
                    <m:r>
                      <m:rPr>
                        <m:aln/>
                      </m:rPr>
                      <a:rPr lang="en-US" sz="1600" b="0" i="1" smtClean="0">
                        <a:latin typeface="Cambria Math" panose="02040503050406030204" pitchFamily="18" charset="0"/>
                      </a:rPr>
                      <m:t>=</m:t>
                    </m:r>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𝑁</m:t>
                        </m:r>
                        <m:r>
                          <a:rPr lang="en-US" sz="1600" b="0" i="1" smtClean="0">
                            <a:latin typeface="Cambria Math" panose="02040503050406030204" pitchFamily="18" charset="0"/>
                          </a:rPr>
                          <m:t>&gt;0</m:t>
                        </m:r>
                      </m:e>
                    </m:d>
                  </m:oMath>
                </a14:m>
                <a:r>
                  <a:rPr lang="en-US" sz="1600" dirty="0"/>
                  <a:t>			(3)</a:t>
                </a:r>
              </a:p>
              <a:p>
                <a:pPr>
                  <a:lnSpc>
                    <a:spcPct val="150000"/>
                  </a:lnSpc>
                </a:pPr>
                <a:r>
                  <a:rPr lang="en-US" sz="1600" dirty="0"/>
                  <a:t>Assuming </a:t>
                </a:r>
                <a14:m>
                  <m:oMath xmlns:m="http://schemas.openxmlformats.org/officeDocument/2006/math">
                    <m:r>
                      <a:rPr lang="en-US" sz="1600" b="0" i="1" smtClean="0">
                        <a:latin typeface="Cambria Math" panose="02040503050406030204" pitchFamily="18" charset="0"/>
                      </a:rPr>
                      <m:t>𝑁</m:t>
                    </m:r>
                  </m:oMath>
                </a14:m>
                <a:r>
                  <a:rPr lang="en-US" sz="1600" dirty="0"/>
                  <a:t> follows a Poisson, we have:</a:t>
                </a:r>
              </a:p>
              <a:p>
                <a:pPr marL="0" indent="0">
                  <a:lnSpc>
                    <a:spcPct val="150000"/>
                  </a:lnSpc>
                  <a:buNone/>
                </a:pPr>
                <a:r>
                  <a:rPr lang="en-US" sz="1600" b="0" dirty="0"/>
                  <a:t>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𝑁</m:t>
                        </m:r>
                        <m:r>
                          <a:rPr lang="en-US" sz="1600" b="0" i="1" smtClean="0">
                            <a:latin typeface="Cambria Math" panose="02040503050406030204" pitchFamily="18" charset="0"/>
                          </a:rPr>
                          <m:t>&gt;0</m:t>
                        </m:r>
                      </m:e>
                    </m:d>
                    <m:r>
                      <m:rPr>
                        <m:aln/>
                      </m:rPr>
                      <a:rPr lang="en-US" sz="1600" b="0" i="1" smtClean="0">
                        <a:latin typeface="Cambria Math" panose="02040503050406030204" pitchFamily="18" charset="0"/>
                      </a:rPr>
                      <m:t>=</m:t>
                    </m:r>
                    <m:r>
                      <a:rPr lang="en-US" sz="1600" b="0" i="1" smtClean="0">
                        <a:latin typeface="Cambria Math" panose="02040503050406030204" pitchFamily="18" charset="0"/>
                      </a:rPr>
                      <m:t>1−</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m:t>
                        </m:r>
                        <m:r>
                          <a:rPr lang="en-US" sz="1600" b="0" i="1" smtClean="0">
                            <a:latin typeface="Cambria Math" panose="02040503050406030204" pitchFamily="18" charset="0"/>
                          </a:rPr>
                          <m:t>𝜆</m:t>
                        </m:r>
                      </m:sup>
                    </m:sSup>
                  </m:oMath>
                </a14:m>
                <a:r>
                  <a:rPr lang="en-US" sz="1600" dirty="0"/>
                  <a:t>				(4)</a:t>
                </a:r>
              </a:p>
              <a:p>
                <a:pPr>
                  <a:lnSpc>
                    <a:spcPct val="150000"/>
                  </a:lnSpc>
                </a:pPr>
                <a:r>
                  <a:rPr lang="en-US" sz="1600" dirty="0"/>
                  <a:t>Since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=1</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𝑖</m:t>
                        </m:r>
                      </m:sub>
                    </m:sSub>
                  </m:oMath>
                </a14:m>
                <a:r>
                  <a:rPr lang="en-US" sz="1600" dirty="0"/>
                  <a:t>, we have:</a:t>
                </a:r>
              </a:p>
              <a:p>
                <a:pPr marL="0" indent="0">
                  <a:lnSpc>
                    <a:spcPct val="150000"/>
                  </a:lnSpc>
                  <a:buNone/>
                </a:pPr>
                <a:r>
                  <a:rPr lang="en-US" sz="1600" b="0" dirty="0"/>
                  <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r>
                      <a:rPr lang="en-US" sz="1600" i="1">
                        <a:latin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r>
                          <a:rPr lang="en-US" sz="1600" i="1">
                            <a:latin typeface="Cambria Math" panose="02040503050406030204" pitchFamily="18" charset="0"/>
                          </a:rPr>
                          <m:t>𝜆</m:t>
                        </m:r>
                      </m:sup>
                    </m:sSup>
                  </m:oMath>
                </a14:m>
                <a:r>
                  <a:rPr lang="en-US" sz="1600" dirty="0"/>
                  <a:t>					(5)</a:t>
                </a:r>
              </a:p>
              <a:p>
                <a:pPr>
                  <a:lnSpc>
                    <a:spcPct val="150000"/>
                  </a:lnSpc>
                </a:pPr>
                <a:r>
                  <a:rPr lang="en-US" sz="1600" dirty="0"/>
                  <a:t>Solving for </a:t>
                </a:r>
                <a14:m>
                  <m:oMath xmlns:m="http://schemas.openxmlformats.org/officeDocument/2006/math">
                    <m:r>
                      <a:rPr lang="en-US" sz="1600" b="0" i="1" smtClean="0">
                        <a:latin typeface="Cambria Math" panose="02040503050406030204" pitchFamily="18" charset="0"/>
                      </a:rPr>
                      <m:t>𝜆</m:t>
                    </m:r>
                  </m:oMath>
                </a14:m>
                <a:r>
                  <a:rPr lang="en-US" sz="1600" dirty="0"/>
                  <a:t>:</a:t>
                </a:r>
              </a:p>
              <a:p>
                <a:pPr marL="0" indent="0">
                  <a:lnSpc>
                    <a:spcPct val="150000"/>
                  </a:lnSpc>
                  <a:buNone/>
                </a:pPr>
                <a:r>
                  <a:rPr lang="en-US" sz="1600" b="0" dirty="0"/>
                  <a:t>						</a:t>
                </a:r>
                <a14:m>
                  <m:oMath xmlns:m="http://schemas.openxmlformats.org/officeDocument/2006/math">
                    <m:r>
                      <a:rPr lang="en-US" sz="1600" b="0" i="1" smtClean="0">
                        <a:latin typeface="Cambria Math" panose="02040503050406030204" pitchFamily="18" charset="0"/>
                      </a:rPr>
                      <m:t>𝜆</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log</m:t>
                        </m:r>
                      </m:fName>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𝑖</m:t>
                                </m:r>
                              </m:sub>
                            </m:sSub>
                          </m:e>
                        </m:d>
                      </m:e>
                    </m:func>
                  </m:oMath>
                </a14:m>
                <a:r>
                  <a:rPr lang="en-US" sz="1600" dirty="0"/>
                  <a:t> 				(6)			</a:t>
                </a:r>
              </a:p>
              <a:p>
                <a:pPr marL="0" indent="0">
                  <a:lnSpc>
                    <a:spcPct val="150000"/>
                  </a:lnSpc>
                  <a:buNone/>
                </a:pPr>
                <a:r>
                  <a:rPr lang="en-US" sz="1600" dirty="0"/>
                  <a:t>			</a:t>
                </a:r>
                <a:r>
                  <a:rPr lang="en-US" sz="1600" b="0" dirty="0"/>
                  <a:t>			</a:t>
                </a:r>
                <a:r>
                  <a:rPr lang="en-US" sz="1600" dirty="0"/>
                  <a:t>	</a:t>
                </a:r>
              </a:p>
            </p:txBody>
          </p:sp>
        </mc:Choice>
        <mc:Fallback xmlns="">
          <p:sp>
            <p:nvSpPr>
              <p:cNvPr id="3" name="Content Placeholder 2">
                <a:extLst>
                  <a:ext uri="{FF2B5EF4-FFF2-40B4-BE49-F238E27FC236}">
                    <a16:creationId xmlns:a16="http://schemas.microsoft.com/office/drawing/2014/main" id="{DB00F6D2-D5AE-663D-CC1D-4B94AA3E93D3}"/>
                  </a:ext>
                </a:extLst>
              </p:cNvPr>
              <p:cNvSpPr>
                <a:spLocks noGrp="1" noRot="1" noChangeAspect="1" noMove="1" noResize="1" noEditPoints="1" noAdjustHandles="1" noChangeArrowheads="1" noChangeShapeType="1" noTextEdit="1"/>
              </p:cNvSpPr>
              <p:nvPr>
                <p:ph idx="1"/>
              </p:nvPr>
            </p:nvSpPr>
            <p:spPr>
              <a:blipFill>
                <a:blip r:embed="rId3"/>
                <a:stretch>
                  <a:fillRect l="-71" b="-23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94B0AB6-6CBF-254D-96DA-9FB665493BF6}"/>
              </a:ext>
            </a:extLst>
          </p:cNvPr>
          <p:cNvSpPr>
            <a:spLocks noGrp="1"/>
          </p:cNvSpPr>
          <p:nvPr>
            <p:ph type="dt" sz="half" idx="10"/>
          </p:nvPr>
        </p:nvSpPr>
        <p:spPr/>
        <p:txBody>
          <a:bodyPr/>
          <a:lstStyle/>
          <a:p>
            <a:r>
              <a:rPr lang="en-US"/>
              <a:t>04/11/2023</a:t>
            </a:r>
            <a:endParaRPr lang="en-US" dirty="0"/>
          </a:p>
        </p:txBody>
      </p:sp>
      <p:sp>
        <p:nvSpPr>
          <p:cNvPr id="11" name="Slide Number Placeholder 10">
            <a:extLst>
              <a:ext uri="{FF2B5EF4-FFF2-40B4-BE49-F238E27FC236}">
                <a16:creationId xmlns:a16="http://schemas.microsoft.com/office/drawing/2014/main" id="{C86C773D-D1FC-191F-1E8F-8DB46AFE0A98}"/>
              </a:ext>
            </a:extLst>
          </p:cNvPr>
          <p:cNvSpPr>
            <a:spLocks noGrp="1"/>
          </p:cNvSpPr>
          <p:nvPr>
            <p:ph type="sldNum" sz="quarter" idx="12"/>
          </p:nvPr>
        </p:nvSpPr>
        <p:spPr/>
        <p:txBody>
          <a:bodyPr/>
          <a:lstStyle/>
          <a:p>
            <a:fld id="{FE8F4B2D-5351-42B3-834E-A1F563612700}" type="slidenum">
              <a:rPr lang="en-US" smtClean="0"/>
              <a:pPr/>
              <a:t>9</a:t>
            </a:fld>
            <a:r>
              <a:rPr lang="en-US" dirty="0"/>
              <a:t> of 22</a:t>
            </a:r>
          </a:p>
        </p:txBody>
      </p:sp>
      <p:graphicFrame>
        <p:nvGraphicFramePr>
          <p:cNvPr id="6" name="Object 5">
            <a:extLst>
              <a:ext uri="{FF2B5EF4-FFF2-40B4-BE49-F238E27FC236}">
                <a16:creationId xmlns:a16="http://schemas.microsoft.com/office/drawing/2014/main" id="{5ECC28D2-8602-8DA3-0C67-0F8F81AE3D94}"/>
              </a:ext>
            </a:extLst>
          </p:cNvPr>
          <p:cNvGraphicFramePr>
            <a:graphicFrameLocks noChangeAspect="1"/>
          </p:cNvGraphicFramePr>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name="Equation" r:id="rId4" imgW="114120" imgH="215640" progId="Equation.3">
                  <p:embed/>
                </p:oleObj>
              </mc:Choice>
              <mc:Fallback>
                <p:oleObj name="Equation" r:id="rId4" imgW="114120" imgH="215640" progId="Equation.3">
                  <p:embed/>
                  <p:pic>
                    <p:nvPicPr>
                      <p:cNvPr id="6" name="Object 5">
                        <a:extLst>
                          <a:ext uri="{FF2B5EF4-FFF2-40B4-BE49-F238E27FC236}">
                            <a16:creationId xmlns:a16="http://schemas.microsoft.com/office/drawing/2014/main" id="{5ECC28D2-8602-8DA3-0C67-0F8F81AE3D94}"/>
                          </a:ext>
                        </a:extLst>
                      </p:cNvPr>
                      <p:cNvPicPr/>
                      <p:nvPr/>
                    </p:nvPicPr>
                    <p:blipFill>
                      <a:blip r:embed="rId5"/>
                      <a:stretch>
                        <a:fillRect/>
                      </a:stretch>
                    </p:blipFill>
                    <p:spPr>
                      <a:xfrm>
                        <a:off x="6038850" y="3319463"/>
                        <a:ext cx="114300" cy="215900"/>
                      </a:xfrm>
                      <a:prstGeom prst="rect">
                        <a:avLst/>
                      </a:prstGeom>
                    </p:spPr>
                  </p:pic>
                </p:oleObj>
              </mc:Fallback>
            </mc:AlternateContent>
          </a:graphicData>
        </a:graphic>
      </p:graphicFrame>
      <p:sp>
        <p:nvSpPr>
          <p:cNvPr id="10" name="Footer Placeholder 4">
            <a:extLst>
              <a:ext uri="{FF2B5EF4-FFF2-40B4-BE49-F238E27FC236}">
                <a16:creationId xmlns:a16="http://schemas.microsoft.com/office/drawing/2014/main" id="{87FB1ED6-5465-DDD9-85BC-0D25066AB3FD}"/>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3069906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2936</TotalTime>
  <Words>4323</Words>
  <Application>Microsoft Office PowerPoint</Application>
  <PresentationFormat>Widescreen</PresentationFormat>
  <Paragraphs>251</Paragraphs>
  <Slides>22</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Cambria Math</vt:lpstr>
      <vt:lpstr>Trebuchet MS</vt:lpstr>
      <vt:lpstr>Verdana</vt:lpstr>
      <vt:lpstr>Wingdings 3</vt:lpstr>
      <vt:lpstr>Facet</vt:lpstr>
      <vt:lpstr>Equation</vt:lpstr>
      <vt:lpstr>Response to Improving abundance estimation by combining capture-recapture and presence-absence data: example with a large carnivore</vt:lpstr>
      <vt:lpstr>Territory Acknowledgement </vt:lpstr>
      <vt:lpstr>Introduction</vt:lpstr>
      <vt:lpstr>Background</vt:lpstr>
      <vt:lpstr>Literature Review</vt:lpstr>
      <vt:lpstr>Problem</vt:lpstr>
      <vt:lpstr>Simulation Study</vt:lpstr>
      <vt:lpstr>Model Specification</vt:lpstr>
      <vt:lpstr>Combining Data</vt:lpstr>
      <vt:lpstr>Data Generation</vt:lpstr>
      <vt:lpstr>Data Generation </vt:lpstr>
      <vt:lpstr>Data Generation </vt:lpstr>
      <vt:lpstr>Simulation Study </vt:lpstr>
      <vt:lpstr>Results</vt:lpstr>
      <vt:lpstr>Results</vt:lpstr>
      <vt:lpstr>Results</vt:lpstr>
      <vt:lpstr>Results</vt:lpstr>
      <vt:lpstr>Discussion</vt:lpstr>
      <vt:lpstr>Conclusion</vt:lpstr>
      <vt:lpstr>Future Work</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Thomas</dc:creator>
  <cp:lastModifiedBy>Jack Thomas</cp:lastModifiedBy>
  <cp:revision>31</cp:revision>
  <dcterms:created xsi:type="dcterms:W3CDTF">2022-11-01T17:53:44Z</dcterms:created>
  <dcterms:modified xsi:type="dcterms:W3CDTF">2023-04-11T00:47:18Z</dcterms:modified>
</cp:coreProperties>
</file>