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6" r:id="rId2"/>
    <p:sldId id="258" r:id="rId3"/>
    <p:sldId id="260" r:id="rId4"/>
    <p:sldId id="257"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Titas" userId="f1a0775d6c54f237" providerId="LiveId" clId="{46E87B4F-2070-442D-A386-62DFCF63C169}"/>
    <pc:docChg chg="undo custSel addSld delSld modSld">
      <pc:chgData name="Jack Titas" userId="f1a0775d6c54f237" providerId="LiveId" clId="{46E87B4F-2070-442D-A386-62DFCF63C169}" dt="2024-09-29T06:17:28.505" v="1500" actId="1076"/>
      <pc:docMkLst>
        <pc:docMk/>
      </pc:docMkLst>
      <pc:sldChg chg="addSp delSp modSp new mod">
        <pc:chgData name="Jack Titas" userId="f1a0775d6c54f237" providerId="LiveId" clId="{46E87B4F-2070-442D-A386-62DFCF63C169}" dt="2024-09-29T04:23:48.396" v="17" actId="14100"/>
        <pc:sldMkLst>
          <pc:docMk/>
          <pc:sldMk cId="1964931492" sldId="261"/>
        </pc:sldMkLst>
        <pc:spChg chg="del mod">
          <ac:chgData name="Jack Titas" userId="f1a0775d6c54f237" providerId="LiveId" clId="{46E87B4F-2070-442D-A386-62DFCF63C169}" dt="2024-09-29T04:21:20.358" v="5" actId="478"/>
          <ac:spMkLst>
            <pc:docMk/>
            <pc:sldMk cId="1964931492" sldId="261"/>
            <ac:spMk id="2" creationId="{8632FB70-714C-F7F4-BA06-6DF8A6677CEF}"/>
          </ac:spMkLst>
        </pc:spChg>
        <pc:spChg chg="del">
          <ac:chgData name="Jack Titas" userId="f1a0775d6c54f237" providerId="LiveId" clId="{46E87B4F-2070-442D-A386-62DFCF63C169}" dt="2024-09-29T04:21:24.785" v="6" actId="478"/>
          <ac:spMkLst>
            <pc:docMk/>
            <pc:sldMk cId="1964931492" sldId="261"/>
            <ac:spMk id="3" creationId="{FA3EDDDF-7E32-6468-E5F3-A20AFE5B743C}"/>
          </ac:spMkLst>
        </pc:spChg>
        <pc:picChg chg="add del mod">
          <ac:chgData name="Jack Titas" userId="f1a0775d6c54f237" providerId="LiveId" clId="{46E87B4F-2070-442D-A386-62DFCF63C169}" dt="2024-09-29T04:21:42.046" v="9" actId="478"/>
          <ac:picMkLst>
            <pc:docMk/>
            <pc:sldMk cId="1964931492" sldId="261"/>
            <ac:picMk id="5" creationId="{94BD29E8-6893-D6D5-628D-1FFD6148EA80}"/>
          </ac:picMkLst>
        </pc:picChg>
        <pc:picChg chg="add del mod">
          <ac:chgData name="Jack Titas" userId="f1a0775d6c54f237" providerId="LiveId" clId="{46E87B4F-2070-442D-A386-62DFCF63C169}" dt="2024-09-29T04:23:08.291" v="11" actId="478"/>
          <ac:picMkLst>
            <pc:docMk/>
            <pc:sldMk cId="1964931492" sldId="261"/>
            <ac:picMk id="7" creationId="{5A351632-52AB-C2A6-7590-0537A5FD1C74}"/>
          </ac:picMkLst>
        </pc:picChg>
        <pc:picChg chg="add mod">
          <ac:chgData name="Jack Titas" userId="f1a0775d6c54f237" providerId="LiveId" clId="{46E87B4F-2070-442D-A386-62DFCF63C169}" dt="2024-09-29T04:23:48.396" v="17" actId="14100"/>
          <ac:picMkLst>
            <pc:docMk/>
            <pc:sldMk cId="1964931492" sldId="261"/>
            <ac:picMk id="9" creationId="{4E40B8E0-541E-E095-E16E-07A59FCE6135}"/>
          </ac:picMkLst>
        </pc:picChg>
      </pc:sldChg>
      <pc:sldChg chg="new del">
        <pc:chgData name="Jack Titas" userId="f1a0775d6c54f237" providerId="LiveId" clId="{46E87B4F-2070-442D-A386-62DFCF63C169}" dt="2024-09-29T04:21:12.730" v="2" actId="680"/>
        <pc:sldMkLst>
          <pc:docMk/>
          <pc:sldMk cId="3508958056" sldId="262"/>
        </pc:sldMkLst>
      </pc:sldChg>
      <pc:sldChg chg="addSp delSp modSp new mod">
        <pc:chgData name="Jack Titas" userId="f1a0775d6c54f237" providerId="LiveId" clId="{46E87B4F-2070-442D-A386-62DFCF63C169}" dt="2024-09-29T06:04:42.458" v="1286" actId="1076"/>
        <pc:sldMkLst>
          <pc:docMk/>
          <pc:sldMk cId="3609664352" sldId="262"/>
        </pc:sldMkLst>
        <pc:spChg chg="del">
          <ac:chgData name="Jack Titas" userId="f1a0775d6c54f237" providerId="LiveId" clId="{46E87B4F-2070-442D-A386-62DFCF63C169}" dt="2024-09-29T04:26:45.779" v="19" actId="478"/>
          <ac:spMkLst>
            <pc:docMk/>
            <pc:sldMk cId="3609664352" sldId="262"/>
            <ac:spMk id="2" creationId="{B345D073-03DE-C5FD-7B67-57F12BFDE64B}"/>
          </ac:spMkLst>
        </pc:spChg>
        <pc:spChg chg="del">
          <ac:chgData name="Jack Titas" userId="f1a0775d6c54f237" providerId="LiveId" clId="{46E87B4F-2070-442D-A386-62DFCF63C169}" dt="2024-09-29T04:26:45.779" v="19" actId="478"/>
          <ac:spMkLst>
            <pc:docMk/>
            <pc:sldMk cId="3609664352" sldId="262"/>
            <ac:spMk id="3" creationId="{B2A97D96-DA7F-7584-E3F4-F7F27282E53B}"/>
          </ac:spMkLst>
        </pc:spChg>
        <pc:spChg chg="add mod">
          <ac:chgData name="Jack Titas" userId="f1a0775d6c54f237" providerId="LiveId" clId="{46E87B4F-2070-442D-A386-62DFCF63C169}" dt="2024-09-29T05:59:36.627" v="1062" actId="1076"/>
          <ac:spMkLst>
            <pc:docMk/>
            <pc:sldMk cId="3609664352" sldId="262"/>
            <ac:spMk id="7" creationId="{21F81451-2AC7-7A8A-B9BA-FFC1EA150A76}"/>
          </ac:spMkLst>
        </pc:spChg>
        <pc:spChg chg="add mod">
          <ac:chgData name="Jack Titas" userId="f1a0775d6c54f237" providerId="LiveId" clId="{46E87B4F-2070-442D-A386-62DFCF63C169}" dt="2024-09-29T05:59:33.034" v="1061" actId="1076"/>
          <ac:spMkLst>
            <pc:docMk/>
            <pc:sldMk cId="3609664352" sldId="262"/>
            <ac:spMk id="12" creationId="{F27D2E8A-4A3B-A5EA-86BB-0DB37BD2839D}"/>
          </ac:spMkLst>
        </pc:spChg>
        <pc:spChg chg="add mod">
          <ac:chgData name="Jack Titas" userId="f1a0775d6c54f237" providerId="LiveId" clId="{46E87B4F-2070-442D-A386-62DFCF63C169}" dt="2024-09-29T06:02:14.113" v="1129" actId="1076"/>
          <ac:spMkLst>
            <pc:docMk/>
            <pc:sldMk cId="3609664352" sldId="262"/>
            <ac:spMk id="15" creationId="{880A3A73-2A2E-8039-EE5D-122196186E55}"/>
          </ac:spMkLst>
        </pc:spChg>
        <pc:spChg chg="add mod">
          <ac:chgData name="Jack Titas" userId="f1a0775d6c54f237" providerId="LiveId" clId="{46E87B4F-2070-442D-A386-62DFCF63C169}" dt="2024-09-29T06:04:42.458" v="1286" actId="1076"/>
          <ac:spMkLst>
            <pc:docMk/>
            <pc:sldMk cId="3609664352" sldId="262"/>
            <ac:spMk id="18" creationId="{E42B1D74-1979-8E88-1147-DC231B7A969A}"/>
          </ac:spMkLst>
        </pc:spChg>
        <pc:graphicFrameChg chg="add mod modGraphic">
          <ac:chgData name="Jack Titas" userId="f1a0775d6c54f237" providerId="LiveId" clId="{46E87B4F-2070-442D-A386-62DFCF63C169}" dt="2024-09-29T05:59:41.139" v="1063" actId="1076"/>
          <ac:graphicFrameMkLst>
            <pc:docMk/>
            <pc:sldMk cId="3609664352" sldId="262"/>
            <ac:graphicFrameMk id="6" creationId="{D28DF38C-99FA-28F7-444C-73FD9BE30640}"/>
          </ac:graphicFrameMkLst>
        </pc:graphicFrameChg>
        <pc:picChg chg="add mod">
          <ac:chgData name="Jack Titas" userId="f1a0775d6c54f237" providerId="LiveId" clId="{46E87B4F-2070-442D-A386-62DFCF63C169}" dt="2024-09-29T06:00:05.138" v="1072" actId="1076"/>
          <ac:picMkLst>
            <pc:docMk/>
            <pc:sldMk cId="3609664352" sldId="262"/>
            <ac:picMk id="5" creationId="{B2D06BA1-8B5D-A6FB-8A52-8654875B8DCD}"/>
          </ac:picMkLst>
        </pc:picChg>
        <pc:picChg chg="add del">
          <ac:chgData name="Jack Titas" userId="f1a0775d6c54f237" providerId="LiveId" clId="{46E87B4F-2070-442D-A386-62DFCF63C169}" dt="2024-09-29T04:42:57.837" v="297" actId="478"/>
          <ac:picMkLst>
            <pc:docMk/>
            <pc:sldMk cId="3609664352" sldId="262"/>
            <ac:picMk id="9" creationId="{6505A14E-EEF6-BD1F-0E23-E4781B68F15D}"/>
          </ac:picMkLst>
        </pc:picChg>
        <pc:picChg chg="add del">
          <ac:chgData name="Jack Titas" userId="f1a0775d6c54f237" providerId="LiveId" clId="{46E87B4F-2070-442D-A386-62DFCF63C169}" dt="2024-09-29T04:42:55.480" v="296" actId="21"/>
          <ac:picMkLst>
            <pc:docMk/>
            <pc:sldMk cId="3609664352" sldId="262"/>
            <ac:picMk id="11" creationId="{144B7C41-9CEE-FDE5-9E2D-E0BA07A655E8}"/>
          </ac:picMkLst>
        </pc:picChg>
        <pc:picChg chg="add del mod">
          <ac:chgData name="Jack Titas" userId="f1a0775d6c54f237" providerId="LiveId" clId="{46E87B4F-2070-442D-A386-62DFCF63C169}" dt="2024-09-29T06:01:55.747" v="1122" actId="478"/>
          <ac:picMkLst>
            <pc:docMk/>
            <pc:sldMk cId="3609664352" sldId="262"/>
            <ac:picMk id="14" creationId="{271E32F1-25DA-1042-075A-2A0DC4ECD66A}"/>
          </ac:picMkLst>
        </pc:picChg>
        <pc:picChg chg="add mod">
          <ac:chgData name="Jack Titas" userId="f1a0775d6c54f237" providerId="LiveId" clId="{46E87B4F-2070-442D-A386-62DFCF63C169}" dt="2024-09-29T06:02:19.065" v="1131" actId="1076"/>
          <ac:picMkLst>
            <pc:docMk/>
            <pc:sldMk cId="3609664352" sldId="262"/>
            <ac:picMk id="17" creationId="{B1104D55-5A04-714A-4414-283C4D2A40F3}"/>
          </ac:picMkLst>
        </pc:picChg>
      </pc:sldChg>
      <pc:sldChg chg="addSp delSp modSp new mod">
        <pc:chgData name="Jack Titas" userId="f1a0775d6c54f237" providerId="LiveId" clId="{46E87B4F-2070-442D-A386-62DFCF63C169}" dt="2024-09-29T05:46:34.733" v="558" actId="1076"/>
        <pc:sldMkLst>
          <pc:docMk/>
          <pc:sldMk cId="372297368" sldId="263"/>
        </pc:sldMkLst>
        <pc:spChg chg="del">
          <ac:chgData name="Jack Titas" userId="f1a0775d6c54f237" providerId="LiveId" clId="{46E87B4F-2070-442D-A386-62DFCF63C169}" dt="2024-09-29T04:48:19.215" v="323" actId="478"/>
          <ac:spMkLst>
            <pc:docMk/>
            <pc:sldMk cId="372297368" sldId="263"/>
            <ac:spMk id="2" creationId="{47101863-FA47-A7BF-7C06-B8A7B7380186}"/>
          </ac:spMkLst>
        </pc:spChg>
        <pc:spChg chg="del">
          <ac:chgData name="Jack Titas" userId="f1a0775d6c54f237" providerId="LiveId" clId="{46E87B4F-2070-442D-A386-62DFCF63C169}" dt="2024-09-29T04:48:19.215" v="323" actId="478"/>
          <ac:spMkLst>
            <pc:docMk/>
            <pc:sldMk cId="372297368" sldId="263"/>
            <ac:spMk id="3" creationId="{8DC5C68A-2EA8-1395-70BE-D06CFB5C2C38}"/>
          </ac:spMkLst>
        </pc:spChg>
        <pc:spChg chg="add mod">
          <ac:chgData name="Jack Titas" userId="f1a0775d6c54f237" providerId="LiveId" clId="{46E87B4F-2070-442D-A386-62DFCF63C169}" dt="2024-09-29T05:45:09.909" v="434" actId="1076"/>
          <ac:spMkLst>
            <pc:docMk/>
            <pc:sldMk cId="372297368" sldId="263"/>
            <ac:spMk id="8" creationId="{3B6CB246-0DCB-2DAE-CE82-62CEADD0D27D}"/>
          </ac:spMkLst>
        </pc:spChg>
        <pc:spChg chg="add mod">
          <ac:chgData name="Jack Titas" userId="f1a0775d6c54f237" providerId="LiveId" clId="{46E87B4F-2070-442D-A386-62DFCF63C169}" dt="2024-09-29T05:46:34.733" v="558" actId="1076"/>
          <ac:spMkLst>
            <pc:docMk/>
            <pc:sldMk cId="372297368" sldId="263"/>
            <ac:spMk id="9" creationId="{6BE61E42-1194-9A66-7B7C-3B8ECFC35AE9}"/>
          </ac:spMkLst>
        </pc:spChg>
        <pc:picChg chg="add mod">
          <ac:chgData name="Jack Titas" userId="f1a0775d6c54f237" providerId="LiveId" clId="{46E87B4F-2070-442D-A386-62DFCF63C169}" dt="2024-09-29T04:49:56.591" v="340" actId="14100"/>
          <ac:picMkLst>
            <pc:docMk/>
            <pc:sldMk cId="372297368" sldId="263"/>
            <ac:picMk id="5" creationId="{B1CC2FD1-0684-ADEB-2B8C-DCB523C734E2}"/>
          </ac:picMkLst>
        </pc:picChg>
        <pc:picChg chg="add mod">
          <ac:chgData name="Jack Titas" userId="f1a0775d6c54f237" providerId="LiveId" clId="{46E87B4F-2070-442D-A386-62DFCF63C169}" dt="2024-09-29T04:50:09.568" v="345" actId="14100"/>
          <ac:picMkLst>
            <pc:docMk/>
            <pc:sldMk cId="372297368" sldId="263"/>
            <ac:picMk id="7" creationId="{63E649C2-E7F3-3C47-8FAD-81D6F08E5C00}"/>
          </ac:picMkLst>
        </pc:picChg>
      </pc:sldChg>
      <pc:sldChg chg="addSp delSp modSp new mod">
        <pc:chgData name="Jack Titas" userId="f1a0775d6c54f237" providerId="LiveId" clId="{46E87B4F-2070-442D-A386-62DFCF63C169}" dt="2024-09-29T06:04:51.994" v="1287" actId="1076"/>
        <pc:sldMkLst>
          <pc:docMk/>
          <pc:sldMk cId="1098300390" sldId="264"/>
        </pc:sldMkLst>
        <pc:spChg chg="del">
          <ac:chgData name="Jack Titas" userId="f1a0775d6c54f237" providerId="LiveId" clId="{46E87B4F-2070-442D-A386-62DFCF63C169}" dt="2024-09-29T05:49:56.283" v="560" actId="478"/>
          <ac:spMkLst>
            <pc:docMk/>
            <pc:sldMk cId="1098300390" sldId="264"/>
            <ac:spMk id="2" creationId="{1DC7540D-0F70-CD77-2314-C700012A4291}"/>
          </ac:spMkLst>
        </pc:spChg>
        <pc:spChg chg="del">
          <ac:chgData name="Jack Titas" userId="f1a0775d6c54f237" providerId="LiveId" clId="{46E87B4F-2070-442D-A386-62DFCF63C169}" dt="2024-09-29T05:49:56.283" v="560" actId="478"/>
          <ac:spMkLst>
            <pc:docMk/>
            <pc:sldMk cId="1098300390" sldId="264"/>
            <ac:spMk id="3" creationId="{F7C521A6-DCEA-739E-AA94-9DDC735813C0}"/>
          </ac:spMkLst>
        </pc:spChg>
        <pc:spChg chg="add mod">
          <ac:chgData name="Jack Titas" userId="f1a0775d6c54f237" providerId="LiveId" clId="{46E87B4F-2070-442D-A386-62DFCF63C169}" dt="2024-09-29T05:53:30.387" v="762" actId="20577"/>
          <ac:spMkLst>
            <pc:docMk/>
            <pc:sldMk cId="1098300390" sldId="264"/>
            <ac:spMk id="8" creationId="{0291DE7F-6937-9ACC-BD85-7DA730AAEB04}"/>
          </ac:spMkLst>
        </pc:spChg>
        <pc:spChg chg="add mod">
          <ac:chgData name="Jack Titas" userId="f1a0775d6c54f237" providerId="LiveId" clId="{46E87B4F-2070-442D-A386-62DFCF63C169}" dt="2024-09-29T06:04:51.994" v="1287" actId="1076"/>
          <ac:spMkLst>
            <pc:docMk/>
            <pc:sldMk cId="1098300390" sldId="264"/>
            <ac:spMk id="9" creationId="{C25DA381-E715-FCDE-BC11-27883AB8F2C8}"/>
          </ac:spMkLst>
        </pc:spChg>
        <pc:picChg chg="add mod">
          <ac:chgData name="Jack Titas" userId="f1a0775d6c54f237" providerId="LiveId" clId="{46E87B4F-2070-442D-A386-62DFCF63C169}" dt="2024-09-29T05:51:38.261" v="574" actId="1076"/>
          <ac:picMkLst>
            <pc:docMk/>
            <pc:sldMk cId="1098300390" sldId="264"/>
            <ac:picMk id="5" creationId="{7D3959EA-20F6-E41E-5756-2D9A89DEB501}"/>
          </ac:picMkLst>
        </pc:picChg>
        <pc:picChg chg="add mod">
          <ac:chgData name="Jack Titas" userId="f1a0775d6c54f237" providerId="LiveId" clId="{46E87B4F-2070-442D-A386-62DFCF63C169}" dt="2024-09-29T05:51:35.903" v="573" actId="14100"/>
          <ac:picMkLst>
            <pc:docMk/>
            <pc:sldMk cId="1098300390" sldId="264"/>
            <ac:picMk id="7" creationId="{22FA1A91-F74A-1852-7DCE-9BB78C8B62DB}"/>
          </ac:picMkLst>
        </pc:picChg>
      </pc:sldChg>
      <pc:sldChg chg="delSp modSp new mod">
        <pc:chgData name="Jack Titas" userId="f1a0775d6c54f237" providerId="LiveId" clId="{46E87B4F-2070-442D-A386-62DFCF63C169}" dt="2024-09-29T06:13:27.456" v="1379" actId="1076"/>
        <pc:sldMkLst>
          <pc:docMk/>
          <pc:sldMk cId="4097611693" sldId="265"/>
        </pc:sldMkLst>
        <pc:spChg chg="del">
          <ac:chgData name="Jack Titas" userId="f1a0775d6c54f237" providerId="LiveId" clId="{46E87B4F-2070-442D-A386-62DFCF63C169}" dt="2024-09-29T06:08:07.615" v="1289" actId="478"/>
          <ac:spMkLst>
            <pc:docMk/>
            <pc:sldMk cId="4097611693" sldId="265"/>
            <ac:spMk id="2" creationId="{CDBD4AF4-4703-2FC5-0766-6E58C66A3C16}"/>
          </ac:spMkLst>
        </pc:spChg>
        <pc:spChg chg="mod">
          <ac:chgData name="Jack Titas" userId="f1a0775d6c54f237" providerId="LiveId" clId="{46E87B4F-2070-442D-A386-62DFCF63C169}" dt="2024-09-29T06:13:27.456" v="1379" actId="1076"/>
          <ac:spMkLst>
            <pc:docMk/>
            <pc:sldMk cId="4097611693" sldId="265"/>
            <ac:spMk id="3" creationId="{855BB2BE-8219-E673-2FBD-87A8CCDC2BE0}"/>
          </ac:spMkLst>
        </pc:spChg>
      </pc:sldChg>
      <pc:sldChg chg="addSp delSp modSp new mod">
        <pc:chgData name="Jack Titas" userId="f1a0775d6c54f237" providerId="LiveId" clId="{46E87B4F-2070-442D-A386-62DFCF63C169}" dt="2024-09-29T06:17:28.505" v="1500" actId="1076"/>
        <pc:sldMkLst>
          <pc:docMk/>
          <pc:sldMk cId="1818898454" sldId="266"/>
        </pc:sldMkLst>
        <pc:spChg chg="mod">
          <ac:chgData name="Jack Titas" userId="f1a0775d6c54f237" providerId="LiveId" clId="{46E87B4F-2070-442D-A386-62DFCF63C169}" dt="2024-09-29T06:17:28.505" v="1500" actId="1076"/>
          <ac:spMkLst>
            <pc:docMk/>
            <pc:sldMk cId="1818898454" sldId="266"/>
            <ac:spMk id="2" creationId="{A5111960-7572-B78F-175F-45DCA928D10F}"/>
          </ac:spMkLst>
        </pc:spChg>
        <pc:spChg chg="del">
          <ac:chgData name="Jack Titas" userId="f1a0775d6c54f237" providerId="LiveId" clId="{46E87B4F-2070-442D-A386-62DFCF63C169}" dt="2024-09-29T06:13:37.926" v="1381" actId="478"/>
          <ac:spMkLst>
            <pc:docMk/>
            <pc:sldMk cId="1818898454" sldId="266"/>
            <ac:spMk id="3" creationId="{52543581-4B02-EC32-24A1-10B0100D8EE5}"/>
          </ac:spMkLst>
        </pc:spChg>
        <pc:spChg chg="add del mod">
          <ac:chgData name="Jack Titas" userId="f1a0775d6c54f237" providerId="LiveId" clId="{46E87B4F-2070-442D-A386-62DFCF63C169}" dt="2024-09-29T06:15:50.849" v="1487"/>
          <ac:spMkLst>
            <pc:docMk/>
            <pc:sldMk cId="1818898454" sldId="266"/>
            <ac:spMk id="6" creationId="{7AC2682D-DE4F-F127-4F1D-48C315EB6667}"/>
          </ac:spMkLst>
        </pc:spChg>
        <pc:picChg chg="add del mod">
          <ac:chgData name="Jack Titas" userId="f1a0775d6c54f237" providerId="LiveId" clId="{46E87B4F-2070-442D-A386-62DFCF63C169}" dt="2024-09-29T06:16:21.820" v="1491" actId="478"/>
          <ac:picMkLst>
            <pc:docMk/>
            <pc:sldMk cId="1818898454" sldId="266"/>
            <ac:picMk id="5" creationId="{62A6B825-41B2-07F8-44EE-8689BFB151E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21ABF6-BEE9-4AE2-87A3-804EE46FCAC3}"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72694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278273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125772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6762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2321824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21ABF6-BEE9-4AE2-87A3-804EE46FCAC3}"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70314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21ABF6-BEE9-4AE2-87A3-804EE46FCAC3}"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3763607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1ABF6-BEE9-4AE2-87A3-804EE46FCAC3}"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1542350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1ABF6-BEE9-4AE2-87A3-804EE46FCAC3}"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31124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1ABF6-BEE9-4AE2-87A3-804EE46FCAC3}"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357872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1ABF6-BEE9-4AE2-87A3-804EE46FCAC3}"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311846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284693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1ABF6-BEE9-4AE2-87A3-804EE46FCAC3}"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83052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1ABF6-BEE9-4AE2-87A3-804EE46FCAC3}"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7818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1ABF6-BEE9-4AE2-87A3-804EE46FCAC3}"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127795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87750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1ABF6-BEE9-4AE2-87A3-804EE46FCAC3}"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A7F91-B2D1-4305-B2C9-C67258E62DDA}" type="slidenum">
              <a:rPr lang="en-IN" smtClean="0"/>
              <a:t>‹#›</a:t>
            </a:fld>
            <a:endParaRPr lang="en-IN"/>
          </a:p>
        </p:txBody>
      </p:sp>
    </p:spTree>
    <p:extLst>
      <p:ext uri="{BB962C8B-B14F-4D97-AF65-F5344CB8AC3E}">
        <p14:creationId xmlns:p14="http://schemas.microsoft.com/office/powerpoint/2010/main" val="25984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21ABF6-BEE9-4AE2-87A3-804EE46FCAC3}" type="datetimeFigureOut">
              <a:rPr lang="en-IN" smtClean="0"/>
              <a:t>29-09-2024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A7F91-B2D1-4305-B2C9-C67258E62DDA}" type="slidenum">
              <a:rPr lang="en-IN" smtClean="0"/>
              <a:t>‹#›</a:t>
            </a:fld>
            <a:endParaRPr lang="en-IN"/>
          </a:p>
        </p:txBody>
      </p:sp>
    </p:spTree>
    <p:extLst>
      <p:ext uri="{BB962C8B-B14F-4D97-AF65-F5344CB8AC3E}">
        <p14:creationId xmlns:p14="http://schemas.microsoft.com/office/powerpoint/2010/main" val="1647874682"/>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A537-4900-D8EA-48F0-2A621CF05A39}"/>
              </a:ext>
            </a:extLst>
          </p:cNvPr>
          <p:cNvSpPr>
            <a:spLocks noGrp="1"/>
          </p:cNvSpPr>
          <p:nvPr>
            <p:ph type="ctrTitle"/>
          </p:nvPr>
        </p:nvSpPr>
        <p:spPr>
          <a:xfrm>
            <a:off x="6360956" y="155542"/>
            <a:ext cx="5572874" cy="1621411"/>
          </a:xfrm>
        </p:spPr>
        <p:txBody>
          <a:bodyPr>
            <a:normAutofit/>
          </a:bodyPr>
          <a:lstStyle/>
          <a:p>
            <a:r>
              <a:rPr lang="en-GB" sz="2800" dirty="0"/>
              <a:t>Analyzing and Visualizing Global CO2 Emissions for Environmental Impact</a:t>
            </a:r>
            <a:endParaRPr lang="en-IN" sz="2800" dirty="0"/>
          </a:p>
        </p:txBody>
      </p:sp>
      <p:sp>
        <p:nvSpPr>
          <p:cNvPr id="3" name="Subtitle 2">
            <a:extLst>
              <a:ext uri="{FF2B5EF4-FFF2-40B4-BE49-F238E27FC236}">
                <a16:creationId xmlns:a16="http://schemas.microsoft.com/office/drawing/2014/main" id="{B83C481C-F687-0F37-E5C2-AD72787ED30B}"/>
              </a:ext>
            </a:extLst>
          </p:cNvPr>
          <p:cNvSpPr>
            <a:spLocks noGrp="1"/>
          </p:cNvSpPr>
          <p:nvPr>
            <p:ph type="subTitle" idx="1"/>
          </p:nvPr>
        </p:nvSpPr>
        <p:spPr>
          <a:xfrm>
            <a:off x="6360956" y="3082566"/>
            <a:ext cx="5831044" cy="1527142"/>
          </a:xfrm>
        </p:spPr>
        <p:txBody>
          <a:bodyPr>
            <a:normAutofit/>
          </a:bodyPr>
          <a:lstStyle/>
          <a:p>
            <a:pPr algn="l"/>
            <a:r>
              <a:rPr lang="en-GB" sz="1600" dirty="0"/>
              <a:t>This presentation explores the visualization of global CO2 emissions, analyzing trends over time and identifying the major contributors to these emissions. By utilizing interactive visualizations and data analysis conducted in Power BI.</a:t>
            </a:r>
            <a:endParaRPr lang="en-IN" sz="1600" dirty="0"/>
          </a:p>
        </p:txBody>
      </p:sp>
      <p:pic>
        <p:nvPicPr>
          <p:cNvPr id="5" name="Picture 4">
            <a:extLst>
              <a:ext uri="{FF2B5EF4-FFF2-40B4-BE49-F238E27FC236}">
                <a16:creationId xmlns:a16="http://schemas.microsoft.com/office/drawing/2014/main" id="{FEC439BD-DC79-7F68-423A-A7A492CCE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328"/>
            <a:ext cx="6360956" cy="6108569"/>
          </a:xfrm>
          <a:prstGeom prst="rect">
            <a:avLst/>
          </a:prstGeom>
        </p:spPr>
      </p:pic>
      <p:sp>
        <p:nvSpPr>
          <p:cNvPr id="6" name="TextBox 5">
            <a:extLst>
              <a:ext uri="{FF2B5EF4-FFF2-40B4-BE49-F238E27FC236}">
                <a16:creationId xmlns:a16="http://schemas.microsoft.com/office/drawing/2014/main" id="{071D5C3F-E42A-24AF-19CF-3E40022AA273}"/>
              </a:ext>
            </a:extLst>
          </p:cNvPr>
          <p:cNvSpPr txBox="1"/>
          <p:nvPr/>
        </p:nvSpPr>
        <p:spPr>
          <a:xfrm>
            <a:off x="6360956" y="4749083"/>
            <a:ext cx="1960775" cy="338554"/>
          </a:xfrm>
          <a:prstGeom prst="rect">
            <a:avLst/>
          </a:prstGeom>
          <a:noFill/>
        </p:spPr>
        <p:txBody>
          <a:bodyPr wrap="square" rtlCol="0">
            <a:spAutoFit/>
          </a:bodyPr>
          <a:lstStyle/>
          <a:p>
            <a:r>
              <a:rPr lang="en-GB" sz="1600" dirty="0"/>
              <a:t>By: Jack Titas w</a:t>
            </a:r>
            <a:endParaRPr lang="en-IN" sz="1600" dirty="0"/>
          </a:p>
        </p:txBody>
      </p:sp>
      <p:sp>
        <p:nvSpPr>
          <p:cNvPr id="7" name="TextBox 6">
            <a:extLst>
              <a:ext uri="{FF2B5EF4-FFF2-40B4-BE49-F238E27FC236}">
                <a16:creationId xmlns:a16="http://schemas.microsoft.com/office/drawing/2014/main" id="{5CA7A830-6D8F-47F9-AE81-54B3A7212070}"/>
              </a:ext>
            </a:extLst>
          </p:cNvPr>
          <p:cNvSpPr txBox="1"/>
          <p:nvPr/>
        </p:nvSpPr>
        <p:spPr>
          <a:xfrm>
            <a:off x="10376432" y="6548569"/>
            <a:ext cx="2409457" cy="307777"/>
          </a:xfrm>
          <a:prstGeom prst="rect">
            <a:avLst/>
          </a:prstGeom>
          <a:noFill/>
        </p:spPr>
        <p:txBody>
          <a:bodyPr wrap="square" rtlCol="0">
            <a:spAutoFit/>
          </a:bodyPr>
          <a:lstStyle/>
          <a:p>
            <a:r>
              <a:rPr lang="en-GB" sz="1400" dirty="0"/>
              <a:t>Mentorness Internship</a:t>
            </a:r>
            <a:endParaRPr lang="en-IN" sz="1400" dirty="0"/>
          </a:p>
        </p:txBody>
      </p:sp>
    </p:spTree>
    <p:extLst>
      <p:ext uri="{BB962C8B-B14F-4D97-AF65-F5344CB8AC3E}">
        <p14:creationId xmlns:p14="http://schemas.microsoft.com/office/powerpoint/2010/main" val="310824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BB2BE-8219-E673-2FBD-87A8CCDC2BE0}"/>
              </a:ext>
            </a:extLst>
          </p:cNvPr>
          <p:cNvSpPr>
            <a:spLocks noGrp="1"/>
          </p:cNvSpPr>
          <p:nvPr>
            <p:ph idx="1"/>
          </p:nvPr>
        </p:nvSpPr>
        <p:spPr>
          <a:xfrm>
            <a:off x="641023" y="1298816"/>
            <a:ext cx="10315450" cy="4998289"/>
          </a:xfrm>
        </p:spPr>
        <p:txBody>
          <a:bodyPr/>
          <a:lstStyle/>
          <a:p>
            <a:pPr marL="36900" indent="0">
              <a:buNone/>
            </a:pPr>
            <a:r>
              <a:rPr lang="en-GB" dirty="0"/>
              <a:t>Conclusion and Future Considerations</a:t>
            </a:r>
          </a:p>
          <a:p>
            <a:pPr marL="36900" indent="0">
              <a:buNone/>
            </a:pPr>
            <a:endParaRPr lang="en-GB" dirty="0"/>
          </a:p>
          <a:p>
            <a:pPr marL="36900" indent="0">
              <a:buNone/>
            </a:pPr>
            <a:r>
              <a:rPr lang="en-GB" dirty="0"/>
              <a:t>The global CO2 emissions analysis highlighted key contributors and trends, showing that developed and emerging economies are the primary sources of emissions due to industrial activities and energy consumption. Countries like China and United States were identified as major emitters, while regions like Asia showed declining trends due to strong environmental policies.</a:t>
            </a:r>
          </a:p>
          <a:p>
            <a:pPr marL="36900" indent="0">
              <a:buNone/>
            </a:pPr>
            <a:r>
              <a:rPr lang="en-GB" dirty="0"/>
              <a:t> Future analysis could focus on evaluating the impact of climate policies, sector-wise emissions, and technological innovations to guide efforts in reducing global CO2 levels effectively.</a:t>
            </a:r>
          </a:p>
        </p:txBody>
      </p:sp>
    </p:spTree>
    <p:extLst>
      <p:ext uri="{BB962C8B-B14F-4D97-AF65-F5344CB8AC3E}">
        <p14:creationId xmlns:p14="http://schemas.microsoft.com/office/powerpoint/2010/main" val="409761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1960-7572-B78F-175F-45DCA928D10F}"/>
              </a:ext>
            </a:extLst>
          </p:cNvPr>
          <p:cNvSpPr>
            <a:spLocks noGrp="1"/>
          </p:cNvSpPr>
          <p:nvPr>
            <p:ph type="title"/>
          </p:nvPr>
        </p:nvSpPr>
        <p:spPr>
          <a:xfrm>
            <a:off x="630990" y="3154837"/>
            <a:ext cx="10353762" cy="970450"/>
          </a:xfrm>
        </p:spPr>
        <p:txBody>
          <a:bodyPr>
            <a:normAutofit fontScale="90000"/>
          </a:bodyPr>
          <a:lstStyle/>
          <a:p>
            <a:r>
              <a:rPr lang="en-GB" dirty="0"/>
              <a:t>Thank you ❤️</a:t>
            </a:r>
            <a:br>
              <a:rPr lang="en-GB" dirty="0"/>
            </a:br>
            <a:br>
              <a:rPr lang="en-GB" dirty="0"/>
            </a:br>
            <a:endParaRPr lang="en-IN" sz="1800" dirty="0"/>
          </a:p>
        </p:txBody>
      </p:sp>
    </p:spTree>
    <p:extLst>
      <p:ext uri="{BB962C8B-B14F-4D97-AF65-F5344CB8AC3E}">
        <p14:creationId xmlns:p14="http://schemas.microsoft.com/office/powerpoint/2010/main" val="18188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1F44-3F13-1388-B51E-802F9F4D8040}"/>
              </a:ext>
            </a:extLst>
          </p:cNvPr>
          <p:cNvSpPr>
            <a:spLocks noGrp="1"/>
          </p:cNvSpPr>
          <p:nvPr>
            <p:ph type="title"/>
          </p:nvPr>
        </p:nvSpPr>
        <p:spPr>
          <a:xfrm>
            <a:off x="1690225" y="576811"/>
            <a:ext cx="8219557" cy="979975"/>
          </a:xfrm>
        </p:spPr>
        <p:txBody>
          <a:bodyPr>
            <a:normAutofit fontScale="90000"/>
          </a:bodyPr>
          <a:lstStyle/>
          <a:p>
            <a:r>
              <a:rPr lang="en-GB" sz="2700" dirty="0"/>
              <a:t>Objectives</a:t>
            </a:r>
            <a:br>
              <a:rPr lang="en-GB" dirty="0"/>
            </a:br>
            <a:endParaRPr lang="en-IN" dirty="0"/>
          </a:p>
        </p:txBody>
      </p:sp>
      <p:sp>
        <p:nvSpPr>
          <p:cNvPr id="3" name="Content Placeholder 2">
            <a:extLst>
              <a:ext uri="{FF2B5EF4-FFF2-40B4-BE49-F238E27FC236}">
                <a16:creationId xmlns:a16="http://schemas.microsoft.com/office/drawing/2014/main" id="{F1B3C3B7-7160-D865-9B37-ADC951104E2C}"/>
              </a:ext>
            </a:extLst>
          </p:cNvPr>
          <p:cNvSpPr>
            <a:spLocks noGrp="1"/>
          </p:cNvSpPr>
          <p:nvPr>
            <p:ph idx="1"/>
          </p:nvPr>
        </p:nvSpPr>
        <p:spPr>
          <a:xfrm>
            <a:off x="1199536" y="2163097"/>
            <a:ext cx="10371899" cy="4188542"/>
          </a:xfrm>
        </p:spPr>
        <p:txBody>
          <a:bodyPr numCol="2">
            <a:normAutofit/>
          </a:bodyPr>
          <a:lstStyle/>
          <a:p>
            <a:pPr marL="36900" indent="0">
              <a:buNone/>
            </a:pPr>
            <a:r>
              <a:rPr lang="en-GB" sz="1800" dirty="0">
                <a:solidFill>
                  <a:srgbClr val="FF0000"/>
                </a:solidFill>
              </a:rPr>
              <a:t>Understand Emission Trends </a:t>
            </a:r>
          </a:p>
          <a:p>
            <a:pPr marL="36900" indent="0">
              <a:spcAft>
                <a:spcPts val="0"/>
              </a:spcAft>
              <a:buNone/>
            </a:pPr>
            <a:r>
              <a:rPr lang="en-GB" sz="1800" dirty="0"/>
              <a:t>	Analyse  Global Co2  data to reveal Patterns and identify key driving factors    </a:t>
            </a:r>
          </a:p>
          <a:p>
            <a:pPr marL="36900" indent="0">
              <a:spcAft>
                <a:spcPts val="0"/>
              </a:spcAft>
              <a:buNone/>
            </a:pPr>
            <a:r>
              <a:rPr lang="en-GB" sz="1800" dirty="0"/>
              <a:t>                 </a:t>
            </a:r>
          </a:p>
          <a:p>
            <a:pPr marL="36900" indent="0">
              <a:spcAft>
                <a:spcPts val="0"/>
              </a:spcAft>
              <a:buNone/>
            </a:pPr>
            <a:endParaRPr lang="en-GB" sz="1800" dirty="0"/>
          </a:p>
          <a:p>
            <a:pPr marL="36900" indent="0">
              <a:buNone/>
            </a:pPr>
            <a:r>
              <a:rPr lang="en-GB" sz="1800" dirty="0">
                <a:solidFill>
                  <a:srgbClr val="FF0000"/>
                </a:solidFill>
              </a:rPr>
              <a:t>Key Contributors</a:t>
            </a:r>
            <a:endParaRPr lang="en-IN" sz="1800" dirty="0">
              <a:solidFill>
                <a:srgbClr val="FF0000"/>
              </a:solidFill>
            </a:endParaRPr>
          </a:p>
          <a:p>
            <a:pPr marL="36900" indent="0">
              <a:spcAft>
                <a:spcPts val="0"/>
              </a:spcAft>
              <a:buNone/>
            </a:pPr>
            <a:r>
              <a:rPr lang="en-IN" sz="1800" dirty="0"/>
              <a:t>	Find the countries, sectors responsible for Majority of emissions</a:t>
            </a:r>
            <a:endParaRPr lang="en-IN" dirty="0"/>
          </a:p>
          <a:p>
            <a:pPr marL="36900" indent="0">
              <a:buNone/>
            </a:pPr>
            <a:endParaRPr lang="en-IN" dirty="0"/>
          </a:p>
          <a:p>
            <a:pPr marL="36900" indent="0">
              <a:buNone/>
            </a:pPr>
            <a:endParaRPr lang="en-IN" dirty="0">
              <a:solidFill>
                <a:srgbClr val="FF0000"/>
              </a:solidFill>
            </a:endParaRPr>
          </a:p>
          <a:p>
            <a:pPr marL="36900" indent="0">
              <a:buNone/>
            </a:pPr>
            <a:endParaRPr lang="en-IN" dirty="0">
              <a:solidFill>
                <a:srgbClr val="FF0000"/>
              </a:solidFill>
            </a:endParaRPr>
          </a:p>
          <a:p>
            <a:pPr marL="36900" indent="0">
              <a:buNone/>
            </a:pPr>
            <a:r>
              <a:rPr lang="en-IN" dirty="0">
                <a:solidFill>
                  <a:srgbClr val="FF0000"/>
                </a:solidFill>
              </a:rPr>
              <a:t>Insights for policymakers</a:t>
            </a:r>
          </a:p>
          <a:p>
            <a:pPr marL="36900" indent="0">
              <a:buNone/>
            </a:pPr>
            <a:r>
              <a:rPr lang="en-IN" dirty="0"/>
              <a:t>	Provide policymakers, researchers and the public to understand emission trends</a:t>
            </a:r>
          </a:p>
          <a:p>
            <a:pPr marL="36900" indent="0">
              <a:buNone/>
            </a:pPr>
            <a:endParaRPr lang="en-IN" dirty="0"/>
          </a:p>
          <a:p>
            <a:pPr marL="36900" indent="0">
              <a:buNone/>
            </a:pPr>
            <a:r>
              <a:rPr lang="en-IN" dirty="0">
                <a:solidFill>
                  <a:srgbClr val="FF0000"/>
                </a:solidFill>
              </a:rPr>
              <a:t>Raise Public Awareness</a:t>
            </a:r>
          </a:p>
          <a:p>
            <a:pPr marL="36900" indent="0">
              <a:buNone/>
            </a:pPr>
            <a:r>
              <a:rPr lang="en-IN" dirty="0"/>
              <a:t>	communicate the urgency of climate change and to rise awareness. </a:t>
            </a:r>
          </a:p>
        </p:txBody>
      </p:sp>
    </p:spTree>
    <p:extLst>
      <p:ext uri="{BB962C8B-B14F-4D97-AF65-F5344CB8AC3E}">
        <p14:creationId xmlns:p14="http://schemas.microsoft.com/office/powerpoint/2010/main" val="332461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70AC-713B-3A57-EFAA-28FA7539340E}"/>
              </a:ext>
            </a:extLst>
          </p:cNvPr>
          <p:cNvSpPr>
            <a:spLocks noGrp="1"/>
          </p:cNvSpPr>
          <p:nvPr>
            <p:ph type="title"/>
          </p:nvPr>
        </p:nvSpPr>
        <p:spPr>
          <a:xfrm>
            <a:off x="-989816" y="754144"/>
            <a:ext cx="4727177" cy="782372"/>
          </a:xfrm>
        </p:spPr>
        <p:txBody>
          <a:bodyPr>
            <a:normAutofit/>
          </a:bodyPr>
          <a:lstStyle/>
          <a:p>
            <a:r>
              <a:rPr lang="en-GB" sz="2000" dirty="0">
                <a:latin typeface="+mn-lt"/>
              </a:rPr>
              <a:t>Raw data</a:t>
            </a:r>
            <a:endParaRPr lang="en-IN" sz="2000" dirty="0">
              <a:latin typeface="+mn-lt"/>
            </a:endParaRPr>
          </a:p>
        </p:txBody>
      </p:sp>
      <p:pic>
        <p:nvPicPr>
          <p:cNvPr id="5" name="Content Placeholder 4">
            <a:extLst>
              <a:ext uri="{FF2B5EF4-FFF2-40B4-BE49-F238E27FC236}">
                <a16:creationId xmlns:a16="http://schemas.microsoft.com/office/drawing/2014/main" id="{6F0920E3-0B3B-FFF5-4EF6-6B667DE8DD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3" y="1720344"/>
            <a:ext cx="11986254" cy="4878418"/>
          </a:xfrm>
        </p:spPr>
      </p:pic>
    </p:spTree>
    <p:extLst>
      <p:ext uri="{BB962C8B-B14F-4D97-AF65-F5344CB8AC3E}">
        <p14:creationId xmlns:p14="http://schemas.microsoft.com/office/powerpoint/2010/main" val="155916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47A3B9-5066-CFA0-E46D-CCB755961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738" y="1819846"/>
            <a:ext cx="11142482" cy="4730211"/>
          </a:xfrm>
        </p:spPr>
      </p:pic>
      <p:sp>
        <p:nvSpPr>
          <p:cNvPr id="6" name="TextBox 5">
            <a:extLst>
              <a:ext uri="{FF2B5EF4-FFF2-40B4-BE49-F238E27FC236}">
                <a16:creationId xmlns:a16="http://schemas.microsoft.com/office/drawing/2014/main" id="{08C14670-6C23-7328-7CB1-64FEB116D2F0}"/>
              </a:ext>
            </a:extLst>
          </p:cNvPr>
          <p:cNvSpPr txBox="1"/>
          <p:nvPr/>
        </p:nvSpPr>
        <p:spPr>
          <a:xfrm>
            <a:off x="913795" y="905159"/>
            <a:ext cx="1471878" cy="369332"/>
          </a:xfrm>
          <a:prstGeom prst="rect">
            <a:avLst/>
          </a:prstGeom>
          <a:noFill/>
        </p:spPr>
        <p:txBody>
          <a:bodyPr wrap="none" rtlCol="0">
            <a:spAutoFit/>
          </a:bodyPr>
          <a:lstStyle/>
          <a:p>
            <a:r>
              <a:rPr lang="en-GB" dirty="0"/>
              <a:t>Cleaned data</a:t>
            </a:r>
            <a:endParaRPr lang="en-IN" dirty="0"/>
          </a:p>
        </p:txBody>
      </p:sp>
    </p:spTree>
    <p:extLst>
      <p:ext uri="{BB962C8B-B14F-4D97-AF65-F5344CB8AC3E}">
        <p14:creationId xmlns:p14="http://schemas.microsoft.com/office/powerpoint/2010/main" val="393501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6C5B-41C1-E81F-7E02-EF64D6DB429F}"/>
              </a:ext>
            </a:extLst>
          </p:cNvPr>
          <p:cNvSpPr>
            <a:spLocks noGrp="1"/>
          </p:cNvSpPr>
          <p:nvPr>
            <p:ph type="title"/>
          </p:nvPr>
        </p:nvSpPr>
        <p:spPr>
          <a:xfrm>
            <a:off x="-301659" y="707010"/>
            <a:ext cx="5045867" cy="686586"/>
          </a:xfrm>
        </p:spPr>
        <p:txBody>
          <a:bodyPr>
            <a:normAutofit/>
          </a:bodyPr>
          <a:lstStyle/>
          <a:p>
            <a:r>
              <a:rPr lang="en-GB" sz="2000" dirty="0"/>
              <a:t>Steps done to clean raw data</a:t>
            </a:r>
            <a:endParaRPr lang="en-IN" sz="2000" dirty="0"/>
          </a:p>
        </p:txBody>
      </p:sp>
      <p:sp>
        <p:nvSpPr>
          <p:cNvPr id="4" name="Title 1">
            <a:extLst>
              <a:ext uri="{FF2B5EF4-FFF2-40B4-BE49-F238E27FC236}">
                <a16:creationId xmlns:a16="http://schemas.microsoft.com/office/drawing/2014/main" id="{63D851A3-40B9-1A7F-57F2-D1C8C4DA5A1A}"/>
              </a:ext>
            </a:extLst>
          </p:cNvPr>
          <p:cNvSpPr>
            <a:spLocks noGrp="1"/>
          </p:cNvSpPr>
          <p:nvPr>
            <p:ph idx="1"/>
          </p:nvPr>
        </p:nvSpPr>
        <p:spPr>
          <a:xfrm>
            <a:off x="914400" y="1731963"/>
            <a:ext cx="10353675" cy="4059237"/>
          </a:xfrm>
        </p:spPr>
        <p:txBody>
          <a:bodyPr>
            <a:normAutofit/>
          </a:bodyPr>
          <a:lstStyle/>
          <a:p>
            <a:pPr marL="36900" indent="0" algn="l">
              <a:buNone/>
            </a:pPr>
            <a:r>
              <a:rPr lang="en-GB" sz="1400" dirty="0">
                <a:latin typeface="+mn-lt"/>
              </a:rPr>
              <a:t>Data processing :- </a:t>
            </a:r>
            <a:r>
              <a:rPr lang="en-GB" sz="1200" b="0" i="0" dirty="0">
                <a:solidFill>
                  <a:srgbClr val="E9F2FB"/>
                </a:solidFill>
                <a:effectLst/>
                <a:latin typeface="Google Sans"/>
              </a:rPr>
              <a:t>Data processing is </a:t>
            </a:r>
            <a:r>
              <a:rPr lang="en-GB" sz="1200" dirty="0"/>
              <a:t>the process of collecting, organizing, and manipulating data to create useful information</a:t>
            </a:r>
            <a:br>
              <a:rPr lang="en-GB" sz="1400" dirty="0">
                <a:latin typeface="+mn-lt"/>
              </a:rPr>
            </a:br>
            <a:endParaRPr lang="en-GB" sz="1400" dirty="0">
              <a:latin typeface="+mn-lt"/>
            </a:endParaRPr>
          </a:p>
          <a:p>
            <a:pPr marL="36900" indent="0" algn="l">
              <a:buNone/>
            </a:pPr>
            <a:r>
              <a:rPr lang="en-GB" sz="1400" dirty="0">
                <a:latin typeface="+mn-lt"/>
              </a:rPr>
              <a:t>Data cleaning :- </a:t>
            </a:r>
            <a:r>
              <a:rPr lang="en-GB" sz="1200" b="0" i="0" dirty="0">
                <a:solidFill>
                  <a:srgbClr val="EEF0FF"/>
                </a:solidFill>
                <a:effectLst/>
                <a:latin typeface="Google Sans"/>
              </a:rPr>
              <a:t>Data cleaning is </a:t>
            </a:r>
            <a:r>
              <a:rPr lang="en-GB" sz="1200" dirty="0"/>
              <a:t>the process of fixing or removing incorrect, incomplete, or irrelevant data from a dataset</a:t>
            </a:r>
            <a:br>
              <a:rPr lang="en-GB" sz="1400" dirty="0">
                <a:latin typeface="+mn-lt"/>
              </a:rPr>
            </a:br>
            <a:endParaRPr lang="en-GB" sz="1400" dirty="0">
              <a:latin typeface="+mn-lt"/>
            </a:endParaRPr>
          </a:p>
          <a:p>
            <a:pPr marL="36900" indent="0" algn="l">
              <a:buNone/>
            </a:pPr>
            <a:r>
              <a:rPr lang="en-GB" sz="1400" dirty="0">
                <a:latin typeface="+mn-lt"/>
              </a:rPr>
              <a:t>Data Validation :- </a:t>
            </a:r>
            <a:r>
              <a:rPr lang="en-GB" sz="1200" b="0" i="0" dirty="0">
                <a:solidFill>
                  <a:srgbClr val="EEF0FF"/>
                </a:solidFill>
                <a:effectLst/>
                <a:latin typeface="Google Sans"/>
              </a:rPr>
              <a:t>Data validation is </a:t>
            </a:r>
            <a:r>
              <a:rPr lang="en-GB" sz="1200" dirty="0"/>
              <a:t>the process of checking the accuracy, structure, and integrity of data before it is used for business operations</a:t>
            </a:r>
            <a:br>
              <a:rPr lang="en-GB" sz="1400" dirty="0">
                <a:latin typeface="+mn-lt"/>
              </a:rPr>
            </a:br>
            <a:endParaRPr lang="en-GB" sz="1400" dirty="0">
              <a:latin typeface="+mn-lt"/>
            </a:endParaRPr>
          </a:p>
          <a:p>
            <a:pPr marL="36900" indent="0" algn="l">
              <a:buNone/>
            </a:pPr>
            <a:r>
              <a:rPr lang="en-GB" sz="1400" dirty="0">
                <a:latin typeface="+mn-lt"/>
              </a:rPr>
              <a:t>Data Reduction :- </a:t>
            </a:r>
            <a:r>
              <a:rPr lang="en-GB" sz="1200" b="0" i="0" dirty="0">
                <a:solidFill>
                  <a:srgbClr val="EEF0FF"/>
                </a:solidFill>
                <a:effectLst/>
                <a:latin typeface="Google Sans"/>
              </a:rPr>
              <a:t>Reducing the amount of data stored to make it more efficient to store and process</a:t>
            </a:r>
            <a:br>
              <a:rPr lang="en-GB" sz="1400" dirty="0">
                <a:latin typeface="+mn-lt"/>
              </a:rPr>
            </a:br>
            <a:endParaRPr lang="en-GB" sz="1400" dirty="0">
              <a:latin typeface="+mn-lt"/>
            </a:endParaRPr>
          </a:p>
          <a:p>
            <a:pPr marL="36900" indent="0" algn="l">
              <a:buNone/>
            </a:pPr>
            <a:r>
              <a:rPr lang="en-GB" sz="1400" dirty="0">
                <a:latin typeface="+mn-lt"/>
              </a:rPr>
              <a:t>Data Transformation :- </a:t>
            </a:r>
            <a:r>
              <a:rPr lang="en-GB" sz="1200" b="0" i="0" dirty="0">
                <a:solidFill>
                  <a:srgbClr val="EEF0FF"/>
                </a:solidFill>
                <a:effectLst/>
                <a:latin typeface="Google Sans"/>
              </a:rPr>
              <a:t>Data transformation is </a:t>
            </a:r>
            <a:r>
              <a:rPr lang="en-GB" sz="1200" dirty="0"/>
              <a:t>the process of converting data from one format or structure to another</a:t>
            </a:r>
            <a:endParaRPr lang="en-IN" sz="1400" dirty="0">
              <a:latin typeface="+mn-lt"/>
            </a:endParaRPr>
          </a:p>
        </p:txBody>
      </p:sp>
    </p:spTree>
    <p:extLst>
      <p:ext uri="{BB962C8B-B14F-4D97-AF65-F5344CB8AC3E}">
        <p14:creationId xmlns:p14="http://schemas.microsoft.com/office/powerpoint/2010/main" val="333687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40B8E0-541E-E095-E16E-07A59FCE6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 y="1"/>
            <a:ext cx="12318486" cy="6858000"/>
          </a:xfrm>
          <a:prstGeom prst="rect">
            <a:avLst/>
          </a:prstGeom>
        </p:spPr>
      </p:pic>
    </p:spTree>
    <p:extLst>
      <p:ext uri="{BB962C8B-B14F-4D97-AF65-F5344CB8AC3E}">
        <p14:creationId xmlns:p14="http://schemas.microsoft.com/office/powerpoint/2010/main" val="196493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C2FD1-0684-ADEB-2B8C-DCB523C73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4" y="933254"/>
            <a:ext cx="7532017" cy="3412503"/>
          </a:xfrm>
          <a:prstGeom prst="rect">
            <a:avLst/>
          </a:prstGeom>
        </p:spPr>
      </p:pic>
      <p:pic>
        <p:nvPicPr>
          <p:cNvPr id="7" name="Picture 6">
            <a:extLst>
              <a:ext uri="{FF2B5EF4-FFF2-40B4-BE49-F238E27FC236}">
                <a16:creationId xmlns:a16="http://schemas.microsoft.com/office/drawing/2014/main" id="{63E649C2-E7F3-3C47-8FAD-81D6F08E5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426" y="1112363"/>
            <a:ext cx="4487160" cy="3233394"/>
          </a:xfrm>
          <a:prstGeom prst="rect">
            <a:avLst/>
          </a:prstGeom>
        </p:spPr>
      </p:pic>
      <p:sp>
        <p:nvSpPr>
          <p:cNvPr id="8" name="TextBox 7">
            <a:extLst>
              <a:ext uri="{FF2B5EF4-FFF2-40B4-BE49-F238E27FC236}">
                <a16:creationId xmlns:a16="http://schemas.microsoft.com/office/drawing/2014/main" id="{3B6CB246-0DCB-2DAE-CE82-62CEADD0D27D}"/>
              </a:ext>
            </a:extLst>
          </p:cNvPr>
          <p:cNvSpPr txBox="1"/>
          <p:nvPr/>
        </p:nvSpPr>
        <p:spPr>
          <a:xfrm>
            <a:off x="75414" y="4685122"/>
            <a:ext cx="5467907" cy="923330"/>
          </a:xfrm>
          <a:prstGeom prst="rect">
            <a:avLst/>
          </a:prstGeom>
          <a:noFill/>
        </p:spPr>
        <p:txBody>
          <a:bodyPr wrap="none" rtlCol="0">
            <a:spAutoFit/>
          </a:bodyPr>
          <a:lstStyle/>
          <a:p>
            <a:r>
              <a:rPr lang="en-GB" dirty="0"/>
              <a:t>Co2 consumption countries</a:t>
            </a:r>
          </a:p>
          <a:p>
            <a:endParaRPr lang="en-GB" dirty="0"/>
          </a:p>
          <a:p>
            <a:r>
              <a:rPr lang="en-GB" dirty="0"/>
              <a:t>Comparing emission intensity across various countries</a:t>
            </a:r>
            <a:endParaRPr lang="en-IN" dirty="0"/>
          </a:p>
        </p:txBody>
      </p:sp>
      <p:sp>
        <p:nvSpPr>
          <p:cNvPr id="9" name="TextBox 8">
            <a:extLst>
              <a:ext uri="{FF2B5EF4-FFF2-40B4-BE49-F238E27FC236}">
                <a16:creationId xmlns:a16="http://schemas.microsoft.com/office/drawing/2014/main" id="{6BE61E42-1194-9A66-7B7C-3B8ECFC35AE9}"/>
              </a:ext>
            </a:extLst>
          </p:cNvPr>
          <p:cNvSpPr txBox="1"/>
          <p:nvPr/>
        </p:nvSpPr>
        <p:spPr>
          <a:xfrm>
            <a:off x="7714269" y="4545308"/>
            <a:ext cx="4015615" cy="1200329"/>
          </a:xfrm>
          <a:prstGeom prst="rect">
            <a:avLst/>
          </a:prstGeom>
          <a:noFill/>
        </p:spPr>
        <p:txBody>
          <a:bodyPr wrap="square" rtlCol="0">
            <a:spAutoFit/>
          </a:bodyPr>
          <a:lstStyle/>
          <a:p>
            <a:r>
              <a:rPr lang="en-GB" dirty="0"/>
              <a:t>Top 10 Co2 consumption countries</a:t>
            </a:r>
          </a:p>
          <a:p>
            <a:r>
              <a:rPr lang="en-IN" dirty="0"/>
              <a:t> </a:t>
            </a:r>
            <a:endParaRPr lang="en-GB" dirty="0"/>
          </a:p>
          <a:p>
            <a:r>
              <a:rPr lang="en-GB" dirty="0"/>
              <a:t>United states Co2 consumption is more compared to other countries</a:t>
            </a:r>
            <a:endParaRPr lang="en-IN" dirty="0"/>
          </a:p>
        </p:txBody>
      </p:sp>
    </p:spTree>
    <p:extLst>
      <p:ext uri="{BB962C8B-B14F-4D97-AF65-F5344CB8AC3E}">
        <p14:creationId xmlns:p14="http://schemas.microsoft.com/office/powerpoint/2010/main" val="37229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D06BA1-8B5D-A6FB-8A52-8654875B8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 y="407864"/>
            <a:ext cx="4203065" cy="2882246"/>
          </a:xfrm>
          <a:prstGeom prst="rect">
            <a:avLst/>
          </a:prstGeom>
        </p:spPr>
      </p:pic>
      <p:graphicFrame>
        <p:nvGraphicFramePr>
          <p:cNvPr id="6" name="Table 5">
            <a:extLst>
              <a:ext uri="{FF2B5EF4-FFF2-40B4-BE49-F238E27FC236}">
                <a16:creationId xmlns:a16="http://schemas.microsoft.com/office/drawing/2014/main" id="{D28DF38C-99FA-28F7-444C-73FD9BE30640}"/>
              </a:ext>
            </a:extLst>
          </p:cNvPr>
          <p:cNvGraphicFramePr>
            <a:graphicFrameLocks noGrp="1"/>
          </p:cNvGraphicFramePr>
          <p:nvPr>
            <p:extLst>
              <p:ext uri="{D42A27DB-BD31-4B8C-83A1-F6EECF244321}">
                <p14:modId xmlns:p14="http://schemas.microsoft.com/office/powerpoint/2010/main" val="348875325"/>
              </p:ext>
            </p:extLst>
          </p:nvPr>
        </p:nvGraphicFramePr>
        <p:xfrm>
          <a:off x="7013534" y="662079"/>
          <a:ext cx="4696850" cy="2340357"/>
        </p:xfrm>
        <a:graphic>
          <a:graphicData uri="http://schemas.openxmlformats.org/drawingml/2006/table">
            <a:tbl>
              <a:tblPr firstRow="1" bandRow="1">
                <a:tableStyleId>{D03447BB-5D67-496B-8E87-E561075AD55C}</a:tableStyleId>
              </a:tblPr>
              <a:tblGrid>
                <a:gridCol w="897493">
                  <a:extLst>
                    <a:ext uri="{9D8B030D-6E8A-4147-A177-3AD203B41FA5}">
                      <a16:colId xmlns:a16="http://schemas.microsoft.com/office/drawing/2014/main" val="755198055"/>
                    </a:ext>
                  </a:extLst>
                </a:gridCol>
                <a:gridCol w="2171726">
                  <a:extLst>
                    <a:ext uri="{9D8B030D-6E8A-4147-A177-3AD203B41FA5}">
                      <a16:colId xmlns:a16="http://schemas.microsoft.com/office/drawing/2014/main" val="490298382"/>
                    </a:ext>
                  </a:extLst>
                </a:gridCol>
                <a:gridCol w="1627631">
                  <a:extLst>
                    <a:ext uri="{9D8B030D-6E8A-4147-A177-3AD203B41FA5}">
                      <a16:colId xmlns:a16="http://schemas.microsoft.com/office/drawing/2014/main" val="2239635314"/>
                    </a:ext>
                  </a:extLst>
                </a:gridCol>
              </a:tblGrid>
              <a:tr h="918098">
                <a:tc>
                  <a:txBody>
                    <a:bodyPr/>
                    <a:lstStyle/>
                    <a:p>
                      <a:r>
                        <a:rPr lang="en-GB" dirty="0"/>
                        <a:t>Year</a:t>
                      </a:r>
                      <a:endParaRPr lang="en-IN" dirty="0"/>
                    </a:p>
                  </a:txBody>
                  <a:tcPr/>
                </a:tc>
                <a:tc>
                  <a:txBody>
                    <a:bodyPr/>
                    <a:lstStyle/>
                    <a:p>
                      <a:r>
                        <a:rPr lang="en-GB" dirty="0"/>
                        <a:t>Countries</a:t>
                      </a:r>
                      <a:endParaRPr lang="en-IN" dirty="0"/>
                    </a:p>
                  </a:txBody>
                  <a:tcPr/>
                </a:tc>
                <a:tc>
                  <a:txBody>
                    <a:bodyPr/>
                    <a:lstStyle/>
                    <a:p>
                      <a:r>
                        <a:rPr lang="en-GB" dirty="0"/>
                        <a:t>Power Consumption</a:t>
                      </a:r>
                      <a:endParaRPr lang="en-IN" dirty="0"/>
                    </a:p>
                  </a:txBody>
                  <a:tcPr/>
                </a:tc>
                <a:extLst>
                  <a:ext uri="{0D108BD9-81ED-4DB2-BD59-A6C34878D82A}">
                    <a16:rowId xmlns:a16="http://schemas.microsoft.com/office/drawing/2014/main" val="1013733739"/>
                  </a:ext>
                </a:extLst>
              </a:tr>
              <a:tr h="389795">
                <a:tc>
                  <a:txBody>
                    <a:bodyPr/>
                    <a:lstStyle/>
                    <a:p>
                      <a:r>
                        <a:rPr lang="en-GB" dirty="0"/>
                        <a:t>2018</a:t>
                      </a:r>
                      <a:endParaRPr lang="en-IN" dirty="0"/>
                    </a:p>
                  </a:txBody>
                  <a:tcPr/>
                </a:tc>
                <a:tc>
                  <a:txBody>
                    <a:bodyPr/>
                    <a:lstStyle/>
                    <a:p>
                      <a:r>
                        <a:rPr lang="en-GB" dirty="0"/>
                        <a:t>Qatar</a:t>
                      </a:r>
                      <a:endParaRPr lang="en-IN" dirty="0"/>
                    </a:p>
                  </a:txBody>
                  <a:tcPr/>
                </a:tc>
                <a:tc>
                  <a:txBody>
                    <a:bodyPr/>
                    <a:lstStyle/>
                    <a:p>
                      <a:r>
                        <a:rPr lang="en-GB" dirty="0"/>
                        <a:t>203k</a:t>
                      </a:r>
                      <a:endParaRPr lang="en-IN" dirty="0"/>
                    </a:p>
                  </a:txBody>
                  <a:tcPr/>
                </a:tc>
                <a:extLst>
                  <a:ext uri="{0D108BD9-81ED-4DB2-BD59-A6C34878D82A}">
                    <a16:rowId xmlns:a16="http://schemas.microsoft.com/office/drawing/2014/main" val="874790794"/>
                  </a:ext>
                </a:extLst>
              </a:tr>
              <a:tr h="389795">
                <a:tc>
                  <a:txBody>
                    <a:bodyPr/>
                    <a:lstStyle/>
                    <a:p>
                      <a:r>
                        <a:rPr lang="en-GB" dirty="0"/>
                        <a:t>2018</a:t>
                      </a:r>
                      <a:endParaRPr lang="en-IN" dirty="0"/>
                    </a:p>
                  </a:txBody>
                  <a:tcPr/>
                </a:tc>
                <a:tc>
                  <a:txBody>
                    <a:bodyPr/>
                    <a:lstStyle/>
                    <a:p>
                      <a:r>
                        <a:rPr lang="en-GB" dirty="0"/>
                        <a:t>Singapore</a:t>
                      </a:r>
                      <a:endParaRPr lang="en-IN" dirty="0"/>
                    </a:p>
                  </a:txBody>
                  <a:tcPr/>
                </a:tc>
                <a:tc>
                  <a:txBody>
                    <a:bodyPr/>
                    <a:lstStyle/>
                    <a:p>
                      <a:r>
                        <a:rPr lang="en-GB" dirty="0"/>
                        <a:t>164k</a:t>
                      </a:r>
                      <a:endParaRPr lang="en-IN" dirty="0"/>
                    </a:p>
                  </a:txBody>
                  <a:tcPr/>
                </a:tc>
                <a:extLst>
                  <a:ext uri="{0D108BD9-81ED-4DB2-BD59-A6C34878D82A}">
                    <a16:rowId xmlns:a16="http://schemas.microsoft.com/office/drawing/2014/main" val="2481067816"/>
                  </a:ext>
                </a:extLst>
              </a:tr>
              <a:tr h="642669">
                <a:tc>
                  <a:txBody>
                    <a:bodyPr/>
                    <a:lstStyle/>
                    <a:p>
                      <a:r>
                        <a:rPr lang="en-GB" dirty="0"/>
                        <a:t>2018</a:t>
                      </a:r>
                      <a:endParaRPr lang="en-IN" dirty="0"/>
                    </a:p>
                  </a:txBody>
                  <a:tcPr/>
                </a:tc>
                <a:tc>
                  <a:txBody>
                    <a:bodyPr/>
                    <a:lstStyle/>
                    <a:p>
                      <a:r>
                        <a:rPr lang="en-GB" dirty="0"/>
                        <a:t>Trinidad and Tobago</a:t>
                      </a:r>
                      <a:endParaRPr lang="en-IN" dirty="0"/>
                    </a:p>
                  </a:txBody>
                  <a:tcPr/>
                </a:tc>
                <a:tc>
                  <a:txBody>
                    <a:bodyPr/>
                    <a:lstStyle/>
                    <a:p>
                      <a:r>
                        <a:rPr lang="en-GB" dirty="0"/>
                        <a:t>142k</a:t>
                      </a:r>
                      <a:endParaRPr lang="en-IN" dirty="0"/>
                    </a:p>
                  </a:txBody>
                  <a:tcPr/>
                </a:tc>
                <a:extLst>
                  <a:ext uri="{0D108BD9-81ED-4DB2-BD59-A6C34878D82A}">
                    <a16:rowId xmlns:a16="http://schemas.microsoft.com/office/drawing/2014/main" val="937247771"/>
                  </a:ext>
                </a:extLst>
              </a:tr>
            </a:tbl>
          </a:graphicData>
        </a:graphic>
      </p:graphicFrame>
      <p:sp>
        <p:nvSpPr>
          <p:cNvPr id="7" name="TextBox 6">
            <a:extLst>
              <a:ext uri="{FF2B5EF4-FFF2-40B4-BE49-F238E27FC236}">
                <a16:creationId xmlns:a16="http://schemas.microsoft.com/office/drawing/2014/main" id="{21F81451-2AC7-7A8A-B9BA-FFC1EA150A76}"/>
              </a:ext>
            </a:extLst>
          </p:cNvPr>
          <p:cNvSpPr txBox="1"/>
          <p:nvPr/>
        </p:nvSpPr>
        <p:spPr>
          <a:xfrm>
            <a:off x="6735165" y="38532"/>
            <a:ext cx="5438412" cy="369332"/>
          </a:xfrm>
          <a:prstGeom prst="rect">
            <a:avLst/>
          </a:prstGeom>
          <a:noFill/>
        </p:spPr>
        <p:txBody>
          <a:bodyPr wrap="square" rtlCol="0">
            <a:spAutoFit/>
          </a:bodyPr>
          <a:lstStyle/>
          <a:p>
            <a:r>
              <a:rPr lang="en-GB" dirty="0"/>
              <a:t>Top 3 Electrical power consumption countries in 2018</a:t>
            </a:r>
            <a:endParaRPr lang="en-IN" dirty="0"/>
          </a:p>
        </p:txBody>
      </p:sp>
      <p:sp>
        <p:nvSpPr>
          <p:cNvPr id="12" name="TextBox 11">
            <a:extLst>
              <a:ext uri="{FF2B5EF4-FFF2-40B4-BE49-F238E27FC236}">
                <a16:creationId xmlns:a16="http://schemas.microsoft.com/office/drawing/2014/main" id="{F27D2E8A-4A3B-A5EA-86BB-0DB37BD2839D}"/>
              </a:ext>
            </a:extLst>
          </p:cNvPr>
          <p:cNvSpPr txBox="1"/>
          <p:nvPr/>
        </p:nvSpPr>
        <p:spPr>
          <a:xfrm>
            <a:off x="0" y="0"/>
            <a:ext cx="6629957" cy="369332"/>
          </a:xfrm>
          <a:prstGeom prst="rect">
            <a:avLst/>
          </a:prstGeom>
          <a:noFill/>
        </p:spPr>
        <p:txBody>
          <a:bodyPr wrap="none" rtlCol="0">
            <a:spAutoFit/>
          </a:bodyPr>
          <a:lstStyle/>
          <a:p>
            <a:r>
              <a:rPr lang="en-GB" dirty="0"/>
              <a:t>Visualizing top 10 Highest electrical power consumption countries</a:t>
            </a:r>
            <a:endParaRPr lang="en-IN" dirty="0"/>
          </a:p>
        </p:txBody>
      </p:sp>
      <p:sp>
        <p:nvSpPr>
          <p:cNvPr id="15" name="TextBox 14">
            <a:extLst>
              <a:ext uri="{FF2B5EF4-FFF2-40B4-BE49-F238E27FC236}">
                <a16:creationId xmlns:a16="http://schemas.microsoft.com/office/drawing/2014/main" id="{880A3A73-2A2E-8039-EE5D-122196186E55}"/>
              </a:ext>
            </a:extLst>
          </p:cNvPr>
          <p:cNvSpPr txBox="1"/>
          <p:nvPr/>
        </p:nvSpPr>
        <p:spPr>
          <a:xfrm>
            <a:off x="129235" y="3567891"/>
            <a:ext cx="3983591" cy="369332"/>
          </a:xfrm>
          <a:prstGeom prst="rect">
            <a:avLst/>
          </a:prstGeom>
          <a:noFill/>
        </p:spPr>
        <p:txBody>
          <a:bodyPr wrap="none" rtlCol="0">
            <a:spAutoFit/>
          </a:bodyPr>
          <a:lstStyle/>
          <a:p>
            <a:r>
              <a:rPr lang="en-GB" dirty="0"/>
              <a:t>Visualizing annual temperature change</a:t>
            </a:r>
            <a:endParaRPr lang="en-IN" dirty="0"/>
          </a:p>
        </p:txBody>
      </p:sp>
      <p:pic>
        <p:nvPicPr>
          <p:cNvPr id="17" name="Picture 16">
            <a:extLst>
              <a:ext uri="{FF2B5EF4-FFF2-40B4-BE49-F238E27FC236}">
                <a16:creationId xmlns:a16="http://schemas.microsoft.com/office/drawing/2014/main" id="{B1104D55-5A04-714A-4414-283C4D2A4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2" y="3937223"/>
            <a:ext cx="4522394" cy="2765051"/>
          </a:xfrm>
          <a:prstGeom prst="rect">
            <a:avLst/>
          </a:prstGeom>
        </p:spPr>
      </p:pic>
      <p:sp>
        <p:nvSpPr>
          <p:cNvPr id="18" name="TextBox 17">
            <a:extLst>
              <a:ext uri="{FF2B5EF4-FFF2-40B4-BE49-F238E27FC236}">
                <a16:creationId xmlns:a16="http://schemas.microsoft.com/office/drawing/2014/main" id="{E42B1D74-1979-8E88-1147-DC231B7A969A}"/>
              </a:ext>
            </a:extLst>
          </p:cNvPr>
          <p:cNvSpPr txBox="1"/>
          <p:nvPr/>
        </p:nvSpPr>
        <p:spPr>
          <a:xfrm>
            <a:off x="5048710" y="5467545"/>
            <a:ext cx="5905236" cy="646331"/>
          </a:xfrm>
          <a:prstGeom prst="rect">
            <a:avLst/>
          </a:prstGeom>
          <a:noFill/>
        </p:spPr>
        <p:txBody>
          <a:bodyPr wrap="square" rtlCol="0">
            <a:spAutoFit/>
          </a:bodyPr>
          <a:lstStyle/>
          <a:p>
            <a:r>
              <a:rPr lang="en-GB" dirty="0"/>
              <a:t>In the year of 2018 Temperature change from green house gases is more than other sources </a:t>
            </a:r>
            <a:endParaRPr lang="en-IN" dirty="0"/>
          </a:p>
        </p:txBody>
      </p:sp>
    </p:spTree>
    <p:extLst>
      <p:ext uri="{BB962C8B-B14F-4D97-AF65-F5344CB8AC3E}">
        <p14:creationId xmlns:p14="http://schemas.microsoft.com/office/powerpoint/2010/main" val="36096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3959EA-20F6-E41E-5756-2D9A89DEB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4" y="94627"/>
            <a:ext cx="4074711" cy="3161163"/>
          </a:xfrm>
          <a:prstGeom prst="rect">
            <a:avLst/>
          </a:prstGeom>
        </p:spPr>
      </p:pic>
      <p:pic>
        <p:nvPicPr>
          <p:cNvPr id="7" name="Picture 6">
            <a:extLst>
              <a:ext uri="{FF2B5EF4-FFF2-40B4-BE49-F238E27FC236}">
                <a16:creationId xmlns:a16="http://schemas.microsoft.com/office/drawing/2014/main" id="{22FA1A91-F74A-1852-7DCE-9BB78C8B6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5" y="3429000"/>
            <a:ext cx="4074710" cy="3334373"/>
          </a:xfrm>
          <a:prstGeom prst="rect">
            <a:avLst/>
          </a:prstGeom>
        </p:spPr>
      </p:pic>
      <p:sp>
        <p:nvSpPr>
          <p:cNvPr id="8" name="TextBox 7">
            <a:extLst>
              <a:ext uri="{FF2B5EF4-FFF2-40B4-BE49-F238E27FC236}">
                <a16:creationId xmlns:a16="http://schemas.microsoft.com/office/drawing/2014/main" id="{0291DE7F-6937-9ACC-BD85-7DA730AAEB04}"/>
              </a:ext>
            </a:extLst>
          </p:cNvPr>
          <p:cNvSpPr txBox="1"/>
          <p:nvPr/>
        </p:nvSpPr>
        <p:spPr>
          <a:xfrm>
            <a:off x="4930218" y="320512"/>
            <a:ext cx="6282233" cy="1200329"/>
          </a:xfrm>
          <a:prstGeom prst="rect">
            <a:avLst/>
          </a:prstGeom>
          <a:noFill/>
        </p:spPr>
        <p:txBody>
          <a:bodyPr wrap="none" rtlCol="0">
            <a:spAutoFit/>
          </a:bodyPr>
          <a:lstStyle/>
          <a:p>
            <a:r>
              <a:rPr lang="en-GB" dirty="0"/>
              <a:t>Visualizing country wise total green house gas</a:t>
            </a:r>
          </a:p>
          <a:p>
            <a:endParaRPr lang="en-GB" dirty="0"/>
          </a:p>
          <a:p>
            <a:r>
              <a:rPr lang="en-GB" dirty="0"/>
              <a:t>China is producing more green house gas than other countries</a:t>
            </a:r>
            <a:r>
              <a:rPr lang="en-IN" dirty="0"/>
              <a:t>,</a:t>
            </a:r>
          </a:p>
          <a:p>
            <a:r>
              <a:rPr lang="en-IN" dirty="0"/>
              <a:t>China produces a total 200k green house gas</a:t>
            </a:r>
            <a:endParaRPr lang="en-GB" dirty="0"/>
          </a:p>
        </p:txBody>
      </p:sp>
      <p:sp>
        <p:nvSpPr>
          <p:cNvPr id="9" name="TextBox 8">
            <a:extLst>
              <a:ext uri="{FF2B5EF4-FFF2-40B4-BE49-F238E27FC236}">
                <a16:creationId xmlns:a16="http://schemas.microsoft.com/office/drawing/2014/main" id="{C25DA381-E715-FCDE-BC11-27883AB8F2C8}"/>
              </a:ext>
            </a:extLst>
          </p:cNvPr>
          <p:cNvSpPr txBox="1"/>
          <p:nvPr/>
        </p:nvSpPr>
        <p:spPr>
          <a:xfrm>
            <a:off x="4860332" y="3497344"/>
            <a:ext cx="6193410" cy="1517716"/>
          </a:xfrm>
          <a:prstGeom prst="rect">
            <a:avLst/>
          </a:prstGeom>
          <a:noFill/>
        </p:spPr>
        <p:txBody>
          <a:bodyPr wrap="square" rtlCol="0">
            <a:spAutoFit/>
          </a:bodyPr>
          <a:lstStyle/>
          <a:p>
            <a:r>
              <a:rPr lang="en-GB" dirty="0"/>
              <a:t>Visualizing Co2 emission from various sources</a:t>
            </a:r>
          </a:p>
          <a:p>
            <a:endParaRPr lang="en-GB" dirty="0"/>
          </a:p>
          <a:p>
            <a:r>
              <a:rPr lang="en-GB" dirty="0"/>
              <a:t>Co2 produced from Coal is more than other sources</a:t>
            </a:r>
            <a:endParaRPr lang="en-IN" dirty="0"/>
          </a:p>
          <a:p>
            <a:r>
              <a:rPr lang="en-IN" dirty="0"/>
              <a:t>And Co2 produced from cement is comparatively lesser than other sources</a:t>
            </a:r>
          </a:p>
        </p:txBody>
      </p:sp>
    </p:spTree>
    <p:extLst>
      <p:ext uri="{BB962C8B-B14F-4D97-AF65-F5344CB8AC3E}">
        <p14:creationId xmlns:p14="http://schemas.microsoft.com/office/powerpoint/2010/main" val="1098300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285</TotalTime>
  <Words>453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Google Sans</vt:lpstr>
      <vt:lpstr>Wingdings 2</vt:lpstr>
      <vt:lpstr>Slate</vt:lpstr>
      <vt:lpstr>Analyzing and Visualizing Global CO2 Emissions for Environmental Impact</vt:lpstr>
      <vt:lpstr>Objectives </vt:lpstr>
      <vt:lpstr>Raw data</vt:lpstr>
      <vt:lpstr>PowerPoint Presentation</vt:lpstr>
      <vt:lpstr>Steps done to clean raw data</vt:lpstr>
      <vt:lpstr>PowerPoint Presentation</vt:lpstr>
      <vt:lpstr>PowerPoint Presentation</vt:lpstr>
      <vt:lpstr>PowerPoint Presentation</vt:lpstr>
      <vt:lpstr>PowerPoint Presentation</vt:lpstr>
      <vt:lpstr>PowerPoint Presentation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Titas</dc:creator>
  <cp:lastModifiedBy>Jack Titas</cp:lastModifiedBy>
  <cp:revision>2</cp:revision>
  <dcterms:created xsi:type="dcterms:W3CDTF">2024-09-27T03:59:14Z</dcterms:created>
  <dcterms:modified xsi:type="dcterms:W3CDTF">2024-09-29T06:17:31Z</dcterms:modified>
</cp:coreProperties>
</file>