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Kinematics problems solving guide program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Anan Untha 560510679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753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b="1" dirty="0" smtClean="0"/>
              <a:t>ปัญหาของการค้นหาตัวแปร</a:t>
            </a:r>
            <a:endParaRPr lang="th-TH" sz="6600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แยกประโยคของปัญหา โดยใช้ </a:t>
            </a:r>
            <a:r>
              <a:rPr lang="en-US" sz="4400" dirty="0" smtClean="0"/>
              <a:t>“/” </a:t>
            </a:r>
            <a:r>
              <a:rPr lang="th-TH" sz="4400" dirty="0" smtClean="0"/>
              <a:t>และคำเชื่อมประโยคในการตัด</a:t>
            </a:r>
          </a:p>
          <a:p>
            <a:r>
              <a:rPr lang="th-TH" sz="4400" dirty="0" smtClean="0"/>
              <a:t>ค้นหาตัวแปรจากแต่ละประโยค โดยใช้วิธีการหาหน่วยของตัวแปร</a:t>
            </a:r>
          </a:p>
          <a:p>
            <a:r>
              <a:rPr lang="th-TH" sz="4400" dirty="0" smtClean="0"/>
              <a:t>ค้นหาตัวแปรแฝงจากรูปแบบของโจทย์ปัญหา</a:t>
            </a:r>
          </a:p>
          <a:p>
            <a:r>
              <a:rPr lang="th-TH" sz="4400" dirty="0" smtClean="0"/>
              <a:t>ค้นหาตัวแปรที่โจทย์ต้องการให้ทำการค้นหา</a:t>
            </a:r>
          </a:p>
          <a:p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29901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b="1" dirty="0" smtClean="0"/>
              <a:t>ปัญหาของการค้นหาสมการ</a:t>
            </a:r>
            <a:endParaRPr lang="th-TH" sz="6600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400" dirty="0" smtClean="0"/>
              <a:t>เลือกสมการที่ใช้ในการแก้ปัญหา โดยใช้วิธีการเปรียบเทียบตัวแปรที่สมการมีกับ ตัวแปรที่โจทย์กำหนดมาให้</a:t>
            </a:r>
          </a:p>
          <a:p>
            <a:r>
              <a:rPr lang="th-TH" sz="4400" dirty="0" smtClean="0"/>
              <a:t>หากสมการที่ทำการเลือกไม่สามารถแก้ปัญหาได้จะทำการค้นหาสมการช่วย เพื่อใช้ช่วยในการแก้ปัญหา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22738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b="1" dirty="0" smtClean="0"/>
              <a:t>ปัญหาของการคำนวณ</a:t>
            </a:r>
            <a:endParaRPr lang="th-TH" sz="6600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400" dirty="0" smtClean="0"/>
              <a:t>ทำการจัดรูปแบบของสมการ</a:t>
            </a:r>
          </a:p>
          <a:p>
            <a:r>
              <a:rPr lang="th-TH" sz="4400" dirty="0" smtClean="0"/>
              <a:t>แทนค่าของตัวแปรลงไปแล้วทำการคำนวณ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28510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GUI</a:t>
            </a:r>
            <a:endParaRPr lang="th-TH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11" y="2895753"/>
            <a:ext cx="4876190" cy="2438095"/>
          </a:xfrm>
        </p:spPr>
      </p:pic>
    </p:spTree>
    <p:extLst>
      <p:ext uri="{BB962C8B-B14F-4D97-AF65-F5344CB8AC3E}">
        <p14:creationId xmlns:p14="http://schemas.microsoft.com/office/powerpoint/2010/main" val="76455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แถบสี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TM03090430[[fn=แถบสี]]</Template>
  <TotalTime>31</TotalTime>
  <Words>133</Words>
  <Application>Microsoft Office PowerPoint</Application>
  <PresentationFormat>แบบจอกว้าง</PresentationFormat>
  <Paragraphs>14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9" baseType="lpstr">
      <vt:lpstr>Corbel</vt:lpstr>
      <vt:lpstr>DilleniaUPC</vt:lpstr>
      <vt:lpstr>Wingdings</vt:lpstr>
      <vt:lpstr>แถบสี</vt:lpstr>
      <vt:lpstr>Kinematics problems solving guide program</vt:lpstr>
      <vt:lpstr>ปัญหาของการค้นหาตัวแปร</vt:lpstr>
      <vt:lpstr>ปัญหาของการค้นหาสมการ</vt:lpstr>
      <vt:lpstr>ปัญหาของการคำนวณ</vt:lpstr>
      <vt:lpstr>GUI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problems solving guide program</dc:title>
  <dc:creator>ANAN UNTHA</dc:creator>
  <cp:lastModifiedBy>ANAN UNTHA</cp:lastModifiedBy>
  <cp:revision>4</cp:revision>
  <dcterms:created xsi:type="dcterms:W3CDTF">2016-03-16T05:12:33Z</dcterms:created>
  <dcterms:modified xsi:type="dcterms:W3CDTF">2016-03-16T05:44:06Z</dcterms:modified>
</cp:coreProperties>
</file>