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ระบบควบคุมการเข้าประตูด้วยอาร์เอฟไอดี และอาร์ดูโน</a:t>
            </a:r>
            <a:b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Door Access Control System using RFID and Arduino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097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/>
              <a:t>อุปกรณ์รับสัญญาณอาร์เอฟไอดี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176513" cy="448574"/>
          </a:xfrm>
        </p:spPr>
        <p:txBody>
          <a:bodyPr/>
          <a:lstStyle/>
          <a:p>
            <a:r>
              <a:rPr lang="en-US" b="1" dirty="0"/>
              <a:t>RFID Card Reader/Detector Module Kit (RC522)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11972" r="23944" b="11620"/>
          <a:stretch/>
        </p:blipFill>
        <p:spPr bwMode="auto">
          <a:xfrm>
            <a:off x="2613588" y="2848874"/>
            <a:ext cx="2596767" cy="37317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3274" y="2734574"/>
            <a:ext cx="4925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ความถี่ในการทำงาน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: 13.56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เมกะเฮิรตซ์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ค่าไฟฟ้าในช่วงทำงาน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: 1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–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26 มิลลิแอมป์ 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ค่าไฟฟ้าในช่วงไม่ทำงาน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: 10 – 13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มิลลิแอป์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ระบบไฟฟ้าแบบกระแสตรง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3.3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โวลต์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อุณหภูมิในการทำงาน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-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20 – 80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องศาเซลเซียส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อุณหภูมิในการเก็บรักษาสภาพ : 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-40 – 85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องศาเซลเซียส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ความชื้นสัมพัทธ์ :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5 – 95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เปอร์เซ็นต์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อัตราการส่งข้อมูล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: 10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เมกะบิตต่อวินาที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ขนาด (กว้าง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x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ยาว) 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: 40 x 60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มิลลิเมตร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44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010"/>
          </a:xfrm>
        </p:spPr>
        <p:txBody>
          <a:bodyPr/>
          <a:lstStyle/>
          <a:p>
            <a:pPr algn="ctr"/>
            <a:r>
              <a:rPr lang="th-TH" dirty="0" smtClean="0"/>
              <a:t>การรับส่งข้อมูลของการ์ด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79" y="1658744"/>
            <a:ext cx="5064046" cy="4786817"/>
          </a:xfrm>
        </p:spPr>
      </p:pic>
    </p:spTree>
    <p:extLst>
      <p:ext uri="{BB962C8B-B14F-4D97-AF65-F5344CB8AC3E}">
        <p14:creationId xmlns:p14="http://schemas.microsoft.com/office/powerpoint/2010/main" val="2697731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</TotalTime>
  <Words>122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Angsana New</vt:lpstr>
      <vt:lpstr>Franklin Gothic Book</vt:lpstr>
      <vt:lpstr>LilyUPC</vt:lpstr>
      <vt:lpstr>Crop</vt:lpstr>
      <vt:lpstr>ระบบควบคุมการเข้าประตูด้วยอาร์เอฟไอดี และอาร์ดูโน Door Access Control System using RFID and Arduino </vt:lpstr>
      <vt:lpstr>อุปกรณ์รับสัญญาณอาร์เอฟไอดี</vt:lpstr>
      <vt:lpstr>การรับส่งข้อมูลของการ์ด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ระบบควบคุมการเข้าประตูด้วยอาร์เอฟไอดี และอาร์ดูโน Door Access Control System using RFID and Arduino </dc:title>
  <dc:creator>ADILUCK CHOOPRATEEP</dc:creator>
  <cp:lastModifiedBy>ADILUCK CHOOPRATEEP</cp:lastModifiedBy>
  <cp:revision>2</cp:revision>
  <dcterms:created xsi:type="dcterms:W3CDTF">2016-03-21T15:18:14Z</dcterms:created>
  <dcterms:modified xsi:type="dcterms:W3CDTF">2016-03-22T16:00:41Z</dcterms:modified>
</cp:coreProperties>
</file>