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702" r:id="rId4"/>
    <p:sldMasterId id="2147483710" r:id="rId5"/>
    <p:sldMasterId id="2147483718" r:id="rId6"/>
  </p:sldMasterIdLst>
  <p:notesMasterIdLst>
    <p:notesMasterId r:id="rId36"/>
  </p:notesMasterIdLst>
  <p:handoutMasterIdLst>
    <p:handoutMasterId r:id="rId37"/>
  </p:handoutMasterIdLst>
  <p:sldIdLst>
    <p:sldId id="1244" r:id="rId7"/>
    <p:sldId id="1245" r:id="rId8"/>
    <p:sldId id="1234" r:id="rId9"/>
    <p:sldId id="1246" r:id="rId10"/>
    <p:sldId id="1247" r:id="rId11"/>
    <p:sldId id="1256" r:id="rId12"/>
    <p:sldId id="1257" r:id="rId13"/>
    <p:sldId id="1258" r:id="rId14"/>
    <p:sldId id="1259" r:id="rId15"/>
    <p:sldId id="1260" r:id="rId16"/>
    <p:sldId id="1261" r:id="rId17"/>
    <p:sldId id="1262" r:id="rId18"/>
    <p:sldId id="1263" r:id="rId19"/>
    <p:sldId id="1264" r:id="rId20"/>
    <p:sldId id="1265" r:id="rId21"/>
    <p:sldId id="1266" r:id="rId22"/>
    <p:sldId id="1267" r:id="rId23"/>
    <p:sldId id="1268" r:id="rId24"/>
    <p:sldId id="1269" r:id="rId25"/>
    <p:sldId id="1270" r:id="rId26"/>
    <p:sldId id="1271" r:id="rId27"/>
    <p:sldId id="1275" r:id="rId28"/>
    <p:sldId id="1276" r:id="rId29"/>
    <p:sldId id="1277" r:id="rId30"/>
    <p:sldId id="1278" r:id="rId31"/>
    <p:sldId id="1279" r:id="rId32"/>
    <p:sldId id="1280" r:id="rId33"/>
    <p:sldId id="1281" r:id="rId34"/>
    <p:sldId id="124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8E3F99-1F2C-464F-AEDA-C94A00424118}">
          <p14:sldIdLst>
            <p14:sldId id="1244"/>
            <p14:sldId id="1245"/>
            <p14:sldId id="1234"/>
            <p14:sldId id="1247"/>
            <p14:sldId id="1243"/>
            <p14:sldId id="1246"/>
            <p14:sldId id="1256"/>
            <p14:sldId id="1257"/>
            <p14:sldId id="1258"/>
            <p14:sldId id="1259"/>
            <p14:sldId id="1260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  <p14:sldId id="1270"/>
            <p14:sldId id="1271"/>
            <p14:sldId id="1275"/>
            <p14:sldId id="1276"/>
            <p14:sldId id="1277"/>
            <p14:sldId id="1278"/>
            <p14:sldId id="1279"/>
            <p14:sldId id="1280"/>
            <p14:sldId id="1281"/>
            <p14:sldId id="12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CC"/>
    <a:srgbClr val="0070C0"/>
    <a:srgbClr val="E8F1EE"/>
    <a:srgbClr val="CDE2DB"/>
    <a:srgbClr val="D0CECE"/>
    <a:srgbClr val="009051"/>
    <a:srgbClr val="CEF4EC"/>
    <a:srgbClr val="404040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30" autoAdjust="0"/>
    <p:restoredTop sz="86384" autoAdjust="0"/>
  </p:normalViewPr>
  <p:slideViewPr>
    <p:cSldViewPr snapToGrid="0">
      <p:cViewPr varScale="1">
        <p:scale>
          <a:sx n="111" d="100"/>
          <a:sy n="111" d="100"/>
        </p:scale>
        <p:origin x="342" y="96"/>
      </p:cViewPr>
      <p:guideLst>
        <p:guide orient="horz" pos="2160"/>
        <p:guide pos="3820"/>
      </p:guideLst>
    </p:cSldViewPr>
  </p:slideViewPr>
  <p:outlineViewPr>
    <p:cViewPr>
      <p:scale>
        <a:sx n="33" d="100"/>
        <a:sy n="33" d="100"/>
      </p:scale>
      <p:origin x="31" y="54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A603-9B2F-4BB7-BEEE-6E0FE7239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6719-5532-4E4C-BD10-24C610D0E2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>
            <a:fillRect/>
          </a:stretch>
        </p:blipFill>
        <p:spPr bwMode="auto">
          <a:xfrm>
            <a:off x="-2" y="-21515"/>
            <a:ext cx="12192002" cy="68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95326" y="87640"/>
            <a:ext cx="9977830" cy="74897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200">
                <a:solidFill>
                  <a:srgbClr val="3A3A3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" name="Picture 2" descr="F:\Design\CSI Default\brand\中软国际LOGO_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81" y="139848"/>
            <a:ext cx="1253590" cy="5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7039" y="6353027"/>
            <a:ext cx="11396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2557877" y="2986676"/>
            <a:ext cx="1475720" cy="3731476"/>
            <a:chOff x="4673122" y="1139476"/>
            <a:chExt cx="2061850" cy="5213551"/>
          </a:xfrm>
        </p:grpSpPr>
        <p:sp>
          <p:nvSpPr>
            <p:cNvPr id="13" name="矩形 12"/>
            <p:cNvSpPr/>
            <p:nvPr/>
          </p:nvSpPr>
          <p:spPr>
            <a:xfrm>
              <a:off x="4674432" y="1425272"/>
              <a:ext cx="919134" cy="919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0/78/162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5"/>
            <p:cNvSpPr txBox="1"/>
            <p:nvPr userDrawn="1"/>
          </p:nvSpPr>
          <p:spPr>
            <a:xfrm>
              <a:off x="4674433" y="1139476"/>
              <a:ext cx="620198" cy="19263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15838" y="1425272"/>
              <a:ext cx="919134" cy="9191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114/113/113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74432" y="2409253"/>
              <a:ext cx="270000" cy="27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98999" y="2409253"/>
              <a:ext cx="270000" cy="27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23566" y="2409253"/>
              <a:ext cx="270000" cy="27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15838" y="2409253"/>
              <a:ext cx="270000" cy="27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40406" y="2409253"/>
              <a:ext cx="270000" cy="27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64972" y="2409253"/>
              <a:ext cx="270000" cy="27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73122" y="3274535"/>
              <a:ext cx="919134" cy="9191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47/171/143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15"/>
            <p:cNvSpPr txBox="1"/>
            <p:nvPr/>
          </p:nvSpPr>
          <p:spPr>
            <a:xfrm>
              <a:off x="4674431" y="2983927"/>
              <a:ext cx="1140097" cy="22576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815838" y="3274535"/>
              <a:ext cx="919134" cy="9191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236/192/76</a:t>
              </a:r>
              <a:endParaRPr lang="zh-CN" altLang="en-US" sz="3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73122" y="4258516"/>
              <a:ext cx="270000" cy="27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997689" y="4258516"/>
              <a:ext cx="27000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22256" y="4258516"/>
              <a:ext cx="270000" cy="27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15838" y="4258516"/>
              <a:ext cx="270000" cy="27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40405" y="4258516"/>
              <a:ext cx="270000" cy="27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64972" y="4258516"/>
              <a:ext cx="270000" cy="27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15"/>
            <p:cNvSpPr txBox="1"/>
            <p:nvPr/>
          </p:nvSpPr>
          <p:spPr>
            <a:xfrm>
              <a:off x="4673124" y="4813251"/>
              <a:ext cx="793084" cy="19263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73122" y="5099046"/>
              <a:ext cx="919134" cy="9191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230/242/254</a:t>
              </a:r>
              <a:endParaRPr lang="zh-CN" altLang="en-US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14529" y="5099046"/>
              <a:ext cx="919134" cy="919134"/>
            </a:xfrm>
            <a:prstGeom prst="rect">
              <a:avLst/>
            </a:prstGeom>
            <a:solidFill>
              <a:srgbClr val="EB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235/115/0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73122" y="6083027"/>
              <a:ext cx="270000" cy="27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97689" y="6083027"/>
              <a:ext cx="270000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322256" y="6083027"/>
              <a:ext cx="270000" cy="2700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814529" y="6083027"/>
              <a:ext cx="270000" cy="27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39096" y="6083027"/>
              <a:ext cx="270000" cy="27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63663" y="6083027"/>
              <a:ext cx="270000" cy="27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479376" y="228494"/>
            <a:ext cx="144016" cy="483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3 - Left light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-3" y="-27701"/>
            <a:ext cx="12192004" cy="688570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968506" y="1339200"/>
            <a:ext cx="6695956" cy="35100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11000" kern="1200" dirty="0">
                <a:solidFill>
                  <a:schemeClr val="tx2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en-GB" dirty="0"/>
              <a:t>Title slide 3</a:t>
            </a:r>
            <a:br>
              <a:rPr lang="en-GB" dirty="0"/>
            </a:br>
            <a:r>
              <a:rPr lang="en-GB" dirty="0"/>
              <a:t>light right vertical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03952" y="5036400"/>
            <a:ext cx="6660510" cy="216000"/>
          </a:xfrm>
        </p:spPr>
        <p:txBody>
          <a:bodyPr/>
          <a:lstStyle>
            <a:lvl1pPr>
              <a:defRPr lang="en-US" sz="1100" b="1" kern="1200" dirty="0" smtClean="0">
                <a:solidFill>
                  <a:schemeClr val="tx2"/>
                </a:solidFill>
                <a:latin typeface="微软雅黑" panose="020B0503020204020204" charset="-122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5004998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G:\M&amp;C\PRESENTATIONS\2015\New Brand presentation templates-1115\Images\iStock_000015415817_Double_R_LR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09870" y="0"/>
            <a:ext cx="1058213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11000" kern="1200" dirty="0">
                <a:solidFill>
                  <a:schemeClr val="tx2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lang="en-US" sz="1100" b="1" kern="1200" dirty="0" smtClean="0">
                <a:solidFill>
                  <a:schemeClr val="tx2"/>
                </a:solidFill>
                <a:latin typeface="微软雅黑" panose="020B0503020204020204" charset="-122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2765891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6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6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9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10368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52133" y="5036400"/>
            <a:ext cx="8230267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etter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211277" y="445724"/>
            <a:ext cx="5389241" cy="365356"/>
          </a:xfrm>
        </p:spPr>
        <p:txBody>
          <a:bodyPr lIns="144000"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6" y="445724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1177925"/>
            <a:ext cx="5378939" cy="4843463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9004" y="1177925"/>
            <a:ext cx="5361212" cy="4843463"/>
          </a:xfrm>
          <a:ln w="6350">
            <a:solidFill>
              <a:schemeClr val="tx2"/>
            </a:solidFill>
          </a:ln>
        </p:spPr>
        <p:txBody>
          <a:bodyPr lIns="144000" tIns="7200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12772" y="1177925"/>
            <a:ext cx="112100" cy="4843463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150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15" name="Freeform 19"/>
          <p:cNvSpPr>
            <a:spLocks noEditPoints="1"/>
          </p:cNvSpPr>
          <p:nvPr userDrawn="1"/>
        </p:nvSpPr>
        <p:spPr bwMode="auto">
          <a:xfrm>
            <a:off x="996318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LLP, a UK limited liability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partnership,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Audit Plc, a company incorporated under the UK Companies Acts,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431321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3110745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362576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OC301540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23" name="Shape 8"/>
          <p:cNvSpPr txBox="1"/>
          <p:nvPr userDrawn="1"/>
        </p:nvSpPr>
        <p:spPr>
          <a:xfrm>
            <a:off x="10572751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mtClean="0">
                <a:solidFill>
                  <a:srgbClr val="0033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dirty="0">
              <a:solidFill>
                <a:srgbClr val="0033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etter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211277" y="445724"/>
            <a:ext cx="5389241" cy="365356"/>
          </a:xfrm>
        </p:spPr>
        <p:txBody>
          <a:bodyPr lIns="144000"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6" y="445724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1177925"/>
            <a:ext cx="5378939" cy="4843463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29004" y="1177925"/>
            <a:ext cx="5361212" cy="4843463"/>
          </a:xfrm>
          <a:ln w="6350">
            <a:solidFill>
              <a:schemeClr val="tx2"/>
            </a:solidFill>
          </a:ln>
        </p:spPr>
        <p:txBody>
          <a:bodyPr lIns="144000" tIns="7200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211278" y="1177925"/>
            <a:ext cx="112100" cy="4843463"/>
          </a:xfrm>
          <a:prstGeom prst="rect">
            <a:avLst/>
          </a:prstGeom>
          <a:solidFill>
            <a:schemeClr val="tx2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endParaRPr lang="en-GB" sz="150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15" name="Freeform 19"/>
          <p:cNvSpPr>
            <a:spLocks noEditPoints="1"/>
          </p:cNvSpPr>
          <p:nvPr userDrawn="1"/>
        </p:nvSpPr>
        <p:spPr bwMode="auto">
          <a:xfrm>
            <a:off x="996318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LLP, a UK limited liability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partnership,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Audit Plc, a company incorporated under the UK Companies Acts,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431321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3110745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362576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OC301540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23" name="Shape 8"/>
          <p:cNvSpPr txBox="1"/>
          <p:nvPr userDrawn="1"/>
        </p:nvSpPr>
        <p:spPr>
          <a:xfrm>
            <a:off x="10572751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mtClean="0">
                <a:solidFill>
                  <a:srgbClr val="0033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dirty="0">
              <a:solidFill>
                <a:srgbClr val="0033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etter important notice c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1177925"/>
            <a:ext cx="5378939" cy="4843462"/>
          </a:xfrm>
        </p:spPr>
        <p:txBody>
          <a:bodyPr/>
          <a:lstStyle>
            <a:lvl1pPr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11278" y="1177925"/>
            <a:ext cx="5378938" cy="4843462"/>
          </a:xfrm>
          <a:ln w="6350">
            <a:noFill/>
          </a:ln>
        </p:spPr>
        <p:txBody>
          <a:bodyPr lIns="0" tIns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996318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LLP, a UK limited liability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partnership,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Audit Plc, a company incorporated under the UK Companies Acts,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431321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3110745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362576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OC301540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7" name="Shape 8"/>
          <p:cNvSpPr txBox="1"/>
          <p:nvPr userDrawn="1"/>
        </p:nvSpPr>
        <p:spPr>
          <a:xfrm>
            <a:off x="10572751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mtClean="0">
                <a:solidFill>
                  <a:srgbClr val="0033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dirty="0">
              <a:solidFill>
                <a:srgbClr val="0033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6" y="445724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2" y="1422400"/>
            <a:ext cx="2148923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16738" y="1422400"/>
            <a:ext cx="85734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>
            <a:fillRect/>
          </a:stretch>
        </p:blipFill>
        <p:spPr bwMode="auto">
          <a:xfrm>
            <a:off x="-2" y="-10758"/>
            <a:ext cx="12192002" cy="686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 userDrawn="1"/>
        </p:nvSpPr>
        <p:spPr bwMode="auto">
          <a:xfrm>
            <a:off x="575982" y="236407"/>
            <a:ext cx="381130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2" y="1360047"/>
            <a:ext cx="5932394" cy="4718024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1422400"/>
            <a:ext cx="2151185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010879" y="1422400"/>
            <a:ext cx="41870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404295" y="1422400"/>
            <a:ext cx="41870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1422400"/>
            <a:ext cx="2151185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404295" y="1422400"/>
            <a:ext cx="4187077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1422400"/>
            <a:ext cx="10988431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5382338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07877" y="1422400"/>
            <a:ext cx="4968000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574092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5382338" cy="460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6207877" y="1422400"/>
            <a:ext cx="5382338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15975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3830800"/>
            <a:ext cx="10988431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 hasCustomPrompt="1"/>
          </p:nvPr>
        </p:nvSpPr>
        <p:spPr>
          <a:xfrm>
            <a:off x="601786" y="1422400"/>
            <a:ext cx="10988431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 hasCustomPrompt="1"/>
          </p:nvPr>
        </p:nvSpPr>
        <p:spPr>
          <a:xfrm>
            <a:off x="4345846" y="1422400"/>
            <a:ext cx="3500308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 hasCustomPrompt="1"/>
          </p:nvPr>
        </p:nvSpPr>
        <p:spPr>
          <a:xfrm>
            <a:off x="601784" y="1422400"/>
            <a:ext cx="3500308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3" y="3830800"/>
            <a:ext cx="3500308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 hasCustomPrompt="1"/>
          </p:nvPr>
        </p:nvSpPr>
        <p:spPr>
          <a:xfrm>
            <a:off x="8089908" y="1422400"/>
            <a:ext cx="3500308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45845" y="3830800"/>
            <a:ext cx="3500308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089908" y="3830800"/>
            <a:ext cx="3500308" cy="21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1786" y="1422400"/>
            <a:ext cx="10988431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268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850431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99077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47723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1785" y="1426659"/>
            <a:ext cx="1993846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850431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99077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47723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96369" y="1426659"/>
            <a:ext cx="1993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596369" y="2336184"/>
            <a:ext cx="1993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5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407979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14174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020369" y="2336184"/>
            <a:ext cx="2569846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1785" y="1426659"/>
            <a:ext cx="2569846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407979" y="1426659"/>
            <a:ext cx="2569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174" y="1426659"/>
            <a:ext cx="2569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20369" y="1426659"/>
            <a:ext cx="2569846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339200" y="4532800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39200" y="1775459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362710" y="3191932"/>
            <a:ext cx="1466585" cy="1191600"/>
          </a:xfrm>
          <a:prstGeom prst="ellipse">
            <a:avLst/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ctr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7339200" y="1428430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39200" y="4182242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01786" y="4532800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01786" y="4182242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6" y="1775459"/>
            <a:ext cx="4251015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1786" y="1428430"/>
            <a:ext cx="425101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5047199" y="2812312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noAutofit/>
          </a:bodyPr>
          <a:lstStyle/>
          <a:p>
            <a:endParaRPr lang="en-GB" sz="90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6636002" y="2812312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noAutofit/>
          </a:bodyPr>
          <a:lstStyle/>
          <a:p>
            <a:endParaRPr lang="en-GB" sz="90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5047199" y="4385153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noAutofit/>
          </a:bodyPr>
          <a:lstStyle/>
          <a:p>
            <a:endParaRPr lang="en-GB" sz="90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6636002" y="4385153"/>
            <a:ext cx="5088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noAutofit/>
          </a:bodyPr>
          <a:lstStyle/>
          <a:p>
            <a:endParaRPr lang="en-GB" sz="900" dirty="0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159754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5" y="1781376"/>
            <a:ext cx="5382338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1785" y="1426659"/>
            <a:ext cx="5382338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07877" y="1781376"/>
            <a:ext cx="5382338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207877" y="1426659"/>
            <a:ext cx="5382338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20708" y="4241200"/>
            <a:ext cx="53695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20708" y="1775459"/>
            <a:ext cx="53695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220708" y="1428430"/>
            <a:ext cx="53695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6220708" y="3890142"/>
            <a:ext cx="53695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01784" y="4241200"/>
            <a:ext cx="53683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01784" y="3890142"/>
            <a:ext cx="53683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4" y="1775459"/>
            <a:ext cx="5368308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1784" y="1428430"/>
            <a:ext cx="5368308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33631" y="3829182"/>
            <a:ext cx="5356585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20708" y="1422403"/>
            <a:ext cx="5356585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708" y="3829182"/>
            <a:ext cx="5368308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1784" y="1422403"/>
            <a:ext cx="5368308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786" y="451575"/>
            <a:ext cx="10988431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1785" y="203863"/>
            <a:ext cx="10574092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one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two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three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6400" y="1346400"/>
            <a:ext cx="8256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four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2116975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752133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REPOR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6"/>
          <p:cNvSpPr>
            <a:spLocks noChangeArrowheads="1"/>
          </p:cNvSpPr>
          <p:nvPr userDrawn="1"/>
        </p:nvSpPr>
        <p:spPr bwMode="gray">
          <a:xfrm>
            <a:off x="2097619" y="6233914"/>
            <a:ext cx="1795637" cy="22659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pPr defTabSz="824865" eaLnBrk="0" hangingPunct="0">
              <a:tabLst>
                <a:tab pos="2856230" algn="ctr"/>
                <a:tab pos="5712460" algn="r"/>
              </a:tabLst>
            </a:pP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KPMG LLP, a UK limited liability partnership, is a member of KPMG International,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a Swiss cooperative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gray">
          <a:xfrm>
            <a:off x="8455378" y="6233917"/>
            <a:ext cx="1512005" cy="21865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pPr defTabSz="824865" eaLnBrk="0" hangingPunct="0">
              <a:tabLst>
                <a:tab pos="2856230" algn="ctr"/>
                <a:tab pos="5712460" algn="r"/>
              </a:tabLst>
            </a:pP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in England No OC301540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  <a:p>
            <a:pPr defTabSz="824865" eaLnBrk="0" hangingPunct="0">
              <a:tabLst>
                <a:tab pos="2856230" algn="ctr"/>
                <a:tab pos="5712460" algn="r"/>
              </a:tabLst>
            </a:pP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office: 15 Canada Square,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London E14 5GL 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gray">
          <a:xfrm>
            <a:off x="4124777" y="6233914"/>
            <a:ext cx="2325889" cy="31019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KPMG Audit </a:t>
            </a:r>
            <a:r>
              <a:rPr lang="en-US" sz="550" dirty="0" err="1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Plc</a:t>
            </a: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, a company incorporated under the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UK Companies Acts, is a member of KPMG International,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a Swiss cooperative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gray">
          <a:xfrm>
            <a:off x="6682185" y="6233917"/>
            <a:ext cx="1541674" cy="21865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in England No 3110745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office: 15 Canada Square,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London E14 5GL 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601784" y="6233917"/>
            <a:ext cx="671481" cy="223557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REPORT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 userDrawn="1"/>
        </p:nvSpPr>
        <p:spPr bwMode="gray">
          <a:xfrm>
            <a:off x="2097619" y="6233914"/>
            <a:ext cx="1795637" cy="22659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pPr defTabSz="824865" eaLnBrk="0" hangingPunct="0">
              <a:tabLst>
                <a:tab pos="2856230" algn="ctr"/>
                <a:tab pos="5712460" algn="r"/>
              </a:tabLst>
            </a:pP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KPMG LLP, a UK limited liability partnership, is a member of KPMG International,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a Swiss cooperative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gray">
          <a:xfrm>
            <a:off x="8455378" y="6233917"/>
            <a:ext cx="1512005" cy="21865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pPr defTabSz="824865" eaLnBrk="0" hangingPunct="0">
              <a:tabLst>
                <a:tab pos="2856230" algn="ctr"/>
                <a:tab pos="5712460" algn="r"/>
              </a:tabLst>
            </a:pP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in England No OC301540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  <a:p>
            <a:pPr defTabSz="824865" eaLnBrk="0" hangingPunct="0">
              <a:tabLst>
                <a:tab pos="2856230" algn="ctr"/>
                <a:tab pos="5712460" algn="r"/>
              </a:tabLst>
            </a:pP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office: 15 Canada Square,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London E14 5GL 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gray">
          <a:xfrm>
            <a:off x="4124777" y="6233914"/>
            <a:ext cx="2325889" cy="310198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KPMG Audit </a:t>
            </a:r>
            <a:r>
              <a:rPr lang="en-US" sz="550" dirty="0" err="1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Plc</a:t>
            </a: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, a company incorporated under the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UK Companies Acts, is a member of KPMG International,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a Swiss cooperative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gray">
          <a:xfrm>
            <a:off x="6682185" y="6233917"/>
            <a:ext cx="1541674" cy="218653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lIns="0" tIns="0" rIns="0" bIns="0" anchor="t" anchorCtr="0"/>
          <a:lstStyle/>
          <a:p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in England No 3110745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Registered office: 15 Canada Square, </a:t>
            </a:r>
            <a:b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</a:br>
            <a:r>
              <a:rPr lang="en-US" sz="55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cs typeface="Arial" panose="020B0604020202020204" pitchFamily="34" charset="0"/>
              </a:rPr>
              <a:t>London E14 5GL </a:t>
            </a:r>
            <a:endParaRPr lang="en-US" sz="55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>
            <a:spLocks noEditPoints="1"/>
          </p:cNvSpPr>
          <p:nvPr userDrawn="1"/>
        </p:nvSpPr>
        <p:spPr bwMode="auto">
          <a:xfrm>
            <a:off x="601784" y="6233917"/>
            <a:ext cx="671481" cy="223557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574092" cy="723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1785" y="1422400"/>
            <a:ext cx="10574092" cy="4604400"/>
          </a:xfrm>
        </p:spPr>
        <p:txBody>
          <a:bodyPr/>
          <a:lstStyle>
            <a:lvl1pPr>
              <a:defRPr>
                <a:latin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REPORT 2 COLUMN AND COVER LETTER RUN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1786" y="1177925"/>
            <a:ext cx="5378939" cy="4843462"/>
          </a:xfrm>
        </p:spPr>
        <p:txBody>
          <a:bodyPr/>
          <a:lstStyle>
            <a:lvl1pPr>
              <a:defRPr sz="80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12772" y="1177925"/>
            <a:ext cx="5377444" cy="4843462"/>
          </a:xfrm>
          <a:ln w="6350">
            <a:noFill/>
          </a:ln>
        </p:spPr>
        <p:txBody>
          <a:bodyPr lIns="0" tIns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601786" y="451705"/>
            <a:ext cx="5378939" cy="365356"/>
          </a:xfrm>
        </p:spPr>
        <p:txBody>
          <a:bodyPr/>
          <a:lstStyle>
            <a:lvl1pPr>
              <a:spcAft>
                <a:spcPts val="300"/>
              </a:spcAft>
              <a:defRPr sz="800"/>
            </a:lvl1pPr>
            <a:lvl2pPr>
              <a:spcAft>
                <a:spcPts val="300"/>
              </a:spcAft>
              <a:defRPr sz="800"/>
            </a:lvl2pPr>
            <a:lvl3pPr>
              <a:spcAft>
                <a:spcPts val="300"/>
              </a:spcAft>
              <a:defRPr sz="800"/>
            </a:lvl3pPr>
            <a:lvl4pPr>
              <a:spcAft>
                <a:spcPts val="300"/>
              </a:spcAft>
              <a:defRPr sz="800"/>
            </a:lvl4pPr>
            <a:lvl5pPr>
              <a:spcAft>
                <a:spcPts val="30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601785" y="6320118"/>
            <a:ext cx="5664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8800" y="6320118"/>
            <a:ext cx="164804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LLP, a UK limited liability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partnership,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75393" y="6320118"/>
            <a:ext cx="203737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KPMG Audit Plc, a company incorporated under the UK Companies Acts, is a member of KPMG International, a Swiss cooperative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431321" y="6320118"/>
            <a:ext cx="1712708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3110745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362576" y="6320118"/>
            <a:ext cx="1903137" cy="226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in England No OC301540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  <a:p>
            <a:pPr>
              <a:defRPr/>
            </a:pP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Registered office: 15 Canada Square, </a:t>
            </a:r>
            <a:b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</a:br>
            <a:r>
              <a:rPr lang="en-GB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London E14 5GL </a:t>
            </a:r>
            <a:endParaRPr lang="en-GB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  <p:sp>
        <p:nvSpPr>
          <p:cNvPr id="17" name="Shape 8"/>
          <p:cNvSpPr txBox="1"/>
          <p:nvPr userDrawn="1"/>
        </p:nvSpPr>
        <p:spPr>
          <a:xfrm>
            <a:off x="10973872" y="6320118"/>
            <a:ext cx="616342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mtClean="0">
                <a:solidFill>
                  <a:srgbClr val="0033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dirty="0">
              <a:solidFill>
                <a:srgbClr val="0033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-3" y="-27701"/>
            <a:ext cx="12192004" cy="688570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734868" y="820742"/>
            <a:ext cx="5362978" cy="754061"/>
          </a:xfrm>
        </p:spPr>
        <p:txBody>
          <a:bodyPr/>
          <a:lstStyle>
            <a:lvl1pPr>
              <a:lnSpc>
                <a:spcPct val="70000"/>
              </a:lnSpc>
              <a:defRPr lang="en-US" sz="4400" b="0" kern="1200" dirty="0" smtClean="0">
                <a:solidFill>
                  <a:schemeClr val="tx2"/>
                </a:solidFill>
                <a:latin typeface="微软雅黑" panose="020B0503020204020204" charset="-122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7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34869" y="1435735"/>
            <a:ext cx="4603569" cy="3267075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900" b="0" kern="1200" dirty="0" smtClean="0">
                <a:solidFill>
                  <a:schemeClr val="tx1"/>
                </a:solidFill>
                <a:latin typeface="微软雅黑" panose="020B0503020204020204" charset="-122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900" b="0" kern="1200" dirty="0" smtClean="0">
                <a:solidFill>
                  <a:schemeClr val="tx1"/>
                </a:solidFill>
                <a:latin typeface="微软雅黑" panose="020B0503020204020204" charset="-122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lang="en-US" sz="900" b="0" kern="1200" dirty="0" smtClean="0">
                <a:solidFill>
                  <a:schemeClr val="tx1"/>
                </a:solidFill>
                <a:latin typeface="微软雅黑" panose="020B0503020204020204" charset="-122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lang="en-US" sz="900" b="0" kern="1200" dirty="0" smtClean="0">
                <a:solidFill>
                  <a:schemeClr val="tx1"/>
                </a:solidFill>
                <a:latin typeface="微软雅黑" panose="020B0503020204020204" charset="-122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lang="en-GB" sz="900" b="0" kern="1200" dirty="0">
                <a:solidFill>
                  <a:schemeClr val="tx1"/>
                </a:solidFill>
                <a:latin typeface="微软雅黑" panose="020B0503020204020204" charset="-122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5734869" y="6320118"/>
            <a:ext cx="522831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2111999" y="3443259"/>
            <a:ext cx="3115687" cy="402492"/>
            <a:chOff x="3127375" y="2960688"/>
            <a:chExt cx="5930900" cy="942975"/>
          </a:xfrm>
        </p:grpSpPr>
        <p:grpSp>
          <p:nvGrpSpPr>
            <p:cNvPr id="13" name="Group 12"/>
            <p:cNvGrpSpPr/>
            <p:nvPr/>
          </p:nvGrpSpPr>
          <p:grpSpPr>
            <a:xfrm>
              <a:off x="8115300" y="2960688"/>
              <a:ext cx="942975" cy="942975"/>
              <a:chOff x="8115300" y="2960688"/>
              <a:chExt cx="942975" cy="942975"/>
            </a:xfrm>
          </p:grpSpPr>
          <p:pic>
            <p:nvPicPr>
              <p:cNvPr id="38" name="Picture 5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8115300" y="2960688"/>
                <a:ext cx="942975" cy="942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8289925" y="3201988"/>
                <a:ext cx="593725" cy="450850"/>
              </a:xfrm>
              <a:custGeom>
                <a:avLst/>
                <a:gdLst>
                  <a:gd name="T0" fmla="*/ 318 w 374"/>
                  <a:gd name="T1" fmla="*/ 0 h 284"/>
                  <a:gd name="T2" fmla="*/ 56 w 374"/>
                  <a:gd name="T3" fmla="*/ 0 h 284"/>
                  <a:gd name="T4" fmla="*/ 56 w 374"/>
                  <a:gd name="T5" fmla="*/ 0 h 284"/>
                  <a:gd name="T6" fmla="*/ 44 w 374"/>
                  <a:gd name="T7" fmla="*/ 2 h 284"/>
                  <a:gd name="T8" fmla="*/ 34 w 374"/>
                  <a:gd name="T9" fmla="*/ 4 h 284"/>
                  <a:gd name="T10" fmla="*/ 24 w 374"/>
                  <a:gd name="T11" fmla="*/ 10 h 284"/>
                  <a:gd name="T12" fmla="*/ 16 w 374"/>
                  <a:gd name="T13" fmla="*/ 16 h 284"/>
                  <a:gd name="T14" fmla="*/ 8 w 374"/>
                  <a:gd name="T15" fmla="*/ 24 h 284"/>
                  <a:gd name="T16" fmla="*/ 4 w 374"/>
                  <a:gd name="T17" fmla="*/ 34 h 284"/>
                  <a:gd name="T18" fmla="*/ 0 w 374"/>
                  <a:gd name="T19" fmla="*/ 44 h 284"/>
                  <a:gd name="T20" fmla="*/ 0 w 374"/>
                  <a:gd name="T21" fmla="*/ 56 h 284"/>
                  <a:gd name="T22" fmla="*/ 0 w 374"/>
                  <a:gd name="T23" fmla="*/ 228 h 284"/>
                  <a:gd name="T24" fmla="*/ 0 w 374"/>
                  <a:gd name="T25" fmla="*/ 228 h 284"/>
                  <a:gd name="T26" fmla="*/ 0 w 374"/>
                  <a:gd name="T27" fmla="*/ 240 h 284"/>
                  <a:gd name="T28" fmla="*/ 4 w 374"/>
                  <a:gd name="T29" fmla="*/ 250 h 284"/>
                  <a:gd name="T30" fmla="*/ 8 w 374"/>
                  <a:gd name="T31" fmla="*/ 260 h 284"/>
                  <a:gd name="T32" fmla="*/ 16 w 374"/>
                  <a:gd name="T33" fmla="*/ 268 h 284"/>
                  <a:gd name="T34" fmla="*/ 24 w 374"/>
                  <a:gd name="T35" fmla="*/ 274 h 284"/>
                  <a:gd name="T36" fmla="*/ 34 w 374"/>
                  <a:gd name="T37" fmla="*/ 280 h 284"/>
                  <a:gd name="T38" fmla="*/ 44 w 374"/>
                  <a:gd name="T39" fmla="*/ 282 h 284"/>
                  <a:gd name="T40" fmla="*/ 56 w 374"/>
                  <a:gd name="T41" fmla="*/ 284 h 284"/>
                  <a:gd name="T42" fmla="*/ 318 w 374"/>
                  <a:gd name="T43" fmla="*/ 284 h 284"/>
                  <a:gd name="T44" fmla="*/ 318 w 374"/>
                  <a:gd name="T45" fmla="*/ 284 h 284"/>
                  <a:gd name="T46" fmla="*/ 330 w 374"/>
                  <a:gd name="T47" fmla="*/ 282 h 284"/>
                  <a:gd name="T48" fmla="*/ 340 w 374"/>
                  <a:gd name="T49" fmla="*/ 280 h 284"/>
                  <a:gd name="T50" fmla="*/ 350 w 374"/>
                  <a:gd name="T51" fmla="*/ 274 h 284"/>
                  <a:gd name="T52" fmla="*/ 358 w 374"/>
                  <a:gd name="T53" fmla="*/ 268 h 284"/>
                  <a:gd name="T54" fmla="*/ 364 w 374"/>
                  <a:gd name="T55" fmla="*/ 260 h 284"/>
                  <a:gd name="T56" fmla="*/ 370 w 374"/>
                  <a:gd name="T57" fmla="*/ 250 h 284"/>
                  <a:gd name="T58" fmla="*/ 372 w 374"/>
                  <a:gd name="T59" fmla="*/ 240 h 284"/>
                  <a:gd name="T60" fmla="*/ 374 w 374"/>
                  <a:gd name="T61" fmla="*/ 228 h 284"/>
                  <a:gd name="T62" fmla="*/ 374 w 374"/>
                  <a:gd name="T63" fmla="*/ 56 h 284"/>
                  <a:gd name="T64" fmla="*/ 374 w 374"/>
                  <a:gd name="T65" fmla="*/ 56 h 284"/>
                  <a:gd name="T66" fmla="*/ 372 w 374"/>
                  <a:gd name="T67" fmla="*/ 44 h 284"/>
                  <a:gd name="T68" fmla="*/ 370 w 374"/>
                  <a:gd name="T69" fmla="*/ 34 h 284"/>
                  <a:gd name="T70" fmla="*/ 364 w 374"/>
                  <a:gd name="T71" fmla="*/ 24 h 284"/>
                  <a:gd name="T72" fmla="*/ 358 w 374"/>
                  <a:gd name="T73" fmla="*/ 16 h 284"/>
                  <a:gd name="T74" fmla="*/ 350 w 374"/>
                  <a:gd name="T75" fmla="*/ 10 h 284"/>
                  <a:gd name="T76" fmla="*/ 340 w 374"/>
                  <a:gd name="T77" fmla="*/ 4 h 284"/>
                  <a:gd name="T78" fmla="*/ 330 w 374"/>
                  <a:gd name="T79" fmla="*/ 2 h 284"/>
                  <a:gd name="T80" fmla="*/ 318 w 374"/>
                  <a:gd name="T81" fmla="*/ 0 h 284"/>
                  <a:gd name="T82" fmla="*/ 318 w 374"/>
                  <a:gd name="T83" fmla="*/ 0 h 284"/>
                  <a:gd name="T84" fmla="*/ 132 w 374"/>
                  <a:gd name="T85" fmla="*/ 204 h 284"/>
                  <a:gd name="T86" fmla="*/ 132 w 374"/>
                  <a:gd name="T87" fmla="*/ 80 h 284"/>
                  <a:gd name="T88" fmla="*/ 240 w 374"/>
                  <a:gd name="T89" fmla="*/ 142 h 284"/>
                  <a:gd name="T90" fmla="*/ 132 w 374"/>
                  <a:gd name="T91" fmla="*/ 204 h 284"/>
                  <a:gd name="T92" fmla="*/ 132 w 374"/>
                  <a:gd name="T9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74" h="284">
                    <a:moveTo>
                      <a:pt x="31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8" y="24"/>
                    </a:lnTo>
                    <a:lnTo>
                      <a:pt x="4" y="34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0" y="228"/>
                    </a:lnTo>
                    <a:lnTo>
                      <a:pt x="0" y="228"/>
                    </a:lnTo>
                    <a:lnTo>
                      <a:pt x="0" y="240"/>
                    </a:lnTo>
                    <a:lnTo>
                      <a:pt x="4" y="250"/>
                    </a:lnTo>
                    <a:lnTo>
                      <a:pt x="8" y="260"/>
                    </a:lnTo>
                    <a:lnTo>
                      <a:pt x="16" y="268"/>
                    </a:lnTo>
                    <a:lnTo>
                      <a:pt x="24" y="274"/>
                    </a:lnTo>
                    <a:lnTo>
                      <a:pt x="34" y="280"/>
                    </a:lnTo>
                    <a:lnTo>
                      <a:pt x="44" y="282"/>
                    </a:lnTo>
                    <a:lnTo>
                      <a:pt x="56" y="284"/>
                    </a:lnTo>
                    <a:lnTo>
                      <a:pt x="318" y="284"/>
                    </a:lnTo>
                    <a:lnTo>
                      <a:pt x="318" y="284"/>
                    </a:lnTo>
                    <a:lnTo>
                      <a:pt x="330" y="282"/>
                    </a:lnTo>
                    <a:lnTo>
                      <a:pt x="340" y="280"/>
                    </a:lnTo>
                    <a:lnTo>
                      <a:pt x="350" y="274"/>
                    </a:lnTo>
                    <a:lnTo>
                      <a:pt x="358" y="268"/>
                    </a:lnTo>
                    <a:lnTo>
                      <a:pt x="364" y="260"/>
                    </a:lnTo>
                    <a:lnTo>
                      <a:pt x="370" y="250"/>
                    </a:lnTo>
                    <a:lnTo>
                      <a:pt x="372" y="240"/>
                    </a:lnTo>
                    <a:lnTo>
                      <a:pt x="374" y="228"/>
                    </a:lnTo>
                    <a:lnTo>
                      <a:pt x="374" y="56"/>
                    </a:lnTo>
                    <a:lnTo>
                      <a:pt x="374" y="56"/>
                    </a:lnTo>
                    <a:lnTo>
                      <a:pt x="372" y="44"/>
                    </a:lnTo>
                    <a:lnTo>
                      <a:pt x="370" y="34"/>
                    </a:lnTo>
                    <a:lnTo>
                      <a:pt x="364" y="24"/>
                    </a:lnTo>
                    <a:lnTo>
                      <a:pt x="358" y="16"/>
                    </a:lnTo>
                    <a:lnTo>
                      <a:pt x="350" y="10"/>
                    </a:lnTo>
                    <a:lnTo>
                      <a:pt x="340" y="4"/>
                    </a:lnTo>
                    <a:lnTo>
                      <a:pt x="330" y="2"/>
                    </a:lnTo>
                    <a:lnTo>
                      <a:pt x="318" y="0"/>
                    </a:lnTo>
                    <a:lnTo>
                      <a:pt x="318" y="0"/>
                    </a:lnTo>
                    <a:close/>
                    <a:moveTo>
                      <a:pt x="132" y="204"/>
                    </a:moveTo>
                    <a:lnTo>
                      <a:pt x="132" y="80"/>
                    </a:lnTo>
                    <a:lnTo>
                      <a:pt x="240" y="142"/>
                    </a:lnTo>
                    <a:lnTo>
                      <a:pt x="132" y="204"/>
                    </a:lnTo>
                    <a:lnTo>
                      <a:pt x="132" y="2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127875" y="2970213"/>
              <a:ext cx="914400" cy="914400"/>
              <a:chOff x="7127875" y="2970213"/>
              <a:chExt cx="914400" cy="914400"/>
            </a:xfrm>
          </p:grpSpPr>
          <p:sp>
            <p:nvSpPr>
              <p:cNvPr id="36" name="Freeform 35"/>
              <p:cNvSpPr/>
              <p:nvPr/>
            </p:nvSpPr>
            <p:spPr bwMode="auto">
              <a:xfrm>
                <a:off x="7127875" y="2970213"/>
                <a:ext cx="914400" cy="914400"/>
              </a:xfrm>
              <a:custGeom>
                <a:avLst/>
                <a:gdLst>
                  <a:gd name="T0" fmla="*/ 544 w 576"/>
                  <a:gd name="T1" fmla="*/ 576 h 576"/>
                  <a:gd name="T2" fmla="*/ 544 w 576"/>
                  <a:gd name="T3" fmla="*/ 576 h 576"/>
                  <a:gd name="T4" fmla="*/ 552 w 576"/>
                  <a:gd name="T5" fmla="*/ 576 h 576"/>
                  <a:gd name="T6" fmla="*/ 558 w 576"/>
                  <a:gd name="T7" fmla="*/ 574 h 576"/>
                  <a:gd name="T8" fmla="*/ 568 w 576"/>
                  <a:gd name="T9" fmla="*/ 568 h 576"/>
                  <a:gd name="T10" fmla="*/ 574 w 576"/>
                  <a:gd name="T11" fmla="*/ 558 h 576"/>
                  <a:gd name="T12" fmla="*/ 576 w 576"/>
                  <a:gd name="T13" fmla="*/ 552 h 576"/>
                  <a:gd name="T14" fmla="*/ 576 w 576"/>
                  <a:gd name="T15" fmla="*/ 544 h 576"/>
                  <a:gd name="T16" fmla="*/ 576 w 576"/>
                  <a:gd name="T17" fmla="*/ 32 h 576"/>
                  <a:gd name="T18" fmla="*/ 576 w 576"/>
                  <a:gd name="T19" fmla="*/ 32 h 576"/>
                  <a:gd name="T20" fmla="*/ 576 w 576"/>
                  <a:gd name="T21" fmla="*/ 26 h 576"/>
                  <a:gd name="T22" fmla="*/ 574 w 576"/>
                  <a:gd name="T23" fmla="*/ 20 h 576"/>
                  <a:gd name="T24" fmla="*/ 568 w 576"/>
                  <a:gd name="T25" fmla="*/ 10 h 576"/>
                  <a:gd name="T26" fmla="*/ 558 w 576"/>
                  <a:gd name="T27" fmla="*/ 4 h 576"/>
                  <a:gd name="T28" fmla="*/ 552 w 576"/>
                  <a:gd name="T29" fmla="*/ 2 h 576"/>
                  <a:gd name="T30" fmla="*/ 544 w 576"/>
                  <a:gd name="T31" fmla="*/ 0 h 576"/>
                  <a:gd name="T32" fmla="*/ 32 w 576"/>
                  <a:gd name="T33" fmla="*/ 0 h 576"/>
                  <a:gd name="T34" fmla="*/ 32 w 576"/>
                  <a:gd name="T35" fmla="*/ 0 h 576"/>
                  <a:gd name="T36" fmla="*/ 26 w 576"/>
                  <a:gd name="T37" fmla="*/ 2 h 576"/>
                  <a:gd name="T38" fmla="*/ 20 w 576"/>
                  <a:gd name="T39" fmla="*/ 4 h 576"/>
                  <a:gd name="T40" fmla="*/ 10 w 576"/>
                  <a:gd name="T41" fmla="*/ 10 h 576"/>
                  <a:gd name="T42" fmla="*/ 4 w 576"/>
                  <a:gd name="T43" fmla="*/ 20 h 576"/>
                  <a:gd name="T44" fmla="*/ 2 w 576"/>
                  <a:gd name="T45" fmla="*/ 26 h 576"/>
                  <a:gd name="T46" fmla="*/ 0 w 576"/>
                  <a:gd name="T47" fmla="*/ 32 h 576"/>
                  <a:gd name="T48" fmla="*/ 0 w 576"/>
                  <a:gd name="T49" fmla="*/ 544 h 576"/>
                  <a:gd name="T50" fmla="*/ 0 w 576"/>
                  <a:gd name="T51" fmla="*/ 544 h 576"/>
                  <a:gd name="T52" fmla="*/ 2 w 576"/>
                  <a:gd name="T53" fmla="*/ 552 h 576"/>
                  <a:gd name="T54" fmla="*/ 4 w 576"/>
                  <a:gd name="T55" fmla="*/ 558 h 576"/>
                  <a:gd name="T56" fmla="*/ 10 w 576"/>
                  <a:gd name="T57" fmla="*/ 568 h 576"/>
                  <a:gd name="T58" fmla="*/ 20 w 576"/>
                  <a:gd name="T59" fmla="*/ 574 h 576"/>
                  <a:gd name="T60" fmla="*/ 26 w 576"/>
                  <a:gd name="T61" fmla="*/ 576 h 576"/>
                  <a:gd name="T62" fmla="*/ 32 w 576"/>
                  <a:gd name="T63" fmla="*/ 576 h 576"/>
                  <a:gd name="T64" fmla="*/ 544 w 576"/>
                  <a:gd name="T65" fmla="*/ 576 h 576"/>
                  <a:gd name="T66" fmla="*/ 544 w 576"/>
                  <a:gd name="T67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76" h="576">
                    <a:moveTo>
                      <a:pt x="544" y="576"/>
                    </a:moveTo>
                    <a:lnTo>
                      <a:pt x="544" y="576"/>
                    </a:lnTo>
                    <a:lnTo>
                      <a:pt x="552" y="576"/>
                    </a:lnTo>
                    <a:lnTo>
                      <a:pt x="558" y="574"/>
                    </a:lnTo>
                    <a:lnTo>
                      <a:pt x="568" y="568"/>
                    </a:lnTo>
                    <a:lnTo>
                      <a:pt x="574" y="558"/>
                    </a:lnTo>
                    <a:lnTo>
                      <a:pt x="576" y="552"/>
                    </a:lnTo>
                    <a:lnTo>
                      <a:pt x="576" y="544"/>
                    </a:lnTo>
                    <a:lnTo>
                      <a:pt x="576" y="32"/>
                    </a:lnTo>
                    <a:lnTo>
                      <a:pt x="576" y="32"/>
                    </a:lnTo>
                    <a:lnTo>
                      <a:pt x="576" y="26"/>
                    </a:lnTo>
                    <a:lnTo>
                      <a:pt x="574" y="20"/>
                    </a:lnTo>
                    <a:lnTo>
                      <a:pt x="568" y="10"/>
                    </a:lnTo>
                    <a:lnTo>
                      <a:pt x="558" y="4"/>
                    </a:lnTo>
                    <a:lnTo>
                      <a:pt x="552" y="2"/>
                    </a:lnTo>
                    <a:lnTo>
                      <a:pt x="5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0" y="10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544"/>
                    </a:lnTo>
                    <a:lnTo>
                      <a:pt x="0" y="544"/>
                    </a:lnTo>
                    <a:lnTo>
                      <a:pt x="2" y="552"/>
                    </a:lnTo>
                    <a:lnTo>
                      <a:pt x="4" y="558"/>
                    </a:lnTo>
                    <a:lnTo>
                      <a:pt x="10" y="568"/>
                    </a:lnTo>
                    <a:lnTo>
                      <a:pt x="20" y="574"/>
                    </a:lnTo>
                    <a:lnTo>
                      <a:pt x="26" y="576"/>
                    </a:lnTo>
                    <a:lnTo>
                      <a:pt x="32" y="576"/>
                    </a:lnTo>
                    <a:lnTo>
                      <a:pt x="544" y="576"/>
                    </a:lnTo>
                    <a:lnTo>
                      <a:pt x="544" y="576"/>
                    </a:lnTo>
                    <a:close/>
                  </a:path>
                </a:pathLst>
              </a:custGeom>
              <a:solidFill>
                <a:srgbClr val="E5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7248525" y="3141663"/>
                <a:ext cx="679450" cy="552450"/>
              </a:xfrm>
              <a:custGeom>
                <a:avLst/>
                <a:gdLst>
                  <a:gd name="T0" fmla="*/ 298 w 428"/>
                  <a:gd name="T1" fmla="*/ 62 h 348"/>
                  <a:gd name="T2" fmla="*/ 348 w 428"/>
                  <a:gd name="T3" fmla="*/ 70 h 348"/>
                  <a:gd name="T4" fmla="*/ 370 w 428"/>
                  <a:gd name="T5" fmla="*/ 116 h 348"/>
                  <a:gd name="T6" fmla="*/ 354 w 428"/>
                  <a:gd name="T7" fmla="*/ 142 h 348"/>
                  <a:gd name="T8" fmla="*/ 340 w 428"/>
                  <a:gd name="T9" fmla="*/ 128 h 348"/>
                  <a:gd name="T10" fmla="*/ 334 w 428"/>
                  <a:gd name="T11" fmla="*/ 96 h 348"/>
                  <a:gd name="T12" fmla="*/ 306 w 428"/>
                  <a:gd name="T13" fmla="*/ 88 h 348"/>
                  <a:gd name="T14" fmla="*/ 292 w 428"/>
                  <a:gd name="T15" fmla="*/ 78 h 348"/>
                  <a:gd name="T16" fmla="*/ 280 w 428"/>
                  <a:gd name="T17" fmla="*/ 10 h 348"/>
                  <a:gd name="T18" fmla="*/ 332 w 428"/>
                  <a:gd name="T19" fmla="*/ 2 h 348"/>
                  <a:gd name="T20" fmla="*/ 400 w 428"/>
                  <a:gd name="T21" fmla="*/ 38 h 348"/>
                  <a:gd name="T22" fmla="*/ 428 w 428"/>
                  <a:gd name="T23" fmla="*/ 116 h 348"/>
                  <a:gd name="T24" fmla="*/ 416 w 428"/>
                  <a:gd name="T25" fmla="*/ 160 h 348"/>
                  <a:gd name="T26" fmla="*/ 392 w 428"/>
                  <a:gd name="T27" fmla="*/ 152 h 348"/>
                  <a:gd name="T28" fmla="*/ 396 w 428"/>
                  <a:gd name="T29" fmla="*/ 116 h 348"/>
                  <a:gd name="T30" fmla="*/ 374 w 428"/>
                  <a:gd name="T31" fmla="*/ 60 h 348"/>
                  <a:gd name="T32" fmla="*/ 328 w 428"/>
                  <a:gd name="T33" fmla="*/ 34 h 348"/>
                  <a:gd name="T34" fmla="*/ 290 w 428"/>
                  <a:gd name="T35" fmla="*/ 36 h 348"/>
                  <a:gd name="T36" fmla="*/ 166 w 428"/>
                  <a:gd name="T37" fmla="*/ 238 h 348"/>
                  <a:gd name="T38" fmla="*/ 178 w 428"/>
                  <a:gd name="T39" fmla="*/ 244 h 348"/>
                  <a:gd name="T40" fmla="*/ 182 w 428"/>
                  <a:gd name="T41" fmla="*/ 230 h 348"/>
                  <a:gd name="T42" fmla="*/ 168 w 428"/>
                  <a:gd name="T43" fmla="*/ 232 h 348"/>
                  <a:gd name="T44" fmla="*/ 128 w 428"/>
                  <a:gd name="T45" fmla="*/ 278 h 348"/>
                  <a:gd name="T46" fmla="*/ 160 w 428"/>
                  <a:gd name="T47" fmla="*/ 268 h 348"/>
                  <a:gd name="T48" fmla="*/ 160 w 428"/>
                  <a:gd name="T49" fmla="*/ 244 h 348"/>
                  <a:gd name="T50" fmla="*/ 126 w 428"/>
                  <a:gd name="T51" fmla="*/ 244 h 348"/>
                  <a:gd name="T52" fmla="*/ 118 w 428"/>
                  <a:gd name="T53" fmla="*/ 266 h 348"/>
                  <a:gd name="T54" fmla="*/ 100 w 428"/>
                  <a:gd name="T55" fmla="*/ 228 h 348"/>
                  <a:gd name="T56" fmla="*/ 152 w 428"/>
                  <a:gd name="T57" fmla="*/ 190 h 348"/>
                  <a:gd name="T58" fmla="*/ 210 w 428"/>
                  <a:gd name="T59" fmla="*/ 200 h 348"/>
                  <a:gd name="T60" fmla="*/ 230 w 428"/>
                  <a:gd name="T61" fmla="*/ 252 h 348"/>
                  <a:gd name="T62" fmla="*/ 188 w 428"/>
                  <a:gd name="T63" fmla="*/ 300 h 348"/>
                  <a:gd name="T64" fmla="*/ 122 w 428"/>
                  <a:gd name="T65" fmla="*/ 298 h 348"/>
                  <a:gd name="T66" fmla="*/ 44 w 428"/>
                  <a:gd name="T67" fmla="*/ 260 h 348"/>
                  <a:gd name="T68" fmla="*/ 102 w 428"/>
                  <a:gd name="T69" fmla="*/ 314 h 348"/>
                  <a:gd name="T70" fmla="*/ 206 w 428"/>
                  <a:gd name="T71" fmla="*/ 320 h 348"/>
                  <a:gd name="T72" fmla="*/ 298 w 428"/>
                  <a:gd name="T73" fmla="*/ 248 h 348"/>
                  <a:gd name="T74" fmla="*/ 292 w 428"/>
                  <a:gd name="T75" fmla="*/ 202 h 348"/>
                  <a:gd name="T76" fmla="*/ 204 w 428"/>
                  <a:gd name="T77" fmla="*/ 154 h 348"/>
                  <a:gd name="T78" fmla="*/ 114 w 428"/>
                  <a:gd name="T79" fmla="*/ 166 h 348"/>
                  <a:gd name="T80" fmla="*/ 56 w 428"/>
                  <a:gd name="T81" fmla="*/ 208 h 348"/>
                  <a:gd name="T82" fmla="*/ 42 w 428"/>
                  <a:gd name="T83" fmla="*/ 252 h 348"/>
                  <a:gd name="T84" fmla="*/ 24 w 428"/>
                  <a:gd name="T85" fmla="*/ 162 h 348"/>
                  <a:gd name="T86" fmla="*/ 124 w 428"/>
                  <a:gd name="T87" fmla="*/ 68 h 348"/>
                  <a:gd name="T88" fmla="*/ 194 w 428"/>
                  <a:gd name="T89" fmla="*/ 52 h 348"/>
                  <a:gd name="T90" fmla="*/ 214 w 428"/>
                  <a:gd name="T91" fmla="*/ 84 h 348"/>
                  <a:gd name="T92" fmla="*/ 210 w 428"/>
                  <a:gd name="T93" fmla="*/ 116 h 348"/>
                  <a:gd name="T94" fmla="*/ 278 w 428"/>
                  <a:gd name="T95" fmla="*/ 100 h 348"/>
                  <a:gd name="T96" fmla="*/ 318 w 428"/>
                  <a:gd name="T97" fmla="*/ 124 h 348"/>
                  <a:gd name="T98" fmla="*/ 314 w 428"/>
                  <a:gd name="T99" fmla="*/ 164 h 348"/>
                  <a:gd name="T100" fmla="*/ 342 w 428"/>
                  <a:gd name="T101" fmla="*/ 176 h 348"/>
                  <a:gd name="T102" fmla="*/ 374 w 428"/>
                  <a:gd name="T103" fmla="*/ 228 h 348"/>
                  <a:gd name="T104" fmla="*/ 352 w 428"/>
                  <a:gd name="T105" fmla="*/ 280 h 348"/>
                  <a:gd name="T106" fmla="*/ 258 w 428"/>
                  <a:gd name="T107" fmla="*/ 338 h 348"/>
                  <a:gd name="T108" fmla="*/ 156 w 428"/>
                  <a:gd name="T109" fmla="*/ 348 h 348"/>
                  <a:gd name="T110" fmla="*/ 40 w 428"/>
                  <a:gd name="T111" fmla="*/ 308 h 348"/>
                  <a:gd name="T112" fmla="*/ 0 w 428"/>
                  <a:gd name="T113" fmla="*/ 234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8" h="348">
                    <a:moveTo>
                      <a:pt x="292" y="78"/>
                    </a:moveTo>
                    <a:lnTo>
                      <a:pt x="292" y="78"/>
                    </a:lnTo>
                    <a:lnTo>
                      <a:pt x="292" y="74"/>
                    </a:lnTo>
                    <a:lnTo>
                      <a:pt x="292" y="74"/>
                    </a:lnTo>
                    <a:lnTo>
                      <a:pt x="294" y="66"/>
                    </a:lnTo>
                    <a:lnTo>
                      <a:pt x="294" y="66"/>
                    </a:lnTo>
                    <a:lnTo>
                      <a:pt x="298" y="62"/>
                    </a:lnTo>
                    <a:lnTo>
                      <a:pt x="304" y="60"/>
                    </a:lnTo>
                    <a:lnTo>
                      <a:pt x="304" y="60"/>
                    </a:lnTo>
                    <a:lnTo>
                      <a:pt x="316" y="60"/>
                    </a:lnTo>
                    <a:lnTo>
                      <a:pt x="316" y="60"/>
                    </a:lnTo>
                    <a:lnTo>
                      <a:pt x="328" y="60"/>
                    </a:lnTo>
                    <a:lnTo>
                      <a:pt x="338" y="64"/>
                    </a:lnTo>
                    <a:lnTo>
                      <a:pt x="348" y="70"/>
                    </a:lnTo>
                    <a:lnTo>
                      <a:pt x="356" y="78"/>
                    </a:lnTo>
                    <a:lnTo>
                      <a:pt x="356" y="78"/>
                    </a:lnTo>
                    <a:lnTo>
                      <a:pt x="364" y="90"/>
                    </a:lnTo>
                    <a:lnTo>
                      <a:pt x="370" y="104"/>
                    </a:lnTo>
                    <a:lnTo>
                      <a:pt x="370" y="104"/>
                    </a:lnTo>
                    <a:lnTo>
                      <a:pt x="370" y="116"/>
                    </a:lnTo>
                    <a:lnTo>
                      <a:pt x="370" y="116"/>
                    </a:lnTo>
                    <a:lnTo>
                      <a:pt x="370" y="124"/>
                    </a:lnTo>
                    <a:lnTo>
                      <a:pt x="368" y="132"/>
                    </a:lnTo>
                    <a:lnTo>
                      <a:pt x="368" y="132"/>
                    </a:lnTo>
                    <a:lnTo>
                      <a:pt x="364" y="136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54" y="142"/>
                    </a:lnTo>
                    <a:lnTo>
                      <a:pt x="354" y="142"/>
                    </a:lnTo>
                    <a:lnTo>
                      <a:pt x="350" y="140"/>
                    </a:lnTo>
                    <a:lnTo>
                      <a:pt x="350" y="140"/>
                    </a:lnTo>
                    <a:lnTo>
                      <a:pt x="344" y="138"/>
                    </a:lnTo>
                    <a:lnTo>
                      <a:pt x="342" y="134"/>
                    </a:lnTo>
                    <a:lnTo>
                      <a:pt x="342" y="134"/>
                    </a:lnTo>
                    <a:lnTo>
                      <a:pt x="340" y="128"/>
                    </a:lnTo>
                    <a:lnTo>
                      <a:pt x="340" y="128"/>
                    </a:lnTo>
                    <a:lnTo>
                      <a:pt x="340" y="124"/>
                    </a:lnTo>
                    <a:lnTo>
                      <a:pt x="340" y="124"/>
                    </a:lnTo>
                    <a:lnTo>
                      <a:pt x="342" y="114"/>
                    </a:lnTo>
                    <a:lnTo>
                      <a:pt x="342" y="114"/>
                    </a:lnTo>
                    <a:lnTo>
                      <a:pt x="340" y="104"/>
                    </a:lnTo>
                    <a:lnTo>
                      <a:pt x="334" y="96"/>
                    </a:lnTo>
                    <a:lnTo>
                      <a:pt x="334" y="96"/>
                    </a:lnTo>
                    <a:lnTo>
                      <a:pt x="326" y="90"/>
                    </a:lnTo>
                    <a:lnTo>
                      <a:pt x="316" y="88"/>
                    </a:lnTo>
                    <a:lnTo>
                      <a:pt x="316" y="88"/>
                    </a:lnTo>
                    <a:lnTo>
                      <a:pt x="310" y="88"/>
                    </a:lnTo>
                    <a:lnTo>
                      <a:pt x="310" y="88"/>
                    </a:lnTo>
                    <a:lnTo>
                      <a:pt x="306" y="88"/>
                    </a:lnTo>
                    <a:lnTo>
                      <a:pt x="306" y="88"/>
                    </a:lnTo>
                    <a:lnTo>
                      <a:pt x="302" y="88"/>
                    </a:lnTo>
                    <a:lnTo>
                      <a:pt x="298" y="86"/>
                    </a:lnTo>
                    <a:lnTo>
                      <a:pt x="298" y="86"/>
                    </a:lnTo>
                    <a:lnTo>
                      <a:pt x="294" y="82"/>
                    </a:lnTo>
                    <a:lnTo>
                      <a:pt x="292" y="78"/>
                    </a:lnTo>
                    <a:lnTo>
                      <a:pt x="292" y="78"/>
                    </a:lnTo>
                    <a:close/>
                    <a:moveTo>
                      <a:pt x="278" y="22"/>
                    </a:moveTo>
                    <a:lnTo>
                      <a:pt x="278" y="22"/>
                    </a:lnTo>
                    <a:lnTo>
                      <a:pt x="278" y="20"/>
                    </a:lnTo>
                    <a:lnTo>
                      <a:pt x="278" y="20"/>
                    </a:lnTo>
                    <a:lnTo>
                      <a:pt x="278" y="14"/>
                    </a:lnTo>
                    <a:lnTo>
                      <a:pt x="280" y="10"/>
                    </a:lnTo>
                    <a:lnTo>
                      <a:pt x="280" y="10"/>
                    </a:lnTo>
                    <a:lnTo>
                      <a:pt x="286" y="6"/>
                    </a:lnTo>
                    <a:lnTo>
                      <a:pt x="292" y="4"/>
                    </a:lnTo>
                    <a:lnTo>
                      <a:pt x="292" y="4"/>
                    </a:lnTo>
                    <a:lnTo>
                      <a:pt x="302" y="2"/>
                    </a:lnTo>
                    <a:lnTo>
                      <a:pt x="314" y="0"/>
                    </a:lnTo>
                    <a:lnTo>
                      <a:pt x="314" y="0"/>
                    </a:lnTo>
                    <a:lnTo>
                      <a:pt x="332" y="2"/>
                    </a:lnTo>
                    <a:lnTo>
                      <a:pt x="350" y="6"/>
                    </a:lnTo>
                    <a:lnTo>
                      <a:pt x="350" y="6"/>
                    </a:lnTo>
                    <a:lnTo>
                      <a:pt x="364" y="12"/>
                    </a:lnTo>
                    <a:lnTo>
                      <a:pt x="376" y="18"/>
                    </a:lnTo>
                    <a:lnTo>
                      <a:pt x="388" y="28"/>
                    </a:lnTo>
                    <a:lnTo>
                      <a:pt x="400" y="38"/>
                    </a:lnTo>
                    <a:lnTo>
                      <a:pt x="400" y="38"/>
                    </a:lnTo>
                    <a:lnTo>
                      <a:pt x="408" y="50"/>
                    </a:lnTo>
                    <a:lnTo>
                      <a:pt x="416" y="64"/>
                    </a:lnTo>
                    <a:lnTo>
                      <a:pt x="422" y="78"/>
                    </a:lnTo>
                    <a:lnTo>
                      <a:pt x="426" y="92"/>
                    </a:lnTo>
                    <a:lnTo>
                      <a:pt x="426" y="92"/>
                    </a:lnTo>
                    <a:lnTo>
                      <a:pt x="428" y="116"/>
                    </a:lnTo>
                    <a:lnTo>
                      <a:pt x="428" y="116"/>
                    </a:lnTo>
                    <a:lnTo>
                      <a:pt x="428" y="132"/>
                    </a:lnTo>
                    <a:lnTo>
                      <a:pt x="424" y="150"/>
                    </a:lnTo>
                    <a:lnTo>
                      <a:pt x="424" y="150"/>
                    </a:lnTo>
                    <a:lnTo>
                      <a:pt x="424" y="150"/>
                    </a:lnTo>
                    <a:lnTo>
                      <a:pt x="420" y="156"/>
                    </a:lnTo>
                    <a:lnTo>
                      <a:pt x="416" y="160"/>
                    </a:lnTo>
                    <a:lnTo>
                      <a:pt x="416" y="160"/>
                    </a:lnTo>
                    <a:lnTo>
                      <a:pt x="408" y="160"/>
                    </a:lnTo>
                    <a:lnTo>
                      <a:pt x="408" y="160"/>
                    </a:lnTo>
                    <a:lnTo>
                      <a:pt x="402" y="160"/>
                    </a:lnTo>
                    <a:lnTo>
                      <a:pt x="402" y="160"/>
                    </a:lnTo>
                    <a:lnTo>
                      <a:pt x="396" y="158"/>
                    </a:lnTo>
                    <a:lnTo>
                      <a:pt x="392" y="152"/>
                    </a:lnTo>
                    <a:lnTo>
                      <a:pt x="392" y="152"/>
                    </a:lnTo>
                    <a:lnTo>
                      <a:pt x="392" y="144"/>
                    </a:lnTo>
                    <a:lnTo>
                      <a:pt x="392" y="144"/>
                    </a:lnTo>
                    <a:lnTo>
                      <a:pt x="392" y="140"/>
                    </a:lnTo>
                    <a:lnTo>
                      <a:pt x="392" y="140"/>
                    </a:lnTo>
                    <a:lnTo>
                      <a:pt x="392" y="140"/>
                    </a:lnTo>
                    <a:lnTo>
                      <a:pt x="394" y="128"/>
                    </a:lnTo>
                    <a:lnTo>
                      <a:pt x="396" y="116"/>
                    </a:lnTo>
                    <a:lnTo>
                      <a:pt x="396" y="116"/>
                    </a:lnTo>
                    <a:lnTo>
                      <a:pt x="394" y="98"/>
                    </a:lnTo>
                    <a:lnTo>
                      <a:pt x="394" y="98"/>
                    </a:lnTo>
                    <a:lnTo>
                      <a:pt x="392" y="88"/>
                    </a:lnTo>
                    <a:lnTo>
                      <a:pt x="388" y="78"/>
                    </a:lnTo>
                    <a:lnTo>
                      <a:pt x="382" y="68"/>
                    </a:lnTo>
                    <a:lnTo>
                      <a:pt x="374" y="60"/>
                    </a:lnTo>
                    <a:lnTo>
                      <a:pt x="374" y="60"/>
                    </a:lnTo>
                    <a:lnTo>
                      <a:pt x="368" y="52"/>
                    </a:lnTo>
                    <a:lnTo>
                      <a:pt x="358" y="46"/>
                    </a:lnTo>
                    <a:lnTo>
                      <a:pt x="350" y="42"/>
                    </a:lnTo>
                    <a:lnTo>
                      <a:pt x="340" y="38"/>
                    </a:lnTo>
                    <a:lnTo>
                      <a:pt x="340" y="38"/>
                    </a:lnTo>
                    <a:lnTo>
                      <a:pt x="328" y="34"/>
                    </a:lnTo>
                    <a:lnTo>
                      <a:pt x="316" y="34"/>
                    </a:lnTo>
                    <a:lnTo>
                      <a:pt x="316" y="34"/>
                    </a:lnTo>
                    <a:lnTo>
                      <a:pt x="298" y="36"/>
                    </a:lnTo>
                    <a:lnTo>
                      <a:pt x="298" y="36"/>
                    </a:lnTo>
                    <a:lnTo>
                      <a:pt x="294" y="36"/>
                    </a:lnTo>
                    <a:lnTo>
                      <a:pt x="294" y="36"/>
                    </a:lnTo>
                    <a:lnTo>
                      <a:pt x="290" y="36"/>
                    </a:lnTo>
                    <a:lnTo>
                      <a:pt x="286" y="34"/>
                    </a:lnTo>
                    <a:lnTo>
                      <a:pt x="286" y="34"/>
                    </a:lnTo>
                    <a:lnTo>
                      <a:pt x="280" y="28"/>
                    </a:lnTo>
                    <a:lnTo>
                      <a:pt x="278" y="22"/>
                    </a:lnTo>
                    <a:lnTo>
                      <a:pt x="278" y="22"/>
                    </a:lnTo>
                    <a:close/>
                    <a:moveTo>
                      <a:pt x="166" y="238"/>
                    </a:moveTo>
                    <a:lnTo>
                      <a:pt x="166" y="238"/>
                    </a:lnTo>
                    <a:lnTo>
                      <a:pt x="168" y="242"/>
                    </a:lnTo>
                    <a:lnTo>
                      <a:pt x="172" y="244"/>
                    </a:lnTo>
                    <a:lnTo>
                      <a:pt x="172" y="244"/>
                    </a:lnTo>
                    <a:lnTo>
                      <a:pt x="174" y="244"/>
                    </a:lnTo>
                    <a:lnTo>
                      <a:pt x="174" y="244"/>
                    </a:lnTo>
                    <a:lnTo>
                      <a:pt x="178" y="244"/>
                    </a:lnTo>
                    <a:lnTo>
                      <a:pt x="178" y="244"/>
                    </a:lnTo>
                    <a:lnTo>
                      <a:pt x="182" y="242"/>
                    </a:lnTo>
                    <a:lnTo>
                      <a:pt x="184" y="238"/>
                    </a:lnTo>
                    <a:lnTo>
                      <a:pt x="184" y="238"/>
                    </a:lnTo>
                    <a:lnTo>
                      <a:pt x="184" y="236"/>
                    </a:lnTo>
                    <a:lnTo>
                      <a:pt x="184" y="232"/>
                    </a:lnTo>
                    <a:lnTo>
                      <a:pt x="184" y="232"/>
                    </a:lnTo>
                    <a:lnTo>
                      <a:pt x="182" y="230"/>
                    </a:lnTo>
                    <a:lnTo>
                      <a:pt x="180" y="228"/>
                    </a:lnTo>
                    <a:lnTo>
                      <a:pt x="180" y="228"/>
                    </a:lnTo>
                    <a:lnTo>
                      <a:pt x="174" y="228"/>
                    </a:lnTo>
                    <a:lnTo>
                      <a:pt x="174" y="228"/>
                    </a:lnTo>
                    <a:lnTo>
                      <a:pt x="170" y="230"/>
                    </a:lnTo>
                    <a:lnTo>
                      <a:pt x="168" y="232"/>
                    </a:lnTo>
                    <a:lnTo>
                      <a:pt x="168" y="232"/>
                    </a:lnTo>
                    <a:lnTo>
                      <a:pt x="166" y="236"/>
                    </a:lnTo>
                    <a:lnTo>
                      <a:pt x="166" y="238"/>
                    </a:lnTo>
                    <a:lnTo>
                      <a:pt x="166" y="238"/>
                    </a:lnTo>
                    <a:close/>
                    <a:moveTo>
                      <a:pt x="118" y="266"/>
                    </a:moveTo>
                    <a:lnTo>
                      <a:pt x="118" y="266"/>
                    </a:lnTo>
                    <a:lnTo>
                      <a:pt x="122" y="274"/>
                    </a:lnTo>
                    <a:lnTo>
                      <a:pt x="128" y="278"/>
                    </a:lnTo>
                    <a:lnTo>
                      <a:pt x="128" y="278"/>
                    </a:lnTo>
                    <a:lnTo>
                      <a:pt x="138" y="280"/>
                    </a:lnTo>
                    <a:lnTo>
                      <a:pt x="138" y="280"/>
                    </a:lnTo>
                    <a:lnTo>
                      <a:pt x="146" y="280"/>
                    </a:lnTo>
                    <a:lnTo>
                      <a:pt x="146" y="280"/>
                    </a:lnTo>
                    <a:lnTo>
                      <a:pt x="154" y="274"/>
                    </a:lnTo>
                    <a:lnTo>
                      <a:pt x="160" y="268"/>
                    </a:lnTo>
                    <a:lnTo>
                      <a:pt x="160" y="268"/>
                    </a:lnTo>
                    <a:lnTo>
                      <a:pt x="164" y="262"/>
                    </a:lnTo>
                    <a:lnTo>
                      <a:pt x="164" y="256"/>
                    </a:lnTo>
                    <a:lnTo>
                      <a:pt x="164" y="256"/>
                    </a:lnTo>
                    <a:lnTo>
                      <a:pt x="164" y="252"/>
                    </a:lnTo>
                    <a:lnTo>
                      <a:pt x="164" y="252"/>
                    </a:lnTo>
                    <a:lnTo>
                      <a:pt x="160" y="244"/>
                    </a:lnTo>
                    <a:lnTo>
                      <a:pt x="152" y="240"/>
                    </a:lnTo>
                    <a:lnTo>
                      <a:pt x="152" y="240"/>
                    </a:lnTo>
                    <a:lnTo>
                      <a:pt x="144" y="238"/>
                    </a:lnTo>
                    <a:lnTo>
                      <a:pt x="144" y="238"/>
                    </a:lnTo>
                    <a:lnTo>
                      <a:pt x="136" y="240"/>
                    </a:lnTo>
                    <a:lnTo>
                      <a:pt x="136" y="240"/>
                    </a:lnTo>
                    <a:lnTo>
                      <a:pt x="126" y="244"/>
                    </a:lnTo>
                    <a:lnTo>
                      <a:pt x="120" y="250"/>
                    </a:lnTo>
                    <a:lnTo>
                      <a:pt x="120" y="250"/>
                    </a:lnTo>
                    <a:lnTo>
                      <a:pt x="118" y="256"/>
                    </a:lnTo>
                    <a:lnTo>
                      <a:pt x="118" y="262"/>
                    </a:lnTo>
                    <a:lnTo>
                      <a:pt x="118" y="262"/>
                    </a:lnTo>
                    <a:lnTo>
                      <a:pt x="118" y="266"/>
                    </a:lnTo>
                    <a:lnTo>
                      <a:pt x="118" y="266"/>
                    </a:lnTo>
                    <a:close/>
                    <a:moveTo>
                      <a:pt x="98" y="274"/>
                    </a:moveTo>
                    <a:lnTo>
                      <a:pt x="98" y="274"/>
                    </a:lnTo>
                    <a:lnTo>
                      <a:pt x="94" y="262"/>
                    </a:lnTo>
                    <a:lnTo>
                      <a:pt x="94" y="252"/>
                    </a:lnTo>
                    <a:lnTo>
                      <a:pt x="94" y="252"/>
                    </a:lnTo>
                    <a:lnTo>
                      <a:pt x="96" y="240"/>
                    </a:lnTo>
                    <a:lnTo>
                      <a:pt x="100" y="228"/>
                    </a:lnTo>
                    <a:lnTo>
                      <a:pt x="100" y="228"/>
                    </a:lnTo>
                    <a:lnTo>
                      <a:pt x="106" y="218"/>
                    </a:lnTo>
                    <a:lnTo>
                      <a:pt x="114" y="208"/>
                    </a:lnTo>
                    <a:lnTo>
                      <a:pt x="124" y="200"/>
                    </a:lnTo>
                    <a:lnTo>
                      <a:pt x="136" y="194"/>
                    </a:lnTo>
                    <a:lnTo>
                      <a:pt x="136" y="194"/>
                    </a:lnTo>
                    <a:lnTo>
                      <a:pt x="152" y="190"/>
                    </a:lnTo>
                    <a:lnTo>
                      <a:pt x="168" y="188"/>
                    </a:lnTo>
                    <a:lnTo>
                      <a:pt x="168" y="188"/>
                    </a:lnTo>
                    <a:lnTo>
                      <a:pt x="178" y="188"/>
                    </a:lnTo>
                    <a:lnTo>
                      <a:pt x="186" y="190"/>
                    </a:lnTo>
                    <a:lnTo>
                      <a:pt x="186" y="190"/>
                    </a:lnTo>
                    <a:lnTo>
                      <a:pt x="198" y="194"/>
                    </a:lnTo>
                    <a:lnTo>
                      <a:pt x="210" y="200"/>
                    </a:lnTo>
                    <a:lnTo>
                      <a:pt x="218" y="208"/>
                    </a:lnTo>
                    <a:lnTo>
                      <a:pt x="224" y="218"/>
                    </a:lnTo>
                    <a:lnTo>
                      <a:pt x="224" y="218"/>
                    </a:lnTo>
                    <a:lnTo>
                      <a:pt x="228" y="230"/>
                    </a:lnTo>
                    <a:lnTo>
                      <a:pt x="230" y="242"/>
                    </a:lnTo>
                    <a:lnTo>
                      <a:pt x="230" y="242"/>
                    </a:lnTo>
                    <a:lnTo>
                      <a:pt x="230" y="252"/>
                    </a:lnTo>
                    <a:lnTo>
                      <a:pt x="226" y="264"/>
                    </a:lnTo>
                    <a:lnTo>
                      <a:pt x="226" y="264"/>
                    </a:lnTo>
                    <a:lnTo>
                      <a:pt x="218" y="276"/>
                    </a:lnTo>
                    <a:lnTo>
                      <a:pt x="210" y="286"/>
                    </a:lnTo>
                    <a:lnTo>
                      <a:pt x="200" y="294"/>
                    </a:lnTo>
                    <a:lnTo>
                      <a:pt x="188" y="300"/>
                    </a:lnTo>
                    <a:lnTo>
                      <a:pt x="188" y="300"/>
                    </a:lnTo>
                    <a:lnTo>
                      <a:pt x="172" y="306"/>
                    </a:lnTo>
                    <a:lnTo>
                      <a:pt x="156" y="308"/>
                    </a:lnTo>
                    <a:lnTo>
                      <a:pt x="156" y="308"/>
                    </a:lnTo>
                    <a:lnTo>
                      <a:pt x="144" y="306"/>
                    </a:lnTo>
                    <a:lnTo>
                      <a:pt x="134" y="304"/>
                    </a:lnTo>
                    <a:lnTo>
                      <a:pt x="134" y="304"/>
                    </a:lnTo>
                    <a:lnTo>
                      <a:pt x="122" y="298"/>
                    </a:lnTo>
                    <a:lnTo>
                      <a:pt x="112" y="292"/>
                    </a:lnTo>
                    <a:lnTo>
                      <a:pt x="104" y="284"/>
                    </a:lnTo>
                    <a:lnTo>
                      <a:pt x="98" y="274"/>
                    </a:lnTo>
                    <a:lnTo>
                      <a:pt x="98" y="274"/>
                    </a:lnTo>
                    <a:close/>
                    <a:moveTo>
                      <a:pt x="42" y="252"/>
                    </a:moveTo>
                    <a:lnTo>
                      <a:pt x="42" y="252"/>
                    </a:lnTo>
                    <a:lnTo>
                      <a:pt x="44" y="260"/>
                    </a:lnTo>
                    <a:lnTo>
                      <a:pt x="46" y="268"/>
                    </a:lnTo>
                    <a:lnTo>
                      <a:pt x="50" y="276"/>
                    </a:lnTo>
                    <a:lnTo>
                      <a:pt x="56" y="284"/>
                    </a:lnTo>
                    <a:lnTo>
                      <a:pt x="68" y="296"/>
                    </a:lnTo>
                    <a:lnTo>
                      <a:pt x="86" y="308"/>
                    </a:lnTo>
                    <a:lnTo>
                      <a:pt x="86" y="308"/>
                    </a:lnTo>
                    <a:lnTo>
                      <a:pt x="102" y="314"/>
                    </a:lnTo>
                    <a:lnTo>
                      <a:pt x="120" y="320"/>
                    </a:lnTo>
                    <a:lnTo>
                      <a:pt x="138" y="324"/>
                    </a:lnTo>
                    <a:lnTo>
                      <a:pt x="158" y="324"/>
                    </a:lnTo>
                    <a:lnTo>
                      <a:pt x="158" y="324"/>
                    </a:lnTo>
                    <a:lnTo>
                      <a:pt x="180" y="324"/>
                    </a:lnTo>
                    <a:lnTo>
                      <a:pt x="180" y="324"/>
                    </a:lnTo>
                    <a:lnTo>
                      <a:pt x="206" y="320"/>
                    </a:lnTo>
                    <a:lnTo>
                      <a:pt x="228" y="312"/>
                    </a:lnTo>
                    <a:lnTo>
                      <a:pt x="250" y="302"/>
                    </a:lnTo>
                    <a:lnTo>
                      <a:pt x="268" y="290"/>
                    </a:lnTo>
                    <a:lnTo>
                      <a:pt x="268" y="290"/>
                    </a:lnTo>
                    <a:lnTo>
                      <a:pt x="282" y="276"/>
                    </a:lnTo>
                    <a:lnTo>
                      <a:pt x="292" y="262"/>
                    </a:lnTo>
                    <a:lnTo>
                      <a:pt x="298" y="248"/>
                    </a:lnTo>
                    <a:lnTo>
                      <a:pt x="300" y="232"/>
                    </a:lnTo>
                    <a:lnTo>
                      <a:pt x="300" y="232"/>
                    </a:lnTo>
                    <a:lnTo>
                      <a:pt x="300" y="226"/>
                    </a:lnTo>
                    <a:lnTo>
                      <a:pt x="300" y="226"/>
                    </a:lnTo>
                    <a:lnTo>
                      <a:pt x="298" y="218"/>
                    </a:lnTo>
                    <a:lnTo>
                      <a:pt x="296" y="210"/>
                    </a:lnTo>
                    <a:lnTo>
                      <a:pt x="292" y="202"/>
                    </a:lnTo>
                    <a:lnTo>
                      <a:pt x="288" y="194"/>
                    </a:lnTo>
                    <a:lnTo>
                      <a:pt x="274" y="182"/>
                    </a:lnTo>
                    <a:lnTo>
                      <a:pt x="256" y="170"/>
                    </a:lnTo>
                    <a:lnTo>
                      <a:pt x="256" y="170"/>
                    </a:lnTo>
                    <a:lnTo>
                      <a:pt x="240" y="162"/>
                    </a:lnTo>
                    <a:lnTo>
                      <a:pt x="222" y="158"/>
                    </a:lnTo>
                    <a:lnTo>
                      <a:pt x="204" y="154"/>
                    </a:lnTo>
                    <a:lnTo>
                      <a:pt x="184" y="154"/>
                    </a:lnTo>
                    <a:lnTo>
                      <a:pt x="184" y="154"/>
                    </a:lnTo>
                    <a:lnTo>
                      <a:pt x="162" y="154"/>
                    </a:lnTo>
                    <a:lnTo>
                      <a:pt x="162" y="154"/>
                    </a:lnTo>
                    <a:lnTo>
                      <a:pt x="146" y="156"/>
                    </a:lnTo>
                    <a:lnTo>
                      <a:pt x="130" y="160"/>
                    </a:lnTo>
                    <a:lnTo>
                      <a:pt x="114" y="166"/>
                    </a:lnTo>
                    <a:lnTo>
                      <a:pt x="100" y="172"/>
                    </a:lnTo>
                    <a:lnTo>
                      <a:pt x="100" y="172"/>
                    </a:lnTo>
                    <a:lnTo>
                      <a:pt x="86" y="180"/>
                    </a:lnTo>
                    <a:lnTo>
                      <a:pt x="74" y="188"/>
                    </a:lnTo>
                    <a:lnTo>
                      <a:pt x="64" y="198"/>
                    </a:lnTo>
                    <a:lnTo>
                      <a:pt x="56" y="208"/>
                    </a:lnTo>
                    <a:lnTo>
                      <a:pt x="56" y="208"/>
                    </a:lnTo>
                    <a:lnTo>
                      <a:pt x="50" y="216"/>
                    </a:lnTo>
                    <a:lnTo>
                      <a:pt x="46" y="226"/>
                    </a:lnTo>
                    <a:lnTo>
                      <a:pt x="44" y="236"/>
                    </a:lnTo>
                    <a:lnTo>
                      <a:pt x="42" y="246"/>
                    </a:lnTo>
                    <a:lnTo>
                      <a:pt x="42" y="246"/>
                    </a:lnTo>
                    <a:lnTo>
                      <a:pt x="42" y="252"/>
                    </a:lnTo>
                    <a:lnTo>
                      <a:pt x="42" y="252"/>
                    </a:lnTo>
                    <a:close/>
                    <a:moveTo>
                      <a:pt x="0" y="234"/>
                    </a:moveTo>
                    <a:lnTo>
                      <a:pt x="0" y="234"/>
                    </a:lnTo>
                    <a:lnTo>
                      <a:pt x="0" y="220"/>
                    </a:lnTo>
                    <a:lnTo>
                      <a:pt x="4" y="206"/>
                    </a:lnTo>
                    <a:lnTo>
                      <a:pt x="8" y="192"/>
                    </a:lnTo>
                    <a:lnTo>
                      <a:pt x="16" y="176"/>
                    </a:lnTo>
                    <a:lnTo>
                      <a:pt x="24" y="162"/>
                    </a:lnTo>
                    <a:lnTo>
                      <a:pt x="36" y="146"/>
                    </a:lnTo>
                    <a:lnTo>
                      <a:pt x="48" y="130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84" y="96"/>
                    </a:lnTo>
                    <a:lnTo>
                      <a:pt x="104" y="80"/>
                    </a:lnTo>
                    <a:lnTo>
                      <a:pt x="124" y="68"/>
                    </a:lnTo>
                    <a:lnTo>
                      <a:pt x="146" y="58"/>
                    </a:lnTo>
                    <a:lnTo>
                      <a:pt x="146" y="58"/>
                    </a:lnTo>
                    <a:lnTo>
                      <a:pt x="164" y="52"/>
                    </a:lnTo>
                    <a:lnTo>
                      <a:pt x="178" y="50"/>
                    </a:lnTo>
                    <a:lnTo>
                      <a:pt x="178" y="50"/>
                    </a:lnTo>
                    <a:lnTo>
                      <a:pt x="186" y="50"/>
                    </a:lnTo>
                    <a:lnTo>
                      <a:pt x="194" y="52"/>
                    </a:lnTo>
                    <a:lnTo>
                      <a:pt x="198" y="54"/>
                    </a:lnTo>
                    <a:lnTo>
                      <a:pt x="204" y="60"/>
                    </a:lnTo>
                    <a:lnTo>
                      <a:pt x="204" y="60"/>
                    </a:lnTo>
                    <a:lnTo>
                      <a:pt x="208" y="64"/>
                    </a:lnTo>
                    <a:lnTo>
                      <a:pt x="210" y="70"/>
                    </a:lnTo>
                    <a:lnTo>
                      <a:pt x="212" y="76"/>
                    </a:lnTo>
                    <a:lnTo>
                      <a:pt x="214" y="84"/>
                    </a:lnTo>
                    <a:lnTo>
                      <a:pt x="214" y="84"/>
                    </a:lnTo>
                    <a:lnTo>
                      <a:pt x="212" y="96"/>
                    </a:lnTo>
                    <a:lnTo>
                      <a:pt x="208" y="110"/>
                    </a:lnTo>
                    <a:lnTo>
                      <a:pt x="208" y="110"/>
                    </a:lnTo>
                    <a:lnTo>
                      <a:pt x="208" y="114"/>
                    </a:lnTo>
                    <a:lnTo>
                      <a:pt x="210" y="116"/>
                    </a:lnTo>
                    <a:lnTo>
                      <a:pt x="210" y="116"/>
                    </a:lnTo>
                    <a:lnTo>
                      <a:pt x="216" y="116"/>
                    </a:lnTo>
                    <a:lnTo>
                      <a:pt x="218" y="114"/>
                    </a:lnTo>
                    <a:lnTo>
                      <a:pt x="218" y="114"/>
                    </a:lnTo>
                    <a:lnTo>
                      <a:pt x="236" y="108"/>
                    </a:lnTo>
                    <a:lnTo>
                      <a:pt x="250" y="104"/>
                    </a:lnTo>
                    <a:lnTo>
                      <a:pt x="264" y="100"/>
                    </a:lnTo>
                    <a:lnTo>
                      <a:pt x="278" y="100"/>
                    </a:lnTo>
                    <a:lnTo>
                      <a:pt x="278" y="100"/>
                    </a:lnTo>
                    <a:lnTo>
                      <a:pt x="290" y="102"/>
                    </a:lnTo>
                    <a:lnTo>
                      <a:pt x="300" y="104"/>
                    </a:lnTo>
                    <a:lnTo>
                      <a:pt x="308" y="108"/>
                    </a:lnTo>
                    <a:lnTo>
                      <a:pt x="316" y="114"/>
                    </a:lnTo>
                    <a:lnTo>
                      <a:pt x="316" y="114"/>
                    </a:lnTo>
                    <a:lnTo>
                      <a:pt x="318" y="124"/>
                    </a:lnTo>
                    <a:lnTo>
                      <a:pt x="320" y="132"/>
                    </a:lnTo>
                    <a:lnTo>
                      <a:pt x="320" y="132"/>
                    </a:lnTo>
                    <a:lnTo>
                      <a:pt x="318" y="144"/>
                    </a:lnTo>
                    <a:lnTo>
                      <a:pt x="314" y="158"/>
                    </a:lnTo>
                    <a:lnTo>
                      <a:pt x="314" y="158"/>
                    </a:lnTo>
                    <a:lnTo>
                      <a:pt x="314" y="160"/>
                    </a:lnTo>
                    <a:lnTo>
                      <a:pt x="314" y="164"/>
                    </a:lnTo>
                    <a:lnTo>
                      <a:pt x="314" y="164"/>
                    </a:lnTo>
                    <a:lnTo>
                      <a:pt x="316" y="166"/>
                    </a:lnTo>
                    <a:lnTo>
                      <a:pt x="316" y="166"/>
                    </a:lnTo>
                    <a:lnTo>
                      <a:pt x="322" y="168"/>
                    </a:lnTo>
                    <a:lnTo>
                      <a:pt x="322" y="168"/>
                    </a:lnTo>
                    <a:lnTo>
                      <a:pt x="332" y="172"/>
                    </a:lnTo>
                    <a:lnTo>
                      <a:pt x="342" y="176"/>
                    </a:lnTo>
                    <a:lnTo>
                      <a:pt x="350" y="182"/>
                    </a:lnTo>
                    <a:lnTo>
                      <a:pt x="358" y="190"/>
                    </a:lnTo>
                    <a:lnTo>
                      <a:pt x="358" y="190"/>
                    </a:lnTo>
                    <a:lnTo>
                      <a:pt x="366" y="198"/>
                    </a:lnTo>
                    <a:lnTo>
                      <a:pt x="370" y="206"/>
                    </a:lnTo>
                    <a:lnTo>
                      <a:pt x="372" y="216"/>
                    </a:lnTo>
                    <a:lnTo>
                      <a:pt x="374" y="228"/>
                    </a:lnTo>
                    <a:lnTo>
                      <a:pt x="374" y="228"/>
                    </a:lnTo>
                    <a:lnTo>
                      <a:pt x="372" y="238"/>
                    </a:lnTo>
                    <a:lnTo>
                      <a:pt x="370" y="248"/>
                    </a:lnTo>
                    <a:lnTo>
                      <a:pt x="366" y="258"/>
                    </a:lnTo>
                    <a:lnTo>
                      <a:pt x="360" y="270"/>
                    </a:lnTo>
                    <a:lnTo>
                      <a:pt x="360" y="270"/>
                    </a:lnTo>
                    <a:lnTo>
                      <a:pt x="352" y="280"/>
                    </a:lnTo>
                    <a:lnTo>
                      <a:pt x="342" y="290"/>
                    </a:lnTo>
                    <a:lnTo>
                      <a:pt x="320" y="308"/>
                    </a:lnTo>
                    <a:lnTo>
                      <a:pt x="320" y="308"/>
                    </a:lnTo>
                    <a:lnTo>
                      <a:pt x="308" y="316"/>
                    </a:lnTo>
                    <a:lnTo>
                      <a:pt x="292" y="324"/>
                    </a:lnTo>
                    <a:lnTo>
                      <a:pt x="276" y="332"/>
                    </a:lnTo>
                    <a:lnTo>
                      <a:pt x="258" y="338"/>
                    </a:lnTo>
                    <a:lnTo>
                      <a:pt x="258" y="338"/>
                    </a:lnTo>
                    <a:lnTo>
                      <a:pt x="240" y="342"/>
                    </a:lnTo>
                    <a:lnTo>
                      <a:pt x="220" y="346"/>
                    </a:lnTo>
                    <a:lnTo>
                      <a:pt x="200" y="348"/>
                    </a:lnTo>
                    <a:lnTo>
                      <a:pt x="180" y="348"/>
                    </a:lnTo>
                    <a:lnTo>
                      <a:pt x="180" y="348"/>
                    </a:lnTo>
                    <a:lnTo>
                      <a:pt x="156" y="348"/>
                    </a:lnTo>
                    <a:lnTo>
                      <a:pt x="134" y="346"/>
                    </a:lnTo>
                    <a:lnTo>
                      <a:pt x="114" y="342"/>
                    </a:lnTo>
                    <a:lnTo>
                      <a:pt x="94" y="336"/>
                    </a:lnTo>
                    <a:lnTo>
                      <a:pt x="94" y="336"/>
                    </a:lnTo>
                    <a:lnTo>
                      <a:pt x="74" y="328"/>
                    </a:lnTo>
                    <a:lnTo>
                      <a:pt x="56" y="318"/>
                    </a:lnTo>
                    <a:lnTo>
                      <a:pt x="40" y="308"/>
                    </a:lnTo>
                    <a:lnTo>
                      <a:pt x="26" y="296"/>
                    </a:lnTo>
                    <a:lnTo>
                      <a:pt x="26" y="296"/>
                    </a:lnTo>
                    <a:lnTo>
                      <a:pt x="14" y="282"/>
                    </a:lnTo>
                    <a:lnTo>
                      <a:pt x="6" y="266"/>
                    </a:lnTo>
                    <a:lnTo>
                      <a:pt x="0" y="252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27750" y="2970213"/>
              <a:ext cx="914400" cy="914400"/>
              <a:chOff x="6127750" y="2970213"/>
              <a:chExt cx="914400" cy="914400"/>
            </a:xfrm>
          </p:grpSpPr>
          <p:sp>
            <p:nvSpPr>
              <p:cNvPr id="34" name="Freeform 33"/>
              <p:cNvSpPr/>
              <p:nvPr/>
            </p:nvSpPr>
            <p:spPr bwMode="auto">
              <a:xfrm>
                <a:off x="6127750" y="2970213"/>
                <a:ext cx="914400" cy="914400"/>
              </a:xfrm>
              <a:custGeom>
                <a:avLst/>
                <a:gdLst>
                  <a:gd name="T0" fmla="*/ 544 w 576"/>
                  <a:gd name="T1" fmla="*/ 576 h 576"/>
                  <a:gd name="T2" fmla="*/ 544 w 576"/>
                  <a:gd name="T3" fmla="*/ 576 h 576"/>
                  <a:gd name="T4" fmla="*/ 552 w 576"/>
                  <a:gd name="T5" fmla="*/ 576 h 576"/>
                  <a:gd name="T6" fmla="*/ 558 w 576"/>
                  <a:gd name="T7" fmla="*/ 574 h 576"/>
                  <a:gd name="T8" fmla="*/ 568 w 576"/>
                  <a:gd name="T9" fmla="*/ 568 h 576"/>
                  <a:gd name="T10" fmla="*/ 574 w 576"/>
                  <a:gd name="T11" fmla="*/ 558 h 576"/>
                  <a:gd name="T12" fmla="*/ 576 w 576"/>
                  <a:gd name="T13" fmla="*/ 552 h 576"/>
                  <a:gd name="T14" fmla="*/ 576 w 576"/>
                  <a:gd name="T15" fmla="*/ 544 h 576"/>
                  <a:gd name="T16" fmla="*/ 576 w 576"/>
                  <a:gd name="T17" fmla="*/ 32 h 576"/>
                  <a:gd name="T18" fmla="*/ 576 w 576"/>
                  <a:gd name="T19" fmla="*/ 32 h 576"/>
                  <a:gd name="T20" fmla="*/ 576 w 576"/>
                  <a:gd name="T21" fmla="*/ 26 h 576"/>
                  <a:gd name="T22" fmla="*/ 574 w 576"/>
                  <a:gd name="T23" fmla="*/ 20 h 576"/>
                  <a:gd name="T24" fmla="*/ 568 w 576"/>
                  <a:gd name="T25" fmla="*/ 10 h 576"/>
                  <a:gd name="T26" fmla="*/ 558 w 576"/>
                  <a:gd name="T27" fmla="*/ 4 h 576"/>
                  <a:gd name="T28" fmla="*/ 552 w 576"/>
                  <a:gd name="T29" fmla="*/ 2 h 576"/>
                  <a:gd name="T30" fmla="*/ 544 w 576"/>
                  <a:gd name="T31" fmla="*/ 0 h 576"/>
                  <a:gd name="T32" fmla="*/ 32 w 576"/>
                  <a:gd name="T33" fmla="*/ 0 h 576"/>
                  <a:gd name="T34" fmla="*/ 32 w 576"/>
                  <a:gd name="T35" fmla="*/ 0 h 576"/>
                  <a:gd name="T36" fmla="*/ 26 w 576"/>
                  <a:gd name="T37" fmla="*/ 2 h 576"/>
                  <a:gd name="T38" fmla="*/ 20 w 576"/>
                  <a:gd name="T39" fmla="*/ 4 h 576"/>
                  <a:gd name="T40" fmla="*/ 10 w 576"/>
                  <a:gd name="T41" fmla="*/ 10 h 576"/>
                  <a:gd name="T42" fmla="*/ 2 w 576"/>
                  <a:gd name="T43" fmla="*/ 20 h 576"/>
                  <a:gd name="T44" fmla="*/ 2 w 576"/>
                  <a:gd name="T45" fmla="*/ 26 h 576"/>
                  <a:gd name="T46" fmla="*/ 0 w 576"/>
                  <a:gd name="T47" fmla="*/ 32 h 576"/>
                  <a:gd name="T48" fmla="*/ 0 w 576"/>
                  <a:gd name="T49" fmla="*/ 544 h 576"/>
                  <a:gd name="T50" fmla="*/ 0 w 576"/>
                  <a:gd name="T51" fmla="*/ 544 h 576"/>
                  <a:gd name="T52" fmla="*/ 2 w 576"/>
                  <a:gd name="T53" fmla="*/ 552 h 576"/>
                  <a:gd name="T54" fmla="*/ 2 w 576"/>
                  <a:gd name="T55" fmla="*/ 558 h 576"/>
                  <a:gd name="T56" fmla="*/ 10 w 576"/>
                  <a:gd name="T57" fmla="*/ 568 h 576"/>
                  <a:gd name="T58" fmla="*/ 20 w 576"/>
                  <a:gd name="T59" fmla="*/ 574 h 576"/>
                  <a:gd name="T60" fmla="*/ 26 w 576"/>
                  <a:gd name="T61" fmla="*/ 576 h 576"/>
                  <a:gd name="T62" fmla="*/ 32 w 576"/>
                  <a:gd name="T63" fmla="*/ 576 h 576"/>
                  <a:gd name="T64" fmla="*/ 544 w 576"/>
                  <a:gd name="T65" fmla="*/ 576 h 576"/>
                  <a:gd name="T66" fmla="*/ 544 w 576"/>
                  <a:gd name="T67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76" h="576">
                    <a:moveTo>
                      <a:pt x="544" y="576"/>
                    </a:moveTo>
                    <a:lnTo>
                      <a:pt x="544" y="576"/>
                    </a:lnTo>
                    <a:lnTo>
                      <a:pt x="552" y="576"/>
                    </a:lnTo>
                    <a:lnTo>
                      <a:pt x="558" y="574"/>
                    </a:lnTo>
                    <a:lnTo>
                      <a:pt x="568" y="568"/>
                    </a:lnTo>
                    <a:lnTo>
                      <a:pt x="574" y="558"/>
                    </a:lnTo>
                    <a:lnTo>
                      <a:pt x="576" y="552"/>
                    </a:lnTo>
                    <a:lnTo>
                      <a:pt x="576" y="544"/>
                    </a:lnTo>
                    <a:lnTo>
                      <a:pt x="576" y="32"/>
                    </a:lnTo>
                    <a:lnTo>
                      <a:pt x="576" y="32"/>
                    </a:lnTo>
                    <a:lnTo>
                      <a:pt x="576" y="26"/>
                    </a:lnTo>
                    <a:lnTo>
                      <a:pt x="574" y="20"/>
                    </a:lnTo>
                    <a:lnTo>
                      <a:pt x="568" y="10"/>
                    </a:lnTo>
                    <a:lnTo>
                      <a:pt x="558" y="4"/>
                    </a:lnTo>
                    <a:lnTo>
                      <a:pt x="552" y="2"/>
                    </a:lnTo>
                    <a:lnTo>
                      <a:pt x="54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0" y="10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544"/>
                    </a:lnTo>
                    <a:lnTo>
                      <a:pt x="0" y="544"/>
                    </a:lnTo>
                    <a:lnTo>
                      <a:pt x="2" y="552"/>
                    </a:lnTo>
                    <a:lnTo>
                      <a:pt x="2" y="558"/>
                    </a:lnTo>
                    <a:lnTo>
                      <a:pt x="10" y="568"/>
                    </a:lnTo>
                    <a:lnTo>
                      <a:pt x="20" y="574"/>
                    </a:lnTo>
                    <a:lnTo>
                      <a:pt x="26" y="576"/>
                    </a:lnTo>
                    <a:lnTo>
                      <a:pt x="32" y="576"/>
                    </a:lnTo>
                    <a:lnTo>
                      <a:pt x="544" y="576"/>
                    </a:lnTo>
                    <a:lnTo>
                      <a:pt x="544" y="576"/>
                    </a:lnTo>
                    <a:close/>
                  </a:path>
                </a:pathLst>
              </a:custGeom>
              <a:solidFill>
                <a:srgbClr val="7BB3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188075" y="3087688"/>
                <a:ext cx="787400" cy="679450"/>
              </a:xfrm>
              <a:custGeom>
                <a:avLst/>
                <a:gdLst>
                  <a:gd name="T0" fmla="*/ 418 w 496"/>
                  <a:gd name="T1" fmla="*/ 414 h 428"/>
                  <a:gd name="T2" fmla="*/ 384 w 496"/>
                  <a:gd name="T3" fmla="*/ 414 h 428"/>
                  <a:gd name="T4" fmla="*/ 346 w 496"/>
                  <a:gd name="T5" fmla="*/ 420 h 428"/>
                  <a:gd name="T6" fmla="*/ 284 w 496"/>
                  <a:gd name="T7" fmla="*/ 408 h 428"/>
                  <a:gd name="T8" fmla="*/ 244 w 496"/>
                  <a:gd name="T9" fmla="*/ 380 h 428"/>
                  <a:gd name="T10" fmla="*/ 210 w 496"/>
                  <a:gd name="T11" fmla="*/ 332 h 428"/>
                  <a:gd name="T12" fmla="*/ 202 w 496"/>
                  <a:gd name="T13" fmla="*/ 278 h 428"/>
                  <a:gd name="T14" fmla="*/ 220 w 496"/>
                  <a:gd name="T15" fmla="*/ 226 h 428"/>
                  <a:gd name="T16" fmla="*/ 262 w 496"/>
                  <a:gd name="T17" fmla="*/ 182 h 428"/>
                  <a:gd name="T18" fmla="*/ 302 w 496"/>
                  <a:gd name="T19" fmla="*/ 164 h 428"/>
                  <a:gd name="T20" fmla="*/ 360 w 496"/>
                  <a:gd name="T21" fmla="*/ 158 h 428"/>
                  <a:gd name="T22" fmla="*/ 414 w 496"/>
                  <a:gd name="T23" fmla="*/ 172 h 428"/>
                  <a:gd name="T24" fmla="*/ 460 w 496"/>
                  <a:gd name="T25" fmla="*/ 204 h 428"/>
                  <a:gd name="T26" fmla="*/ 492 w 496"/>
                  <a:gd name="T27" fmla="*/ 256 h 428"/>
                  <a:gd name="T28" fmla="*/ 484 w 496"/>
                  <a:gd name="T29" fmla="*/ 342 h 428"/>
                  <a:gd name="T30" fmla="*/ 448 w 496"/>
                  <a:gd name="T31" fmla="*/ 388 h 428"/>
                  <a:gd name="T32" fmla="*/ 446 w 496"/>
                  <a:gd name="T33" fmla="*/ 418 h 428"/>
                  <a:gd name="T34" fmla="*/ 282 w 496"/>
                  <a:gd name="T35" fmla="*/ 268 h 428"/>
                  <a:gd name="T36" fmla="*/ 298 w 496"/>
                  <a:gd name="T37" fmla="*/ 258 h 428"/>
                  <a:gd name="T38" fmla="*/ 296 w 496"/>
                  <a:gd name="T39" fmla="*/ 238 h 428"/>
                  <a:gd name="T40" fmla="*/ 276 w 496"/>
                  <a:gd name="T41" fmla="*/ 234 h 428"/>
                  <a:gd name="T42" fmla="*/ 266 w 496"/>
                  <a:gd name="T43" fmla="*/ 250 h 428"/>
                  <a:gd name="T44" fmla="*/ 282 w 496"/>
                  <a:gd name="T45" fmla="*/ 268 h 428"/>
                  <a:gd name="T46" fmla="*/ 384 w 496"/>
                  <a:gd name="T47" fmla="*/ 234 h 428"/>
                  <a:gd name="T48" fmla="*/ 372 w 496"/>
                  <a:gd name="T49" fmla="*/ 250 h 428"/>
                  <a:gd name="T50" fmla="*/ 390 w 496"/>
                  <a:gd name="T51" fmla="*/ 268 h 428"/>
                  <a:gd name="T52" fmla="*/ 406 w 496"/>
                  <a:gd name="T53" fmla="*/ 258 h 428"/>
                  <a:gd name="T54" fmla="*/ 402 w 496"/>
                  <a:gd name="T55" fmla="*/ 238 h 428"/>
                  <a:gd name="T56" fmla="*/ 244 w 496"/>
                  <a:gd name="T57" fmla="*/ 100 h 428"/>
                  <a:gd name="T58" fmla="*/ 224 w 496"/>
                  <a:gd name="T59" fmla="*/ 114 h 428"/>
                  <a:gd name="T60" fmla="*/ 230 w 496"/>
                  <a:gd name="T61" fmla="*/ 136 h 428"/>
                  <a:gd name="T62" fmla="*/ 252 w 496"/>
                  <a:gd name="T63" fmla="*/ 140 h 428"/>
                  <a:gd name="T64" fmla="*/ 264 w 496"/>
                  <a:gd name="T65" fmla="*/ 122 h 428"/>
                  <a:gd name="T66" fmla="*/ 244 w 496"/>
                  <a:gd name="T67" fmla="*/ 100 h 428"/>
                  <a:gd name="T68" fmla="*/ 132 w 496"/>
                  <a:gd name="T69" fmla="*/ 114 h 428"/>
                  <a:gd name="T70" fmla="*/ 112 w 496"/>
                  <a:gd name="T71" fmla="*/ 100 h 428"/>
                  <a:gd name="T72" fmla="*/ 90 w 496"/>
                  <a:gd name="T73" fmla="*/ 120 h 428"/>
                  <a:gd name="T74" fmla="*/ 102 w 496"/>
                  <a:gd name="T75" fmla="*/ 140 h 428"/>
                  <a:gd name="T76" fmla="*/ 126 w 496"/>
                  <a:gd name="T77" fmla="*/ 136 h 428"/>
                  <a:gd name="T78" fmla="*/ 346 w 496"/>
                  <a:gd name="T79" fmla="*/ 140 h 428"/>
                  <a:gd name="T80" fmla="*/ 296 w 496"/>
                  <a:gd name="T81" fmla="*/ 148 h 428"/>
                  <a:gd name="T82" fmla="*/ 240 w 496"/>
                  <a:gd name="T83" fmla="*/ 178 h 428"/>
                  <a:gd name="T84" fmla="*/ 206 w 496"/>
                  <a:gd name="T85" fmla="*/ 214 h 428"/>
                  <a:gd name="T86" fmla="*/ 184 w 496"/>
                  <a:gd name="T87" fmla="*/ 274 h 428"/>
                  <a:gd name="T88" fmla="*/ 132 w 496"/>
                  <a:gd name="T89" fmla="*/ 302 h 428"/>
                  <a:gd name="T90" fmla="*/ 114 w 496"/>
                  <a:gd name="T91" fmla="*/ 306 h 428"/>
                  <a:gd name="T92" fmla="*/ 74 w 496"/>
                  <a:gd name="T93" fmla="*/ 294 h 428"/>
                  <a:gd name="T94" fmla="*/ 72 w 496"/>
                  <a:gd name="T95" fmla="*/ 278 h 428"/>
                  <a:gd name="T96" fmla="*/ 32 w 496"/>
                  <a:gd name="T97" fmla="*/ 242 h 428"/>
                  <a:gd name="T98" fmla="*/ 0 w 496"/>
                  <a:gd name="T99" fmla="*/ 160 h 428"/>
                  <a:gd name="T100" fmla="*/ 12 w 496"/>
                  <a:gd name="T101" fmla="*/ 96 h 428"/>
                  <a:gd name="T102" fmla="*/ 62 w 496"/>
                  <a:gd name="T103" fmla="*/ 36 h 428"/>
                  <a:gd name="T104" fmla="*/ 116 w 496"/>
                  <a:gd name="T105" fmla="*/ 8 h 428"/>
                  <a:gd name="T106" fmla="*/ 226 w 496"/>
                  <a:gd name="T107" fmla="*/ 8 h 428"/>
                  <a:gd name="T108" fmla="*/ 316 w 496"/>
                  <a:gd name="T109" fmla="*/ 68 h 428"/>
                  <a:gd name="T110" fmla="*/ 342 w 496"/>
                  <a:gd name="T111" fmla="*/ 12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6" h="428">
                    <a:moveTo>
                      <a:pt x="450" y="428"/>
                    </a:moveTo>
                    <a:lnTo>
                      <a:pt x="450" y="428"/>
                    </a:lnTo>
                    <a:lnTo>
                      <a:pt x="428" y="418"/>
                    </a:lnTo>
                    <a:lnTo>
                      <a:pt x="418" y="414"/>
                    </a:lnTo>
                    <a:lnTo>
                      <a:pt x="406" y="410"/>
                    </a:lnTo>
                    <a:lnTo>
                      <a:pt x="406" y="410"/>
                    </a:lnTo>
                    <a:lnTo>
                      <a:pt x="396" y="412"/>
                    </a:lnTo>
                    <a:lnTo>
                      <a:pt x="384" y="414"/>
                    </a:lnTo>
                    <a:lnTo>
                      <a:pt x="374" y="418"/>
                    </a:lnTo>
                    <a:lnTo>
                      <a:pt x="362" y="420"/>
                    </a:lnTo>
                    <a:lnTo>
                      <a:pt x="362" y="420"/>
                    </a:lnTo>
                    <a:lnTo>
                      <a:pt x="346" y="420"/>
                    </a:lnTo>
                    <a:lnTo>
                      <a:pt x="330" y="420"/>
                    </a:lnTo>
                    <a:lnTo>
                      <a:pt x="314" y="418"/>
                    </a:lnTo>
                    <a:lnTo>
                      <a:pt x="298" y="414"/>
                    </a:lnTo>
                    <a:lnTo>
                      <a:pt x="284" y="408"/>
                    </a:lnTo>
                    <a:lnTo>
                      <a:pt x="270" y="400"/>
                    </a:lnTo>
                    <a:lnTo>
                      <a:pt x="256" y="390"/>
                    </a:lnTo>
                    <a:lnTo>
                      <a:pt x="244" y="380"/>
                    </a:lnTo>
                    <a:lnTo>
                      <a:pt x="244" y="380"/>
                    </a:lnTo>
                    <a:lnTo>
                      <a:pt x="232" y="368"/>
                    </a:lnTo>
                    <a:lnTo>
                      <a:pt x="222" y="356"/>
                    </a:lnTo>
                    <a:lnTo>
                      <a:pt x="216" y="344"/>
                    </a:lnTo>
                    <a:lnTo>
                      <a:pt x="210" y="332"/>
                    </a:lnTo>
                    <a:lnTo>
                      <a:pt x="204" y="318"/>
                    </a:lnTo>
                    <a:lnTo>
                      <a:pt x="202" y="304"/>
                    </a:lnTo>
                    <a:lnTo>
                      <a:pt x="200" y="292"/>
                    </a:lnTo>
                    <a:lnTo>
                      <a:pt x="202" y="278"/>
                    </a:lnTo>
                    <a:lnTo>
                      <a:pt x="204" y="264"/>
                    </a:lnTo>
                    <a:lnTo>
                      <a:pt x="208" y="250"/>
                    </a:lnTo>
                    <a:lnTo>
                      <a:pt x="212" y="238"/>
                    </a:lnTo>
                    <a:lnTo>
                      <a:pt x="220" y="226"/>
                    </a:lnTo>
                    <a:lnTo>
                      <a:pt x="228" y="214"/>
                    </a:lnTo>
                    <a:lnTo>
                      <a:pt x="238" y="202"/>
                    </a:lnTo>
                    <a:lnTo>
                      <a:pt x="250" y="192"/>
                    </a:lnTo>
                    <a:lnTo>
                      <a:pt x="262" y="182"/>
                    </a:lnTo>
                    <a:lnTo>
                      <a:pt x="262" y="182"/>
                    </a:lnTo>
                    <a:lnTo>
                      <a:pt x="276" y="176"/>
                    </a:lnTo>
                    <a:lnTo>
                      <a:pt x="288" y="170"/>
                    </a:lnTo>
                    <a:lnTo>
                      <a:pt x="302" y="164"/>
                    </a:lnTo>
                    <a:lnTo>
                      <a:pt x="316" y="162"/>
                    </a:lnTo>
                    <a:lnTo>
                      <a:pt x="330" y="158"/>
                    </a:lnTo>
                    <a:lnTo>
                      <a:pt x="344" y="158"/>
                    </a:lnTo>
                    <a:lnTo>
                      <a:pt x="360" y="158"/>
                    </a:lnTo>
                    <a:lnTo>
                      <a:pt x="374" y="160"/>
                    </a:lnTo>
                    <a:lnTo>
                      <a:pt x="388" y="162"/>
                    </a:lnTo>
                    <a:lnTo>
                      <a:pt x="402" y="166"/>
                    </a:lnTo>
                    <a:lnTo>
                      <a:pt x="414" y="172"/>
                    </a:lnTo>
                    <a:lnTo>
                      <a:pt x="428" y="178"/>
                    </a:lnTo>
                    <a:lnTo>
                      <a:pt x="440" y="186"/>
                    </a:lnTo>
                    <a:lnTo>
                      <a:pt x="450" y="194"/>
                    </a:lnTo>
                    <a:lnTo>
                      <a:pt x="460" y="204"/>
                    </a:lnTo>
                    <a:lnTo>
                      <a:pt x="470" y="214"/>
                    </a:lnTo>
                    <a:lnTo>
                      <a:pt x="470" y="214"/>
                    </a:lnTo>
                    <a:lnTo>
                      <a:pt x="484" y="234"/>
                    </a:lnTo>
                    <a:lnTo>
                      <a:pt x="492" y="256"/>
                    </a:lnTo>
                    <a:lnTo>
                      <a:pt x="496" y="278"/>
                    </a:lnTo>
                    <a:lnTo>
                      <a:pt x="496" y="300"/>
                    </a:lnTo>
                    <a:lnTo>
                      <a:pt x="494" y="320"/>
                    </a:lnTo>
                    <a:lnTo>
                      <a:pt x="484" y="342"/>
                    </a:lnTo>
                    <a:lnTo>
                      <a:pt x="472" y="360"/>
                    </a:lnTo>
                    <a:lnTo>
                      <a:pt x="456" y="378"/>
                    </a:lnTo>
                    <a:lnTo>
                      <a:pt x="456" y="378"/>
                    </a:lnTo>
                    <a:lnTo>
                      <a:pt x="448" y="388"/>
                    </a:lnTo>
                    <a:lnTo>
                      <a:pt x="442" y="396"/>
                    </a:lnTo>
                    <a:lnTo>
                      <a:pt x="442" y="406"/>
                    </a:lnTo>
                    <a:lnTo>
                      <a:pt x="446" y="418"/>
                    </a:lnTo>
                    <a:lnTo>
                      <a:pt x="446" y="418"/>
                    </a:lnTo>
                    <a:lnTo>
                      <a:pt x="448" y="422"/>
                    </a:lnTo>
                    <a:lnTo>
                      <a:pt x="450" y="428"/>
                    </a:lnTo>
                    <a:lnTo>
                      <a:pt x="450" y="428"/>
                    </a:lnTo>
                    <a:close/>
                    <a:moveTo>
                      <a:pt x="282" y="268"/>
                    </a:moveTo>
                    <a:lnTo>
                      <a:pt x="282" y="268"/>
                    </a:lnTo>
                    <a:lnTo>
                      <a:pt x="290" y="266"/>
                    </a:lnTo>
                    <a:lnTo>
                      <a:pt x="294" y="262"/>
                    </a:lnTo>
                    <a:lnTo>
                      <a:pt x="298" y="258"/>
                    </a:lnTo>
                    <a:lnTo>
                      <a:pt x="300" y="252"/>
                    </a:lnTo>
                    <a:lnTo>
                      <a:pt x="300" y="252"/>
                    </a:lnTo>
                    <a:lnTo>
                      <a:pt x="298" y="244"/>
                    </a:lnTo>
                    <a:lnTo>
                      <a:pt x="296" y="238"/>
                    </a:lnTo>
                    <a:lnTo>
                      <a:pt x="290" y="234"/>
                    </a:lnTo>
                    <a:lnTo>
                      <a:pt x="282" y="234"/>
                    </a:lnTo>
                    <a:lnTo>
                      <a:pt x="282" y="234"/>
                    </a:lnTo>
                    <a:lnTo>
                      <a:pt x="276" y="234"/>
                    </a:lnTo>
                    <a:lnTo>
                      <a:pt x="270" y="238"/>
                    </a:lnTo>
                    <a:lnTo>
                      <a:pt x="266" y="244"/>
                    </a:lnTo>
                    <a:lnTo>
                      <a:pt x="266" y="250"/>
                    </a:lnTo>
                    <a:lnTo>
                      <a:pt x="266" y="250"/>
                    </a:lnTo>
                    <a:lnTo>
                      <a:pt x="266" y="258"/>
                    </a:lnTo>
                    <a:lnTo>
                      <a:pt x="270" y="262"/>
                    </a:lnTo>
                    <a:lnTo>
                      <a:pt x="276" y="266"/>
                    </a:lnTo>
                    <a:lnTo>
                      <a:pt x="282" y="268"/>
                    </a:lnTo>
                    <a:lnTo>
                      <a:pt x="282" y="268"/>
                    </a:lnTo>
                    <a:close/>
                    <a:moveTo>
                      <a:pt x="390" y="234"/>
                    </a:moveTo>
                    <a:lnTo>
                      <a:pt x="390" y="234"/>
                    </a:lnTo>
                    <a:lnTo>
                      <a:pt x="384" y="234"/>
                    </a:lnTo>
                    <a:lnTo>
                      <a:pt x="378" y="238"/>
                    </a:lnTo>
                    <a:lnTo>
                      <a:pt x="374" y="244"/>
                    </a:lnTo>
                    <a:lnTo>
                      <a:pt x="372" y="250"/>
                    </a:lnTo>
                    <a:lnTo>
                      <a:pt x="372" y="250"/>
                    </a:lnTo>
                    <a:lnTo>
                      <a:pt x="374" y="256"/>
                    </a:lnTo>
                    <a:lnTo>
                      <a:pt x="378" y="262"/>
                    </a:lnTo>
                    <a:lnTo>
                      <a:pt x="382" y="266"/>
                    </a:lnTo>
                    <a:lnTo>
                      <a:pt x="390" y="268"/>
                    </a:lnTo>
                    <a:lnTo>
                      <a:pt x="390" y="268"/>
                    </a:lnTo>
                    <a:lnTo>
                      <a:pt x="396" y="266"/>
                    </a:lnTo>
                    <a:lnTo>
                      <a:pt x="402" y="262"/>
                    </a:lnTo>
                    <a:lnTo>
                      <a:pt x="406" y="258"/>
                    </a:lnTo>
                    <a:lnTo>
                      <a:pt x="406" y="252"/>
                    </a:lnTo>
                    <a:lnTo>
                      <a:pt x="406" y="252"/>
                    </a:lnTo>
                    <a:lnTo>
                      <a:pt x="406" y="244"/>
                    </a:lnTo>
                    <a:lnTo>
                      <a:pt x="402" y="238"/>
                    </a:lnTo>
                    <a:lnTo>
                      <a:pt x="396" y="234"/>
                    </a:lnTo>
                    <a:lnTo>
                      <a:pt x="390" y="234"/>
                    </a:lnTo>
                    <a:lnTo>
                      <a:pt x="390" y="234"/>
                    </a:lnTo>
                    <a:close/>
                    <a:moveTo>
                      <a:pt x="244" y="100"/>
                    </a:moveTo>
                    <a:lnTo>
                      <a:pt x="244" y="100"/>
                    </a:lnTo>
                    <a:lnTo>
                      <a:pt x="236" y="102"/>
                    </a:lnTo>
                    <a:lnTo>
                      <a:pt x="228" y="108"/>
                    </a:lnTo>
                    <a:lnTo>
                      <a:pt x="224" y="114"/>
                    </a:lnTo>
                    <a:lnTo>
                      <a:pt x="222" y="122"/>
                    </a:lnTo>
                    <a:lnTo>
                      <a:pt x="222" y="122"/>
                    </a:lnTo>
                    <a:lnTo>
                      <a:pt x="224" y="130"/>
                    </a:lnTo>
                    <a:lnTo>
                      <a:pt x="230" y="136"/>
                    </a:lnTo>
                    <a:lnTo>
                      <a:pt x="236" y="140"/>
                    </a:lnTo>
                    <a:lnTo>
                      <a:pt x="244" y="142"/>
                    </a:lnTo>
                    <a:lnTo>
                      <a:pt x="244" y="142"/>
                    </a:lnTo>
                    <a:lnTo>
                      <a:pt x="252" y="140"/>
                    </a:lnTo>
                    <a:lnTo>
                      <a:pt x="258" y="136"/>
                    </a:lnTo>
                    <a:lnTo>
                      <a:pt x="264" y="130"/>
                    </a:lnTo>
                    <a:lnTo>
                      <a:pt x="264" y="122"/>
                    </a:lnTo>
                    <a:lnTo>
                      <a:pt x="264" y="122"/>
                    </a:lnTo>
                    <a:lnTo>
                      <a:pt x="264" y="114"/>
                    </a:lnTo>
                    <a:lnTo>
                      <a:pt x="258" y="106"/>
                    </a:lnTo>
                    <a:lnTo>
                      <a:pt x="252" y="102"/>
                    </a:lnTo>
                    <a:lnTo>
                      <a:pt x="244" y="100"/>
                    </a:lnTo>
                    <a:lnTo>
                      <a:pt x="244" y="100"/>
                    </a:lnTo>
                    <a:close/>
                    <a:moveTo>
                      <a:pt x="132" y="122"/>
                    </a:moveTo>
                    <a:lnTo>
                      <a:pt x="132" y="122"/>
                    </a:lnTo>
                    <a:lnTo>
                      <a:pt x="132" y="114"/>
                    </a:lnTo>
                    <a:lnTo>
                      <a:pt x="128" y="108"/>
                    </a:lnTo>
                    <a:lnTo>
                      <a:pt x="120" y="102"/>
                    </a:lnTo>
                    <a:lnTo>
                      <a:pt x="112" y="100"/>
                    </a:lnTo>
                    <a:lnTo>
                      <a:pt x="112" y="100"/>
                    </a:lnTo>
                    <a:lnTo>
                      <a:pt x="104" y="102"/>
                    </a:lnTo>
                    <a:lnTo>
                      <a:pt x="98" y="106"/>
                    </a:lnTo>
                    <a:lnTo>
                      <a:pt x="92" y="112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92" y="128"/>
                    </a:lnTo>
                    <a:lnTo>
                      <a:pt x="96" y="136"/>
                    </a:lnTo>
                    <a:lnTo>
                      <a:pt x="102" y="140"/>
                    </a:lnTo>
                    <a:lnTo>
                      <a:pt x="112" y="142"/>
                    </a:lnTo>
                    <a:lnTo>
                      <a:pt x="112" y="142"/>
                    </a:lnTo>
                    <a:lnTo>
                      <a:pt x="120" y="140"/>
                    </a:lnTo>
                    <a:lnTo>
                      <a:pt x="126" y="136"/>
                    </a:lnTo>
                    <a:lnTo>
                      <a:pt x="130" y="130"/>
                    </a:lnTo>
                    <a:lnTo>
                      <a:pt x="132" y="122"/>
                    </a:lnTo>
                    <a:lnTo>
                      <a:pt x="132" y="122"/>
                    </a:lnTo>
                    <a:close/>
                    <a:moveTo>
                      <a:pt x="346" y="140"/>
                    </a:moveTo>
                    <a:lnTo>
                      <a:pt x="346" y="140"/>
                    </a:lnTo>
                    <a:lnTo>
                      <a:pt x="328" y="142"/>
                    </a:lnTo>
                    <a:lnTo>
                      <a:pt x="312" y="144"/>
                    </a:lnTo>
                    <a:lnTo>
                      <a:pt x="296" y="148"/>
                    </a:lnTo>
                    <a:lnTo>
                      <a:pt x="280" y="154"/>
                    </a:lnTo>
                    <a:lnTo>
                      <a:pt x="266" y="160"/>
                    </a:lnTo>
                    <a:lnTo>
                      <a:pt x="252" y="168"/>
                    </a:lnTo>
                    <a:lnTo>
                      <a:pt x="240" y="178"/>
                    </a:lnTo>
                    <a:lnTo>
                      <a:pt x="226" y="188"/>
                    </a:lnTo>
                    <a:lnTo>
                      <a:pt x="226" y="188"/>
                    </a:lnTo>
                    <a:lnTo>
                      <a:pt x="214" y="202"/>
                    </a:lnTo>
                    <a:lnTo>
                      <a:pt x="206" y="214"/>
                    </a:lnTo>
                    <a:lnTo>
                      <a:pt x="196" y="228"/>
                    </a:lnTo>
                    <a:lnTo>
                      <a:pt x="190" y="242"/>
                    </a:lnTo>
                    <a:lnTo>
                      <a:pt x="186" y="258"/>
                    </a:lnTo>
                    <a:lnTo>
                      <a:pt x="184" y="274"/>
                    </a:lnTo>
                    <a:lnTo>
                      <a:pt x="182" y="290"/>
                    </a:lnTo>
                    <a:lnTo>
                      <a:pt x="182" y="308"/>
                    </a:lnTo>
                    <a:lnTo>
                      <a:pt x="182" y="308"/>
                    </a:lnTo>
                    <a:lnTo>
                      <a:pt x="132" y="302"/>
                    </a:lnTo>
                    <a:lnTo>
                      <a:pt x="132" y="302"/>
                    </a:lnTo>
                    <a:lnTo>
                      <a:pt x="122" y="302"/>
                    </a:lnTo>
                    <a:lnTo>
                      <a:pt x="114" y="306"/>
                    </a:lnTo>
                    <a:lnTo>
                      <a:pt x="114" y="306"/>
                    </a:lnTo>
                    <a:lnTo>
                      <a:pt x="64" y="336"/>
                    </a:lnTo>
                    <a:lnTo>
                      <a:pt x="64" y="336"/>
                    </a:lnTo>
                    <a:lnTo>
                      <a:pt x="70" y="314"/>
                    </a:lnTo>
                    <a:lnTo>
                      <a:pt x="74" y="294"/>
                    </a:lnTo>
                    <a:lnTo>
                      <a:pt x="74" y="294"/>
                    </a:lnTo>
                    <a:lnTo>
                      <a:pt x="76" y="288"/>
                    </a:lnTo>
                    <a:lnTo>
                      <a:pt x="74" y="284"/>
                    </a:lnTo>
                    <a:lnTo>
                      <a:pt x="72" y="278"/>
                    </a:lnTo>
                    <a:lnTo>
                      <a:pt x="66" y="274"/>
                    </a:lnTo>
                    <a:lnTo>
                      <a:pt x="66" y="274"/>
                    </a:lnTo>
                    <a:lnTo>
                      <a:pt x="48" y="258"/>
                    </a:lnTo>
                    <a:lnTo>
                      <a:pt x="32" y="242"/>
                    </a:lnTo>
                    <a:lnTo>
                      <a:pt x="18" y="222"/>
                    </a:lnTo>
                    <a:lnTo>
                      <a:pt x="8" y="204"/>
                    </a:lnTo>
                    <a:lnTo>
                      <a:pt x="2" y="182"/>
                    </a:lnTo>
                    <a:lnTo>
                      <a:pt x="0" y="160"/>
                    </a:lnTo>
                    <a:lnTo>
                      <a:pt x="0" y="138"/>
                    </a:lnTo>
                    <a:lnTo>
                      <a:pt x="6" y="116"/>
                    </a:lnTo>
                    <a:lnTo>
                      <a:pt x="6" y="116"/>
                    </a:lnTo>
                    <a:lnTo>
                      <a:pt x="12" y="96"/>
                    </a:lnTo>
                    <a:lnTo>
                      <a:pt x="22" y="78"/>
                    </a:lnTo>
                    <a:lnTo>
                      <a:pt x="34" y="62"/>
                    </a:lnTo>
                    <a:lnTo>
                      <a:pt x="46" y="48"/>
                    </a:lnTo>
                    <a:lnTo>
                      <a:pt x="62" y="36"/>
                    </a:lnTo>
                    <a:lnTo>
                      <a:pt x="78" y="26"/>
                    </a:lnTo>
                    <a:lnTo>
                      <a:pt x="96" y="16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44" y="2"/>
                    </a:lnTo>
                    <a:lnTo>
                      <a:pt x="172" y="0"/>
                    </a:lnTo>
                    <a:lnTo>
                      <a:pt x="200" y="2"/>
                    </a:lnTo>
                    <a:lnTo>
                      <a:pt x="226" y="8"/>
                    </a:lnTo>
                    <a:lnTo>
                      <a:pt x="252" y="18"/>
                    </a:lnTo>
                    <a:lnTo>
                      <a:pt x="276" y="30"/>
                    </a:lnTo>
                    <a:lnTo>
                      <a:pt x="298" y="48"/>
                    </a:lnTo>
                    <a:lnTo>
                      <a:pt x="316" y="68"/>
                    </a:lnTo>
                    <a:lnTo>
                      <a:pt x="316" y="68"/>
                    </a:lnTo>
                    <a:lnTo>
                      <a:pt x="328" y="84"/>
                    </a:lnTo>
                    <a:lnTo>
                      <a:pt x="336" y="102"/>
                    </a:lnTo>
                    <a:lnTo>
                      <a:pt x="342" y="120"/>
                    </a:lnTo>
                    <a:lnTo>
                      <a:pt x="346" y="140"/>
                    </a:lnTo>
                    <a:lnTo>
                      <a:pt x="346" y="1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27500" y="2970213"/>
              <a:ext cx="914400" cy="914400"/>
              <a:chOff x="4127500" y="2970213"/>
              <a:chExt cx="914400" cy="914400"/>
            </a:xfrm>
          </p:grpSpPr>
          <p:sp>
            <p:nvSpPr>
              <p:cNvPr id="32" name="Freeform 31"/>
              <p:cNvSpPr/>
              <p:nvPr/>
            </p:nvSpPr>
            <p:spPr bwMode="auto">
              <a:xfrm>
                <a:off x="4127500" y="2970213"/>
                <a:ext cx="914400" cy="914400"/>
              </a:xfrm>
              <a:custGeom>
                <a:avLst/>
                <a:gdLst>
                  <a:gd name="T0" fmla="*/ 576 w 576"/>
                  <a:gd name="T1" fmla="*/ 540 h 576"/>
                  <a:gd name="T2" fmla="*/ 576 w 576"/>
                  <a:gd name="T3" fmla="*/ 540 h 576"/>
                  <a:gd name="T4" fmla="*/ 576 w 576"/>
                  <a:gd name="T5" fmla="*/ 548 h 576"/>
                  <a:gd name="T6" fmla="*/ 574 w 576"/>
                  <a:gd name="T7" fmla="*/ 554 h 576"/>
                  <a:gd name="T8" fmla="*/ 570 w 576"/>
                  <a:gd name="T9" fmla="*/ 560 h 576"/>
                  <a:gd name="T10" fmla="*/ 566 w 576"/>
                  <a:gd name="T11" fmla="*/ 566 h 576"/>
                  <a:gd name="T12" fmla="*/ 560 w 576"/>
                  <a:gd name="T13" fmla="*/ 570 h 576"/>
                  <a:gd name="T14" fmla="*/ 554 w 576"/>
                  <a:gd name="T15" fmla="*/ 574 h 576"/>
                  <a:gd name="T16" fmla="*/ 548 w 576"/>
                  <a:gd name="T17" fmla="*/ 576 h 576"/>
                  <a:gd name="T18" fmla="*/ 540 w 576"/>
                  <a:gd name="T19" fmla="*/ 576 h 576"/>
                  <a:gd name="T20" fmla="*/ 36 w 576"/>
                  <a:gd name="T21" fmla="*/ 576 h 576"/>
                  <a:gd name="T22" fmla="*/ 36 w 576"/>
                  <a:gd name="T23" fmla="*/ 576 h 576"/>
                  <a:gd name="T24" fmla="*/ 28 w 576"/>
                  <a:gd name="T25" fmla="*/ 576 h 576"/>
                  <a:gd name="T26" fmla="*/ 22 w 576"/>
                  <a:gd name="T27" fmla="*/ 574 h 576"/>
                  <a:gd name="T28" fmla="*/ 16 w 576"/>
                  <a:gd name="T29" fmla="*/ 570 h 576"/>
                  <a:gd name="T30" fmla="*/ 10 w 576"/>
                  <a:gd name="T31" fmla="*/ 566 h 576"/>
                  <a:gd name="T32" fmla="*/ 6 w 576"/>
                  <a:gd name="T33" fmla="*/ 560 h 576"/>
                  <a:gd name="T34" fmla="*/ 2 w 576"/>
                  <a:gd name="T35" fmla="*/ 554 h 576"/>
                  <a:gd name="T36" fmla="*/ 0 w 576"/>
                  <a:gd name="T37" fmla="*/ 548 h 576"/>
                  <a:gd name="T38" fmla="*/ 0 w 576"/>
                  <a:gd name="T39" fmla="*/ 540 h 576"/>
                  <a:gd name="T40" fmla="*/ 0 w 576"/>
                  <a:gd name="T41" fmla="*/ 36 h 576"/>
                  <a:gd name="T42" fmla="*/ 0 w 576"/>
                  <a:gd name="T43" fmla="*/ 36 h 576"/>
                  <a:gd name="T44" fmla="*/ 0 w 576"/>
                  <a:gd name="T45" fmla="*/ 30 h 576"/>
                  <a:gd name="T46" fmla="*/ 2 w 576"/>
                  <a:gd name="T47" fmla="*/ 22 h 576"/>
                  <a:gd name="T48" fmla="*/ 6 w 576"/>
                  <a:gd name="T49" fmla="*/ 16 h 576"/>
                  <a:gd name="T50" fmla="*/ 10 w 576"/>
                  <a:gd name="T51" fmla="*/ 12 h 576"/>
                  <a:gd name="T52" fmla="*/ 16 w 576"/>
                  <a:gd name="T53" fmla="*/ 6 h 576"/>
                  <a:gd name="T54" fmla="*/ 22 w 576"/>
                  <a:gd name="T55" fmla="*/ 4 h 576"/>
                  <a:gd name="T56" fmla="*/ 28 w 576"/>
                  <a:gd name="T57" fmla="*/ 2 h 576"/>
                  <a:gd name="T58" fmla="*/ 36 w 576"/>
                  <a:gd name="T59" fmla="*/ 0 h 576"/>
                  <a:gd name="T60" fmla="*/ 540 w 576"/>
                  <a:gd name="T61" fmla="*/ 0 h 576"/>
                  <a:gd name="T62" fmla="*/ 540 w 576"/>
                  <a:gd name="T63" fmla="*/ 0 h 576"/>
                  <a:gd name="T64" fmla="*/ 548 w 576"/>
                  <a:gd name="T65" fmla="*/ 2 h 576"/>
                  <a:gd name="T66" fmla="*/ 554 w 576"/>
                  <a:gd name="T67" fmla="*/ 4 h 576"/>
                  <a:gd name="T68" fmla="*/ 560 w 576"/>
                  <a:gd name="T69" fmla="*/ 6 h 576"/>
                  <a:gd name="T70" fmla="*/ 566 w 576"/>
                  <a:gd name="T71" fmla="*/ 12 h 576"/>
                  <a:gd name="T72" fmla="*/ 570 w 576"/>
                  <a:gd name="T73" fmla="*/ 16 h 576"/>
                  <a:gd name="T74" fmla="*/ 574 w 576"/>
                  <a:gd name="T75" fmla="*/ 22 h 576"/>
                  <a:gd name="T76" fmla="*/ 576 w 576"/>
                  <a:gd name="T77" fmla="*/ 30 h 576"/>
                  <a:gd name="T78" fmla="*/ 576 w 576"/>
                  <a:gd name="T79" fmla="*/ 36 h 576"/>
                  <a:gd name="T80" fmla="*/ 576 w 576"/>
                  <a:gd name="T81" fmla="*/ 540 h 576"/>
                  <a:gd name="T82" fmla="*/ 576 w 576"/>
                  <a:gd name="T83" fmla="*/ 54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6" h="576">
                    <a:moveTo>
                      <a:pt x="576" y="540"/>
                    </a:moveTo>
                    <a:lnTo>
                      <a:pt x="576" y="540"/>
                    </a:lnTo>
                    <a:lnTo>
                      <a:pt x="576" y="548"/>
                    </a:lnTo>
                    <a:lnTo>
                      <a:pt x="574" y="554"/>
                    </a:lnTo>
                    <a:lnTo>
                      <a:pt x="570" y="560"/>
                    </a:lnTo>
                    <a:lnTo>
                      <a:pt x="566" y="566"/>
                    </a:lnTo>
                    <a:lnTo>
                      <a:pt x="560" y="570"/>
                    </a:lnTo>
                    <a:lnTo>
                      <a:pt x="554" y="574"/>
                    </a:lnTo>
                    <a:lnTo>
                      <a:pt x="548" y="576"/>
                    </a:lnTo>
                    <a:lnTo>
                      <a:pt x="540" y="576"/>
                    </a:lnTo>
                    <a:lnTo>
                      <a:pt x="36" y="576"/>
                    </a:lnTo>
                    <a:lnTo>
                      <a:pt x="36" y="576"/>
                    </a:lnTo>
                    <a:lnTo>
                      <a:pt x="28" y="576"/>
                    </a:lnTo>
                    <a:lnTo>
                      <a:pt x="22" y="574"/>
                    </a:lnTo>
                    <a:lnTo>
                      <a:pt x="16" y="570"/>
                    </a:lnTo>
                    <a:lnTo>
                      <a:pt x="10" y="566"/>
                    </a:lnTo>
                    <a:lnTo>
                      <a:pt x="6" y="560"/>
                    </a:lnTo>
                    <a:lnTo>
                      <a:pt x="2" y="554"/>
                    </a:lnTo>
                    <a:lnTo>
                      <a:pt x="0" y="548"/>
                    </a:lnTo>
                    <a:lnTo>
                      <a:pt x="0" y="54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6" y="6"/>
                    </a:lnTo>
                    <a:lnTo>
                      <a:pt x="22" y="4"/>
                    </a:lnTo>
                    <a:lnTo>
                      <a:pt x="28" y="2"/>
                    </a:lnTo>
                    <a:lnTo>
                      <a:pt x="36" y="0"/>
                    </a:lnTo>
                    <a:lnTo>
                      <a:pt x="540" y="0"/>
                    </a:lnTo>
                    <a:lnTo>
                      <a:pt x="540" y="0"/>
                    </a:lnTo>
                    <a:lnTo>
                      <a:pt x="548" y="2"/>
                    </a:lnTo>
                    <a:lnTo>
                      <a:pt x="554" y="4"/>
                    </a:lnTo>
                    <a:lnTo>
                      <a:pt x="560" y="6"/>
                    </a:lnTo>
                    <a:lnTo>
                      <a:pt x="566" y="12"/>
                    </a:lnTo>
                    <a:lnTo>
                      <a:pt x="570" y="16"/>
                    </a:lnTo>
                    <a:lnTo>
                      <a:pt x="574" y="22"/>
                    </a:lnTo>
                    <a:lnTo>
                      <a:pt x="576" y="30"/>
                    </a:lnTo>
                    <a:lnTo>
                      <a:pt x="576" y="36"/>
                    </a:lnTo>
                    <a:lnTo>
                      <a:pt x="576" y="540"/>
                    </a:lnTo>
                    <a:lnTo>
                      <a:pt x="576" y="540"/>
                    </a:lnTo>
                    <a:close/>
                  </a:path>
                </a:pathLst>
              </a:custGeom>
              <a:solidFill>
                <a:srgbClr val="3EBC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4244975" y="3128963"/>
                <a:ext cx="723900" cy="596900"/>
              </a:xfrm>
              <a:custGeom>
                <a:avLst/>
                <a:gdLst>
                  <a:gd name="T0" fmla="*/ 456 w 456"/>
                  <a:gd name="T1" fmla="*/ 46 h 376"/>
                  <a:gd name="T2" fmla="*/ 438 w 456"/>
                  <a:gd name="T3" fmla="*/ 70 h 376"/>
                  <a:gd name="T4" fmla="*/ 416 w 456"/>
                  <a:gd name="T5" fmla="*/ 90 h 376"/>
                  <a:gd name="T6" fmla="*/ 412 w 456"/>
                  <a:gd name="T7" fmla="*/ 94 h 376"/>
                  <a:gd name="T8" fmla="*/ 410 w 456"/>
                  <a:gd name="T9" fmla="*/ 100 h 376"/>
                  <a:gd name="T10" fmla="*/ 404 w 456"/>
                  <a:gd name="T11" fmla="*/ 166 h 376"/>
                  <a:gd name="T12" fmla="*/ 384 w 456"/>
                  <a:gd name="T13" fmla="*/ 224 h 376"/>
                  <a:gd name="T14" fmla="*/ 352 w 456"/>
                  <a:gd name="T15" fmla="*/ 276 h 376"/>
                  <a:gd name="T16" fmla="*/ 306 w 456"/>
                  <a:gd name="T17" fmla="*/ 322 h 376"/>
                  <a:gd name="T18" fmla="*/ 292 w 456"/>
                  <a:gd name="T19" fmla="*/ 332 h 376"/>
                  <a:gd name="T20" fmla="*/ 262 w 456"/>
                  <a:gd name="T21" fmla="*/ 350 h 376"/>
                  <a:gd name="T22" fmla="*/ 214 w 456"/>
                  <a:gd name="T23" fmla="*/ 366 h 376"/>
                  <a:gd name="T24" fmla="*/ 180 w 456"/>
                  <a:gd name="T25" fmla="*/ 372 h 376"/>
                  <a:gd name="T26" fmla="*/ 136 w 456"/>
                  <a:gd name="T27" fmla="*/ 376 h 376"/>
                  <a:gd name="T28" fmla="*/ 94 w 456"/>
                  <a:gd name="T29" fmla="*/ 370 h 376"/>
                  <a:gd name="T30" fmla="*/ 52 w 456"/>
                  <a:gd name="T31" fmla="*/ 358 h 376"/>
                  <a:gd name="T32" fmla="*/ 12 w 456"/>
                  <a:gd name="T33" fmla="*/ 340 h 376"/>
                  <a:gd name="T34" fmla="*/ 0 w 456"/>
                  <a:gd name="T35" fmla="*/ 334 h 376"/>
                  <a:gd name="T36" fmla="*/ 20 w 456"/>
                  <a:gd name="T37" fmla="*/ 334 h 376"/>
                  <a:gd name="T38" fmla="*/ 56 w 456"/>
                  <a:gd name="T39" fmla="*/ 332 h 376"/>
                  <a:gd name="T40" fmla="*/ 90 w 456"/>
                  <a:gd name="T41" fmla="*/ 322 h 376"/>
                  <a:gd name="T42" fmla="*/ 122 w 456"/>
                  <a:gd name="T43" fmla="*/ 304 h 376"/>
                  <a:gd name="T44" fmla="*/ 138 w 456"/>
                  <a:gd name="T45" fmla="*/ 294 h 376"/>
                  <a:gd name="T46" fmla="*/ 108 w 456"/>
                  <a:gd name="T47" fmla="*/ 288 h 376"/>
                  <a:gd name="T48" fmla="*/ 84 w 456"/>
                  <a:gd name="T49" fmla="*/ 274 h 376"/>
                  <a:gd name="T50" fmla="*/ 74 w 456"/>
                  <a:gd name="T51" fmla="*/ 264 h 376"/>
                  <a:gd name="T52" fmla="*/ 58 w 456"/>
                  <a:gd name="T53" fmla="*/ 242 h 376"/>
                  <a:gd name="T54" fmla="*/ 52 w 456"/>
                  <a:gd name="T55" fmla="*/ 228 h 376"/>
                  <a:gd name="T56" fmla="*/ 90 w 456"/>
                  <a:gd name="T57" fmla="*/ 228 h 376"/>
                  <a:gd name="T58" fmla="*/ 60 w 456"/>
                  <a:gd name="T59" fmla="*/ 212 h 376"/>
                  <a:gd name="T60" fmla="*/ 40 w 456"/>
                  <a:gd name="T61" fmla="*/ 192 h 376"/>
                  <a:gd name="T62" fmla="*/ 26 w 456"/>
                  <a:gd name="T63" fmla="*/ 166 h 376"/>
                  <a:gd name="T64" fmla="*/ 18 w 456"/>
                  <a:gd name="T65" fmla="*/ 134 h 376"/>
                  <a:gd name="T66" fmla="*/ 56 w 456"/>
                  <a:gd name="T67" fmla="*/ 146 h 376"/>
                  <a:gd name="T68" fmla="*/ 58 w 456"/>
                  <a:gd name="T69" fmla="*/ 142 h 376"/>
                  <a:gd name="T70" fmla="*/ 42 w 456"/>
                  <a:gd name="T71" fmla="*/ 128 h 376"/>
                  <a:gd name="T72" fmla="*/ 24 w 456"/>
                  <a:gd name="T73" fmla="*/ 92 h 376"/>
                  <a:gd name="T74" fmla="*/ 20 w 456"/>
                  <a:gd name="T75" fmla="*/ 70 h 376"/>
                  <a:gd name="T76" fmla="*/ 22 w 456"/>
                  <a:gd name="T77" fmla="*/ 44 h 376"/>
                  <a:gd name="T78" fmla="*/ 34 w 456"/>
                  <a:gd name="T79" fmla="*/ 18 h 376"/>
                  <a:gd name="T80" fmla="*/ 52 w 456"/>
                  <a:gd name="T81" fmla="*/ 40 h 376"/>
                  <a:gd name="T82" fmla="*/ 96 w 456"/>
                  <a:gd name="T83" fmla="*/ 74 h 376"/>
                  <a:gd name="T84" fmla="*/ 144 w 456"/>
                  <a:gd name="T85" fmla="*/ 98 h 376"/>
                  <a:gd name="T86" fmla="*/ 196 w 456"/>
                  <a:gd name="T87" fmla="*/ 114 h 376"/>
                  <a:gd name="T88" fmla="*/ 224 w 456"/>
                  <a:gd name="T89" fmla="*/ 116 h 376"/>
                  <a:gd name="T90" fmla="*/ 226 w 456"/>
                  <a:gd name="T91" fmla="*/ 82 h 376"/>
                  <a:gd name="T92" fmla="*/ 228 w 456"/>
                  <a:gd name="T93" fmla="*/ 68 h 376"/>
                  <a:gd name="T94" fmla="*/ 238 w 456"/>
                  <a:gd name="T95" fmla="*/ 44 h 376"/>
                  <a:gd name="T96" fmla="*/ 254 w 456"/>
                  <a:gd name="T97" fmla="*/ 26 h 376"/>
                  <a:gd name="T98" fmla="*/ 274 w 456"/>
                  <a:gd name="T99" fmla="*/ 10 h 376"/>
                  <a:gd name="T100" fmla="*/ 288 w 456"/>
                  <a:gd name="T101" fmla="*/ 6 h 376"/>
                  <a:gd name="T102" fmla="*/ 312 w 456"/>
                  <a:gd name="T103" fmla="*/ 0 h 376"/>
                  <a:gd name="T104" fmla="*/ 338 w 456"/>
                  <a:gd name="T105" fmla="*/ 2 h 376"/>
                  <a:gd name="T106" fmla="*/ 360 w 456"/>
                  <a:gd name="T107" fmla="*/ 10 h 376"/>
                  <a:gd name="T108" fmla="*/ 382 w 456"/>
                  <a:gd name="T109" fmla="*/ 26 h 376"/>
                  <a:gd name="T110" fmla="*/ 386 w 456"/>
                  <a:gd name="T111" fmla="*/ 30 h 376"/>
                  <a:gd name="T112" fmla="*/ 392 w 456"/>
                  <a:gd name="T113" fmla="*/ 28 h 376"/>
                  <a:gd name="T114" fmla="*/ 444 w 456"/>
                  <a:gd name="T115" fmla="*/ 10 h 376"/>
                  <a:gd name="T116" fmla="*/ 430 w 456"/>
                  <a:gd name="T117" fmla="*/ 36 h 376"/>
                  <a:gd name="T118" fmla="*/ 408 w 456"/>
                  <a:gd name="T119" fmla="*/ 58 h 376"/>
                  <a:gd name="T120" fmla="*/ 408 w 456"/>
                  <a:gd name="T121" fmla="*/ 60 h 376"/>
                  <a:gd name="T122" fmla="*/ 456 w 456"/>
                  <a:gd name="T123" fmla="*/ 4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56" h="376">
                    <a:moveTo>
                      <a:pt x="456" y="46"/>
                    </a:moveTo>
                    <a:lnTo>
                      <a:pt x="456" y="46"/>
                    </a:lnTo>
                    <a:lnTo>
                      <a:pt x="448" y="60"/>
                    </a:lnTo>
                    <a:lnTo>
                      <a:pt x="438" y="70"/>
                    </a:lnTo>
                    <a:lnTo>
                      <a:pt x="428" y="80"/>
                    </a:lnTo>
                    <a:lnTo>
                      <a:pt x="416" y="90"/>
                    </a:lnTo>
                    <a:lnTo>
                      <a:pt x="416" y="90"/>
                    </a:lnTo>
                    <a:lnTo>
                      <a:pt x="412" y="94"/>
                    </a:lnTo>
                    <a:lnTo>
                      <a:pt x="410" y="100"/>
                    </a:lnTo>
                    <a:lnTo>
                      <a:pt x="410" y="100"/>
                    </a:lnTo>
                    <a:lnTo>
                      <a:pt x="408" y="134"/>
                    </a:lnTo>
                    <a:lnTo>
                      <a:pt x="404" y="166"/>
                    </a:lnTo>
                    <a:lnTo>
                      <a:pt x="396" y="196"/>
                    </a:lnTo>
                    <a:lnTo>
                      <a:pt x="384" y="224"/>
                    </a:lnTo>
                    <a:lnTo>
                      <a:pt x="370" y="250"/>
                    </a:lnTo>
                    <a:lnTo>
                      <a:pt x="352" y="276"/>
                    </a:lnTo>
                    <a:lnTo>
                      <a:pt x="330" y="300"/>
                    </a:lnTo>
                    <a:lnTo>
                      <a:pt x="306" y="322"/>
                    </a:lnTo>
                    <a:lnTo>
                      <a:pt x="306" y="322"/>
                    </a:lnTo>
                    <a:lnTo>
                      <a:pt x="292" y="332"/>
                    </a:lnTo>
                    <a:lnTo>
                      <a:pt x="278" y="342"/>
                    </a:lnTo>
                    <a:lnTo>
                      <a:pt x="262" y="350"/>
                    </a:lnTo>
                    <a:lnTo>
                      <a:pt x="246" y="356"/>
                    </a:lnTo>
                    <a:lnTo>
                      <a:pt x="214" y="366"/>
                    </a:lnTo>
                    <a:lnTo>
                      <a:pt x="180" y="372"/>
                    </a:lnTo>
                    <a:lnTo>
                      <a:pt x="180" y="372"/>
                    </a:lnTo>
                    <a:lnTo>
                      <a:pt x="158" y="374"/>
                    </a:lnTo>
                    <a:lnTo>
                      <a:pt x="136" y="376"/>
                    </a:lnTo>
                    <a:lnTo>
                      <a:pt x="114" y="374"/>
                    </a:lnTo>
                    <a:lnTo>
                      <a:pt x="94" y="370"/>
                    </a:lnTo>
                    <a:lnTo>
                      <a:pt x="72" y="366"/>
                    </a:lnTo>
                    <a:lnTo>
                      <a:pt x="52" y="358"/>
                    </a:lnTo>
                    <a:lnTo>
                      <a:pt x="32" y="350"/>
                    </a:lnTo>
                    <a:lnTo>
                      <a:pt x="12" y="340"/>
                    </a:lnTo>
                    <a:lnTo>
                      <a:pt x="12" y="340"/>
                    </a:lnTo>
                    <a:lnTo>
                      <a:pt x="0" y="334"/>
                    </a:lnTo>
                    <a:lnTo>
                      <a:pt x="0" y="334"/>
                    </a:lnTo>
                    <a:lnTo>
                      <a:pt x="20" y="334"/>
                    </a:lnTo>
                    <a:lnTo>
                      <a:pt x="38" y="334"/>
                    </a:lnTo>
                    <a:lnTo>
                      <a:pt x="56" y="332"/>
                    </a:lnTo>
                    <a:lnTo>
                      <a:pt x="74" y="328"/>
                    </a:lnTo>
                    <a:lnTo>
                      <a:pt x="90" y="322"/>
                    </a:lnTo>
                    <a:lnTo>
                      <a:pt x="106" y="314"/>
                    </a:lnTo>
                    <a:lnTo>
                      <a:pt x="122" y="304"/>
                    </a:lnTo>
                    <a:lnTo>
                      <a:pt x="138" y="294"/>
                    </a:lnTo>
                    <a:lnTo>
                      <a:pt x="138" y="294"/>
                    </a:lnTo>
                    <a:lnTo>
                      <a:pt x="122" y="292"/>
                    </a:lnTo>
                    <a:lnTo>
                      <a:pt x="108" y="288"/>
                    </a:lnTo>
                    <a:lnTo>
                      <a:pt x="96" y="282"/>
                    </a:lnTo>
                    <a:lnTo>
                      <a:pt x="84" y="274"/>
                    </a:lnTo>
                    <a:lnTo>
                      <a:pt x="84" y="274"/>
                    </a:lnTo>
                    <a:lnTo>
                      <a:pt x="74" y="264"/>
                    </a:lnTo>
                    <a:lnTo>
                      <a:pt x="64" y="254"/>
                    </a:lnTo>
                    <a:lnTo>
                      <a:pt x="58" y="242"/>
                    </a:lnTo>
                    <a:lnTo>
                      <a:pt x="52" y="228"/>
                    </a:lnTo>
                    <a:lnTo>
                      <a:pt x="52" y="228"/>
                    </a:lnTo>
                    <a:lnTo>
                      <a:pt x="90" y="228"/>
                    </a:lnTo>
                    <a:lnTo>
                      <a:pt x="90" y="228"/>
                    </a:lnTo>
                    <a:lnTo>
                      <a:pt x="74" y="220"/>
                    </a:lnTo>
                    <a:lnTo>
                      <a:pt x="60" y="212"/>
                    </a:lnTo>
                    <a:lnTo>
                      <a:pt x="48" y="202"/>
                    </a:lnTo>
                    <a:lnTo>
                      <a:pt x="40" y="192"/>
                    </a:lnTo>
                    <a:lnTo>
                      <a:pt x="32" y="180"/>
                    </a:lnTo>
                    <a:lnTo>
                      <a:pt x="26" y="166"/>
                    </a:lnTo>
                    <a:lnTo>
                      <a:pt x="20" y="150"/>
                    </a:lnTo>
                    <a:lnTo>
                      <a:pt x="18" y="134"/>
                    </a:lnTo>
                    <a:lnTo>
                      <a:pt x="18" y="134"/>
                    </a:lnTo>
                    <a:lnTo>
                      <a:pt x="56" y="146"/>
                    </a:lnTo>
                    <a:lnTo>
                      <a:pt x="56" y="146"/>
                    </a:lnTo>
                    <a:lnTo>
                      <a:pt x="58" y="142"/>
                    </a:lnTo>
                    <a:lnTo>
                      <a:pt x="58" y="142"/>
                    </a:lnTo>
                    <a:lnTo>
                      <a:pt x="42" y="128"/>
                    </a:lnTo>
                    <a:lnTo>
                      <a:pt x="32" y="110"/>
                    </a:lnTo>
                    <a:lnTo>
                      <a:pt x="24" y="92"/>
                    </a:lnTo>
                    <a:lnTo>
                      <a:pt x="20" y="70"/>
                    </a:lnTo>
                    <a:lnTo>
                      <a:pt x="20" y="70"/>
                    </a:lnTo>
                    <a:lnTo>
                      <a:pt x="20" y="58"/>
                    </a:lnTo>
                    <a:lnTo>
                      <a:pt x="22" y="44"/>
                    </a:lnTo>
                    <a:lnTo>
                      <a:pt x="26" y="32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52" y="40"/>
                    </a:lnTo>
                    <a:lnTo>
                      <a:pt x="74" y="58"/>
                    </a:lnTo>
                    <a:lnTo>
                      <a:pt x="96" y="74"/>
                    </a:lnTo>
                    <a:lnTo>
                      <a:pt x="118" y="88"/>
                    </a:lnTo>
                    <a:lnTo>
                      <a:pt x="144" y="98"/>
                    </a:lnTo>
                    <a:lnTo>
                      <a:pt x="170" y="108"/>
                    </a:lnTo>
                    <a:lnTo>
                      <a:pt x="196" y="114"/>
                    </a:lnTo>
                    <a:lnTo>
                      <a:pt x="224" y="116"/>
                    </a:lnTo>
                    <a:lnTo>
                      <a:pt x="224" y="116"/>
                    </a:lnTo>
                    <a:lnTo>
                      <a:pt x="224" y="98"/>
                    </a:lnTo>
                    <a:lnTo>
                      <a:pt x="226" y="82"/>
                    </a:lnTo>
                    <a:lnTo>
                      <a:pt x="226" y="82"/>
                    </a:lnTo>
                    <a:lnTo>
                      <a:pt x="228" y="68"/>
                    </a:lnTo>
                    <a:lnTo>
                      <a:pt x="232" y="56"/>
                    </a:lnTo>
                    <a:lnTo>
                      <a:pt x="238" y="44"/>
                    </a:lnTo>
                    <a:lnTo>
                      <a:pt x="244" y="34"/>
                    </a:lnTo>
                    <a:lnTo>
                      <a:pt x="254" y="26"/>
                    </a:lnTo>
                    <a:lnTo>
                      <a:pt x="264" y="18"/>
                    </a:lnTo>
                    <a:lnTo>
                      <a:pt x="274" y="10"/>
                    </a:lnTo>
                    <a:lnTo>
                      <a:pt x="288" y="6"/>
                    </a:lnTo>
                    <a:lnTo>
                      <a:pt x="288" y="6"/>
                    </a:lnTo>
                    <a:lnTo>
                      <a:pt x="300" y="2"/>
                    </a:lnTo>
                    <a:lnTo>
                      <a:pt x="312" y="0"/>
                    </a:lnTo>
                    <a:lnTo>
                      <a:pt x="326" y="0"/>
                    </a:lnTo>
                    <a:lnTo>
                      <a:pt x="338" y="2"/>
                    </a:lnTo>
                    <a:lnTo>
                      <a:pt x="348" y="6"/>
                    </a:lnTo>
                    <a:lnTo>
                      <a:pt x="360" y="10"/>
                    </a:lnTo>
                    <a:lnTo>
                      <a:pt x="370" y="18"/>
                    </a:lnTo>
                    <a:lnTo>
                      <a:pt x="382" y="26"/>
                    </a:lnTo>
                    <a:lnTo>
                      <a:pt x="382" y="26"/>
                    </a:lnTo>
                    <a:lnTo>
                      <a:pt x="386" y="30"/>
                    </a:lnTo>
                    <a:lnTo>
                      <a:pt x="392" y="28"/>
                    </a:lnTo>
                    <a:lnTo>
                      <a:pt x="392" y="28"/>
                    </a:lnTo>
                    <a:lnTo>
                      <a:pt x="444" y="10"/>
                    </a:lnTo>
                    <a:lnTo>
                      <a:pt x="444" y="10"/>
                    </a:lnTo>
                    <a:lnTo>
                      <a:pt x="438" y="24"/>
                    </a:lnTo>
                    <a:lnTo>
                      <a:pt x="430" y="36"/>
                    </a:lnTo>
                    <a:lnTo>
                      <a:pt x="420" y="48"/>
                    </a:lnTo>
                    <a:lnTo>
                      <a:pt x="408" y="58"/>
                    </a:lnTo>
                    <a:lnTo>
                      <a:pt x="408" y="58"/>
                    </a:lnTo>
                    <a:lnTo>
                      <a:pt x="408" y="60"/>
                    </a:lnTo>
                    <a:lnTo>
                      <a:pt x="408" y="60"/>
                    </a:lnTo>
                    <a:lnTo>
                      <a:pt x="456" y="46"/>
                    </a:lnTo>
                    <a:lnTo>
                      <a:pt x="45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127625" y="2970213"/>
              <a:ext cx="914400" cy="914400"/>
              <a:chOff x="5127625" y="2970213"/>
              <a:chExt cx="914400" cy="914400"/>
            </a:xfrm>
          </p:grpSpPr>
          <p:sp>
            <p:nvSpPr>
              <p:cNvPr id="30" name="Freeform 29"/>
              <p:cNvSpPr/>
              <p:nvPr/>
            </p:nvSpPr>
            <p:spPr bwMode="auto">
              <a:xfrm>
                <a:off x="5127625" y="2970213"/>
                <a:ext cx="914400" cy="914400"/>
              </a:xfrm>
              <a:custGeom>
                <a:avLst/>
                <a:gdLst>
                  <a:gd name="T0" fmla="*/ 576 w 576"/>
                  <a:gd name="T1" fmla="*/ 540 h 576"/>
                  <a:gd name="T2" fmla="*/ 576 w 576"/>
                  <a:gd name="T3" fmla="*/ 540 h 576"/>
                  <a:gd name="T4" fmla="*/ 576 w 576"/>
                  <a:gd name="T5" fmla="*/ 548 h 576"/>
                  <a:gd name="T6" fmla="*/ 574 w 576"/>
                  <a:gd name="T7" fmla="*/ 554 h 576"/>
                  <a:gd name="T8" fmla="*/ 570 w 576"/>
                  <a:gd name="T9" fmla="*/ 560 h 576"/>
                  <a:gd name="T10" fmla="*/ 566 w 576"/>
                  <a:gd name="T11" fmla="*/ 566 h 576"/>
                  <a:gd name="T12" fmla="*/ 560 w 576"/>
                  <a:gd name="T13" fmla="*/ 570 h 576"/>
                  <a:gd name="T14" fmla="*/ 554 w 576"/>
                  <a:gd name="T15" fmla="*/ 574 h 576"/>
                  <a:gd name="T16" fmla="*/ 548 w 576"/>
                  <a:gd name="T17" fmla="*/ 576 h 576"/>
                  <a:gd name="T18" fmla="*/ 540 w 576"/>
                  <a:gd name="T19" fmla="*/ 576 h 576"/>
                  <a:gd name="T20" fmla="*/ 36 w 576"/>
                  <a:gd name="T21" fmla="*/ 576 h 576"/>
                  <a:gd name="T22" fmla="*/ 36 w 576"/>
                  <a:gd name="T23" fmla="*/ 576 h 576"/>
                  <a:gd name="T24" fmla="*/ 30 w 576"/>
                  <a:gd name="T25" fmla="*/ 576 h 576"/>
                  <a:gd name="T26" fmla="*/ 22 w 576"/>
                  <a:gd name="T27" fmla="*/ 574 h 576"/>
                  <a:gd name="T28" fmla="*/ 16 w 576"/>
                  <a:gd name="T29" fmla="*/ 570 h 576"/>
                  <a:gd name="T30" fmla="*/ 10 w 576"/>
                  <a:gd name="T31" fmla="*/ 566 h 576"/>
                  <a:gd name="T32" fmla="*/ 6 w 576"/>
                  <a:gd name="T33" fmla="*/ 560 h 576"/>
                  <a:gd name="T34" fmla="*/ 4 w 576"/>
                  <a:gd name="T35" fmla="*/ 554 h 576"/>
                  <a:gd name="T36" fmla="*/ 2 w 576"/>
                  <a:gd name="T37" fmla="*/ 548 h 576"/>
                  <a:gd name="T38" fmla="*/ 0 w 576"/>
                  <a:gd name="T39" fmla="*/ 540 h 576"/>
                  <a:gd name="T40" fmla="*/ 0 w 576"/>
                  <a:gd name="T41" fmla="*/ 36 h 576"/>
                  <a:gd name="T42" fmla="*/ 0 w 576"/>
                  <a:gd name="T43" fmla="*/ 36 h 576"/>
                  <a:gd name="T44" fmla="*/ 2 w 576"/>
                  <a:gd name="T45" fmla="*/ 30 h 576"/>
                  <a:gd name="T46" fmla="*/ 4 w 576"/>
                  <a:gd name="T47" fmla="*/ 22 h 576"/>
                  <a:gd name="T48" fmla="*/ 6 w 576"/>
                  <a:gd name="T49" fmla="*/ 16 h 576"/>
                  <a:gd name="T50" fmla="*/ 10 w 576"/>
                  <a:gd name="T51" fmla="*/ 12 h 576"/>
                  <a:gd name="T52" fmla="*/ 16 w 576"/>
                  <a:gd name="T53" fmla="*/ 6 h 576"/>
                  <a:gd name="T54" fmla="*/ 22 w 576"/>
                  <a:gd name="T55" fmla="*/ 4 h 576"/>
                  <a:gd name="T56" fmla="*/ 30 w 576"/>
                  <a:gd name="T57" fmla="*/ 2 h 576"/>
                  <a:gd name="T58" fmla="*/ 36 w 576"/>
                  <a:gd name="T59" fmla="*/ 0 h 576"/>
                  <a:gd name="T60" fmla="*/ 540 w 576"/>
                  <a:gd name="T61" fmla="*/ 0 h 576"/>
                  <a:gd name="T62" fmla="*/ 540 w 576"/>
                  <a:gd name="T63" fmla="*/ 0 h 576"/>
                  <a:gd name="T64" fmla="*/ 548 w 576"/>
                  <a:gd name="T65" fmla="*/ 2 h 576"/>
                  <a:gd name="T66" fmla="*/ 554 w 576"/>
                  <a:gd name="T67" fmla="*/ 4 h 576"/>
                  <a:gd name="T68" fmla="*/ 560 w 576"/>
                  <a:gd name="T69" fmla="*/ 6 h 576"/>
                  <a:gd name="T70" fmla="*/ 566 w 576"/>
                  <a:gd name="T71" fmla="*/ 12 h 576"/>
                  <a:gd name="T72" fmla="*/ 570 w 576"/>
                  <a:gd name="T73" fmla="*/ 16 h 576"/>
                  <a:gd name="T74" fmla="*/ 574 w 576"/>
                  <a:gd name="T75" fmla="*/ 22 h 576"/>
                  <a:gd name="T76" fmla="*/ 576 w 576"/>
                  <a:gd name="T77" fmla="*/ 30 h 576"/>
                  <a:gd name="T78" fmla="*/ 576 w 576"/>
                  <a:gd name="T79" fmla="*/ 36 h 576"/>
                  <a:gd name="T80" fmla="*/ 576 w 576"/>
                  <a:gd name="T81" fmla="*/ 540 h 576"/>
                  <a:gd name="T82" fmla="*/ 576 w 576"/>
                  <a:gd name="T83" fmla="*/ 54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6" h="576">
                    <a:moveTo>
                      <a:pt x="576" y="540"/>
                    </a:moveTo>
                    <a:lnTo>
                      <a:pt x="576" y="540"/>
                    </a:lnTo>
                    <a:lnTo>
                      <a:pt x="576" y="548"/>
                    </a:lnTo>
                    <a:lnTo>
                      <a:pt x="574" y="554"/>
                    </a:lnTo>
                    <a:lnTo>
                      <a:pt x="570" y="560"/>
                    </a:lnTo>
                    <a:lnTo>
                      <a:pt x="566" y="566"/>
                    </a:lnTo>
                    <a:lnTo>
                      <a:pt x="560" y="570"/>
                    </a:lnTo>
                    <a:lnTo>
                      <a:pt x="554" y="574"/>
                    </a:lnTo>
                    <a:lnTo>
                      <a:pt x="548" y="576"/>
                    </a:lnTo>
                    <a:lnTo>
                      <a:pt x="540" y="576"/>
                    </a:lnTo>
                    <a:lnTo>
                      <a:pt x="36" y="576"/>
                    </a:lnTo>
                    <a:lnTo>
                      <a:pt x="36" y="576"/>
                    </a:lnTo>
                    <a:lnTo>
                      <a:pt x="30" y="576"/>
                    </a:lnTo>
                    <a:lnTo>
                      <a:pt x="22" y="574"/>
                    </a:lnTo>
                    <a:lnTo>
                      <a:pt x="16" y="570"/>
                    </a:lnTo>
                    <a:lnTo>
                      <a:pt x="10" y="566"/>
                    </a:lnTo>
                    <a:lnTo>
                      <a:pt x="6" y="560"/>
                    </a:lnTo>
                    <a:lnTo>
                      <a:pt x="4" y="554"/>
                    </a:lnTo>
                    <a:lnTo>
                      <a:pt x="2" y="548"/>
                    </a:lnTo>
                    <a:lnTo>
                      <a:pt x="0" y="540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30"/>
                    </a:lnTo>
                    <a:lnTo>
                      <a:pt x="4" y="22"/>
                    </a:lnTo>
                    <a:lnTo>
                      <a:pt x="6" y="16"/>
                    </a:lnTo>
                    <a:lnTo>
                      <a:pt x="10" y="12"/>
                    </a:lnTo>
                    <a:lnTo>
                      <a:pt x="16" y="6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6" y="0"/>
                    </a:lnTo>
                    <a:lnTo>
                      <a:pt x="540" y="0"/>
                    </a:lnTo>
                    <a:lnTo>
                      <a:pt x="540" y="0"/>
                    </a:lnTo>
                    <a:lnTo>
                      <a:pt x="548" y="2"/>
                    </a:lnTo>
                    <a:lnTo>
                      <a:pt x="554" y="4"/>
                    </a:lnTo>
                    <a:lnTo>
                      <a:pt x="560" y="6"/>
                    </a:lnTo>
                    <a:lnTo>
                      <a:pt x="566" y="12"/>
                    </a:lnTo>
                    <a:lnTo>
                      <a:pt x="570" y="16"/>
                    </a:lnTo>
                    <a:lnTo>
                      <a:pt x="574" y="22"/>
                    </a:lnTo>
                    <a:lnTo>
                      <a:pt x="576" y="30"/>
                    </a:lnTo>
                    <a:lnTo>
                      <a:pt x="576" y="36"/>
                    </a:lnTo>
                    <a:lnTo>
                      <a:pt x="576" y="540"/>
                    </a:lnTo>
                    <a:lnTo>
                      <a:pt x="576" y="540"/>
                    </a:lnTo>
                    <a:close/>
                  </a:path>
                </a:pathLst>
              </a:custGeom>
              <a:solidFill>
                <a:srgbClr val="3F5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5499100" y="3113088"/>
                <a:ext cx="400050" cy="771525"/>
              </a:xfrm>
              <a:custGeom>
                <a:avLst/>
                <a:gdLst>
                  <a:gd name="T0" fmla="*/ 162 w 252"/>
                  <a:gd name="T1" fmla="*/ 486 h 486"/>
                  <a:gd name="T2" fmla="*/ 162 w 252"/>
                  <a:gd name="T3" fmla="*/ 270 h 486"/>
                  <a:gd name="T4" fmla="*/ 234 w 252"/>
                  <a:gd name="T5" fmla="*/ 270 h 486"/>
                  <a:gd name="T6" fmla="*/ 252 w 252"/>
                  <a:gd name="T7" fmla="*/ 180 h 486"/>
                  <a:gd name="T8" fmla="*/ 162 w 252"/>
                  <a:gd name="T9" fmla="*/ 180 h 486"/>
                  <a:gd name="T10" fmla="*/ 162 w 252"/>
                  <a:gd name="T11" fmla="*/ 144 h 486"/>
                  <a:gd name="T12" fmla="*/ 162 w 252"/>
                  <a:gd name="T13" fmla="*/ 144 h 486"/>
                  <a:gd name="T14" fmla="*/ 164 w 252"/>
                  <a:gd name="T15" fmla="*/ 132 h 486"/>
                  <a:gd name="T16" fmla="*/ 166 w 252"/>
                  <a:gd name="T17" fmla="*/ 122 h 486"/>
                  <a:gd name="T18" fmla="*/ 170 w 252"/>
                  <a:gd name="T19" fmla="*/ 112 h 486"/>
                  <a:gd name="T20" fmla="*/ 176 w 252"/>
                  <a:gd name="T21" fmla="*/ 104 h 486"/>
                  <a:gd name="T22" fmla="*/ 184 w 252"/>
                  <a:gd name="T23" fmla="*/ 98 h 486"/>
                  <a:gd name="T24" fmla="*/ 192 w 252"/>
                  <a:gd name="T25" fmla="*/ 94 h 486"/>
                  <a:gd name="T26" fmla="*/ 204 w 252"/>
                  <a:gd name="T27" fmla="*/ 92 h 486"/>
                  <a:gd name="T28" fmla="*/ 216 w 252"/>
                  <a:gd name="T29" fmla="*/ 90 h 486"/>
                  <a:gd name="T30" fmla="*/ 252 w 252"/>
                  <a:gd name="T31" fmla="*/ 90 h 486"/>
                  <a:gd name="T32" fmla="*/ 252 w 252"/>
                  <a:gd name="T33" fmla="*/ 0 h 486"/>
                  <a:gd name="T34" fmla="*/ 252 w 252"/>
                  <a:gd name="T35" fmla="*/ 0 h 486"/>
                  <a:gd name="T36" fmla="*/ 180 w 252"/>
                  <a:gd name="T37" fmla="*/ 0 h 486"/>
                  <a:gd name="T38" fmla="*/ 180 w 252"/>
                  <a:gd name="T39" fmla="*/ 0 h 486"/>
                  <a:gd name="T40" fmla="*/ 168 w 252"/>
                  <a:gd name="T41" fmla="*/ 2 h 486"/>
                  <a:gd name="T42" fmla="*/ 156 w 252"/>
                  <a:gd name="T43" fmla="*/ 4 h 486"/>
                  <a:gd name="T44" fmla="*/ 146 w 252"/>
                  <a:gd name="T45" fmla="*/ 6 h 486"/>
                  <a:gd name="T46" fmla="*/ 136 w 252"/>
                  <a:gd name="T47" fmla="*/ 10 h 486"/>
                  <a:gd name="T48" fmla="*/ 126 w 252"/>
                  <a:gd name="T49" fmla="*/ 16 h 486"/>
                  <a:gd name="T50" fmla="*/ 118 w 252"/>
                  <a:gd name="T51" fmla="*/ 22 h 486"/>
                  <a:gd name="T52" fmla="*/ 102 w 252"/>
                  <a:gd name="T53" fmla="*/ 36 h 486"/>
                  <a:gd name="T54" fmla="*/ 90 w 252"/>
                  <a:gd name="T55" fmla="*/ 54 h 486"/>
                  <a:gd name="T56" fmla="*/ 80 w 252"/>
                  <a:gd name="T57" fmla="*/ 76 h 486"/>
                  <a:gd name="T58" fmla="*/ 74 w 252"/>
                  <a:gd name="T59" fmla="*/ 100 h 486"/>
                  <a:gd name="T60" fmla="*/ 72 w 252"/>
                  <a:gd name="T61" fmla="*/ 126 h 486"/>
                  <a:gd name="T62" fmla="*/ 72 w 252"/>
                  <a:gd name="T63" fmla="*/ 180 h 486"/>
                  <a:gd name="T64" fmla="*/ 0 w 252"/>
                  <a:gd name="T65" fmla="*/ 180 h 486"/>
                  <a:gd name="T66" fmla="*/ 0 w 252"/>
                  <a:gd name="T67" fmla="*/ 270 h 486"/>
                  <a:gd name="T68" fmla="*/ 72 w 252"/>
                  <a:gd name="T69" fmla="*/ 270 h 486"/>
                  <a:gd name="T70" fmla="*/ 72 w 252"/>
                  <a:gd name="T71" fmla="*/ 486 h 486"/>
                  <a:gd name="T72" fmla="*/ 162 w 252"/>
                  <a:gd name="T73" fmla="*/ 486 h 486"/>
                  <a:gd name="T74" fmla="*/ 162 w 252"/>
                  <a:gd name="T75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2" h="486">
                    <a:moveTo>
                      <a:pt x="162" y="486"/>
                    </a:moveTo>
                    <a:lnTo>
                      <a:pt x="162" y="270"/>
                    </a:lnTo>
                    <a:lnTo>
                      <a:pt x="234" y="270"/>
                    </a:lnTo>
                    <a:lnTo>
                      <a:pt x="252" y="180"/>
                    </a:lnTo>
                    <a:lnTo>
                      <a:pt x="162" y="180"/>
                    </a:lnTo>
                    <a:lnTo>
                      <a:pt x="162" y="144"/>
                    </a:lnTo>
                    <a:lnTo>
                      <a:pt x="162" y="144"/>
                    </a:lnTo>
                    <a:lnTo>
                      <a:pt x="164" y="132"/>
                    </a:lnTo>
                    <a:lnTo>
                      <a:pt x="166" y="122"/>
                    </a:lnTo>
                    <a:lnTo>
                      <a:pt x="170" y="112"/>
                    </a:lnTo>
                    <a:lnTo>
                      <a:pt x="176" y="104"/>
                    </a:lnTo>
                    <a:lnTo>
                      <a:pt x="184" y="98"/>
                    </a:lnTo>
                    <a:lnTo>
                      <a:pt x="192" y="94"/>
                    </a:lnTo>
                    <a:lnTo>
                      <a:pt x="204" y="92"/>
                    </a:lnTo>
                    <a:lnTo>
                      <a:pt x="216" y="90"/>
                    </a:lnTo>
                    <a:lnTo>
                      <a:pt x="252" y="9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68" y="2"/>
                    </a:lnTo>
                    <a:lnTo>
                      <a:pt x="156" y="4"/>
                    </a:lnTo>
                    <a:lnTo>
                      <a:pt x="146" y="6"/>
                    </a:lnTo>
                    <a:lnTo>
                      <a:pt x="136" y="10"/>
                    </a:lnTo>
                    <a:lnTo>
                      <a:pt x="126" y="16"/>
                    </a:lnTo>
                    <a:lnTo>
                      <a:pt x="118" y="22"/>
                    </a:lnTo>
                    <a:lnTo>
                      <a:pt x="102" y="36"/>
                    </a:lnTo>
                    <a:lnTo>
                      <a:pt x="90" y="54"/>
                    </a:lnTo>
                    <a:lnTo>
                      <a:pt x="80" y="76"/>
                    </a:lnTo>
                    <a:lnTo>
                      <a:pt x="74" y="100"/>
                    </a:lnTo>
                    <a:lnTo>
                      <a:pt x="72" y="126"/>
                    </a:lnTo>
                    <a:lnTo>
                      <a:pt x="72" y="180"/>
                    </a:lnTo>
                    <a:lnTo>
                      <a:pt x="0" y="180"/>
                    </a:lnTo>
                    <a:lnTo>
                      <a:pt x="0" y="270"/>
                    </a:lnTo>
                    <a:lnTo>
                      <a:pt x="72" y="270"/>
                    </a:lnTo>
                    <a:lnTo>
                      <a:pt x="72" y="486"/>
                    </a:lnTo>
                    <a:lnTo>
                      <a:pt x="162" y="486"/>
                    </a:lnTo>
                    <a:lnTo>
                      <a:pt x="162" y="4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127375" y="2970213"/>
              <a:ext cx="914400" cy="914400"/>
              <a:chOff x="3127375" y="2970213"/>
              <a:chExt cx="914400" cy="914400"/>
            </a:xfrm>
          </p:grpSpPr>
          <p:sp>
            <p:nvSpPr>
              <p:cNvPr id="25" name="Freeform 24"/>
              <p:cNvSpPr/>
              <p:nvPr/>
            </p:nvSpPr>
            <p:spPr bwMode="auto">
              <a:xfrm>
                <a:off x="3127375" y="2970213"/>
                <a:ext cx="914400" cy="914400"/>
              </a:xfrm>
              <a:custGeom>
                <a:avLst/>
                <a:gdLst>
                  <a:gd name="T0" fmla="*/ 534 w 576"/>
                  <a:gd name="T1" fmla="*/ 0 h 576"/>
                  <a:gd name="T2" fmla="*/ 42 w 576"/>
                  <a:gd name="T3" fmla="*/ 0 h 576"/>
                  <a:gd name="T4" fmla="*/ 42 w 576"/>
                  <a:gd name="T5" fmla="*/ 0 h 576"/>
                  <a:gd name="T6" fmla="*/ 34 w 576"/>
                  <a:gd name="T7" fmla="*/ 2 h 576"/>
                  <a:gd name="T8" fmla="*/ 26 w 576"/>
                  <a:gd name="T9" fmla="*/ 4 h 576"/>
                  <a:gd name="T10" fmla="*/ 18 w 576"/>
                  <a:gd name="T11" fmla="*/ 8 h 576"/>
                  <a:gd name="T12" fmla="*/ 12 w 576"/>
                  <a:gd name="T13" fmla="*/ 12 h 576"/>
                  <a:gd name="T14" fmla="*/ 8 w 576"/>
                  <a:gd name="T15" fmla="*/ 20 h 576"/>
                  <a:gd name="T16" fmla="*/ 4 w 576"/>
                  <a:gd name="T17" fmla="*/ 26 h 576"/>
                  <a:gd name="T18" fmla="*/ 0 w 576"/>
                  <a:gd name="T19" fmla="*/ 34 h 576"/>
                  <a:gd name="T20" fmla="*/ 0 w 576"/>
                  <a:gd name="T21" fmla="*/ 42 h 576"/>
                  <a:gd name="T22" fmla="*/ 0 w 576"/>
                  <a:gd name="T23" fmla="*/ 536 h 576"/>
                  <a:gd name="T24" fmla="*/ 0 w 576"/>
                  <a:gd name="T25" fmla="*/ 536 h 576"/>
                  <a:gd name="T26" fmla="*/ 0 w 576"/>
                  <a:gd name="T27" fmla="*/ 544 h 576"/>
                  <a:gd name="T28" fmla="*/ 4 w 576"/>
                  <a:gd name="T29" fmla="*/ 552 h 576"/>
                  <a:gd name="T30" fmla="*/ 8 w 576"/>
                  <a:gd name="T31" fmla="*/ 558 h 576"/>
                  <a:gd name="T32" fmla="*/ 12 w 576"/>
                  <a:gd name="T33" fmla="*/ 564 h 576"/>
                  <a:gd name="T34" fmla="*/ 18 w 576"/>
                  <a:gd name="T35" fmla="*/ 570 h 576"/>
                  <a:gd name="T36" fmla="*/ 26 w 576"/>
                  <a:gd name="T37" fmla="*/ 574 h 576"/>
                  <a:gd name="T38" fmla="*/ 34 w 576"/>
                  <a:gd name="T39" fmla="*/ 576 h 576"/>
                  <a:gd name="T40" fmla="*/ 42 w 576"/>
                  <a:gd name="T41" fmla="*/ 576 h 576"/>
                  <a:gd name="T42" fmla="*/ 534 w 576"/>
                  <a:gd name="T43" fmla="*/ 576 h 576"/>
                  <a:gd name="T44" fmla="*/ 534 w 576"/>
                  <a:gd name="T45" fmla="*/ 576 h 576"/>
                  <a:gd name="T46" fmla="*/ 542 w 576"/>
                  <a:gd name="T47" fmla="*/ 576 h 576"/>
                  <a:gd name="T48" fmla="*/ 550 w 576"/>
                  <a:gd name="T49" fmla="*/ 574 h 576"/>
                  <a:gd name="T50" fmla="*/ 558 w 576"/>
                  <a:gd name="T51" fmla="*/ 570 h 576"/>
                  <a:gd name="T52" fmla="*/ 564 w 576"/>
                  <a:gd name="T53" fmla="*/ 564 h 576"/>
                  <a:gd name="T54" fmla="*/ 568 w 576"/>
                  <a:gd name="T55" fmla="*/ 558 h 576"/>
                  <a:gd name="T56" fmla="*/ 572 w 576"/>
                  <a:gd name="T57" fmla="*/ 552 h 576"/>
                  <a:gd name="T58" fmla="*/ 576 w 576"/>
                  <a:gd name="T59" fmla="*/ 544 h 576"/>
                  <a:gd name="T60" fmla="*/ 576 w 576"/>
                  <a:gd name="T61" fmla="*/ 536 h 576"/>
                  <a:gd name="T62" fmla="*/ 576 w 576"/>
                  <a:gd name="T63" fmla="*/ 42 h 576"/>
                  <a:gd name="T64" fmla="*/ 576 w 576"/>
                  <a:gd name="T65" fmla="*/ 42 h 576"/>
                  <a:gd name="T66" fmla="*/ 576 w 576"/>
                  <a:gd name="T67" fmla="*/ 34 h 576"/>
                  <a:gd name="T68" fmla="*/ 572 w 576"/>
                  <a:gd name="T69" fmla="*/ 26 h 576"/>
                  <a:gd name="T70" fmla="*/ 568 w 576"/>
                  <a:gd name="T71" fmla="*/ 20 h 576"/>
                  <a:gd name="T72" fmla="*/ 564 w 576"/>
                  <a:gd name="T73" fmla="*/ 12 h 576"/>
                  <a:gd name="T74" fmla="*/ 558 w 576"/>
                  <a:gd name="T75" fmla="*/ 8 h 576"/>
                  <a:gd name="T76" fmla="*/ 550 w 576"/>
                  <a:gd name="T77" fmla="*/ 4 h 576"/>
                  <a:gd name="T78" fmla="*/ 542 w 576"/>
                  <a:gd name="T79" fmla="*/ 2 h 576"/>
                  <a:gd name="T80" fmla="*/ 534 w 576"/>
                  <a:gd name="T81" fmla="*/ 0 h 576"/>
                  <a:gd name="T82" fmla="*/ 534 w 576"/>
                  <a:gd name="T83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6" h="576">
                    <a:moveTo>
                      <a:pt x="534" y="0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2" y="12"/>
                    </a:lnTo>
                    <a:lnTo>
                      <a:pt x="8" y="20"/>
                    </a:lnTo>
                    <a:lnTo>
                      <a:pt x="4" y="26"/>
                    </a:lnTo>
                    <a:lnTo>
                      <a:pt x="0" y="34"/>
                    </a:lnTo>
                    <a:lnTo>
                      <a:pt x="0" y="42"/>
                    </a:lnTo>
                    <a:lnTo>
                      <a:pt x="0" y="536"/>
                    </a:lnTo>
                    <a:lnTo>
                      <a:pt x="0" y="536"/>
                    </a:lnTo>
                    <a:lnTo>
                      <a:pt x="0" y="544"/>
                    </a:lnTo>
                    <a:lnTo>
                      <a:pt x="4" y="552"/>
                    </a:lnTo>
                    <a:lnTo>
                      <a:pt x="8" y="558"/>
                    </a:lnTo>
                    <a:lnTo>
                      <a:pt x="12" y="564"/>
                    </a:lnTo>
                    <a:lnTo>
                      <a:pt x="18" y="570"/>
                    </a:lnTo>
                    <a:lnTo>
                      <a:pt x="26" y="574"/>
                    </a:lnTo>
                    <a:lnTo>
                      <a:pt x="34" y="576"/>
                    </a:lnTo>
                    <a:lnTo>
                      <a:pt x="42" y="576"/>
                    </a:lnTo>
                    <a:lnTo>
                      <a:pt x="534" y="576"/>
                    </a:lnTo>
                    <a:lnTo>
                      <a:pt x="534" y="576"/>
                    </a:lnTo>
                    <a:lnTo>
                      <a:pt x="542" y="576"/>
                    </a:lnTo>
                    <a:lnTo>
                      <a:pt x="550" y="574"/>
                    </a:lnTo>
                    <a:lnTo>
                      <a:pt x="558" y="570"/>
                    </a:lnTo>
                    <a:lnTo>
                      <a:pt x="564" y="564"/>
                    </a:lnTo>
                    <a:lnTo>
                      <a:pt x="568" y="558"/>
                    </a:lnTo>
                    <a:lnTo>
                      <a:pt x="572" y="552"/>
                    </a:lnTo>
                    <a:lnTo>
                      <a:pt x="576" y="544"/>
                    </a:lnTo>
                    <a:lnTo>
                      <a:pt x="576" y="536"/>
                    </a:lnTo>
                    <a:lnTo>
                      <a:pt x="576" y="42"/>
                    </a:lnTo>
                    <a:lnTo>
                      <a:pt x="576" y="42"/>
                    </a:lnTo>
                    <a:lnTo>
                      <a:pt x="576" y="34"/>
                    </a:lnTo>
                    <a:lnTo>
                      <a:pt x="572" y="26"/>
                    </a:lnTo>
                    <a:lnTo>
                      <a:pt x="568" y="20"/>
                    </a:lnTo>
                    <a:lnTo>
                      <a:pt x="564" y="12"/>
                    </a:lnTo>
                    <a:lnTo>
                      <a:pt x="558" y="8"/>
                    </a:lnTo>
                    <a:lnTo>
                      <a:pt x="550" y="4"/>
                    </a:lnTo>
                    <a:lnTo>
                      <a:pt x="542" y="2"/>
                    </a:lnTo>
                    <a:lnTo>
                      <a:pt x="534" y="0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rgbClr val="0076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3251200" y="3097213"/>
                <a:ext cx="158750" cy="654050"/>
              </a:xfrm>
              <a:custGeom>
                <a:avLst/>
                <a:gdLst>
                  <a:gd name="T0" fmla="*/ 8 w 100"/>
                  <a:gd name="T1" fmla="*/ 136 h 412"/>
                  <a:gd name="T2" fmla="*/ 92 w 100"/>
                  <a:gd name="T3" fmla="*/ 136 h 412"/>
                  <a:gd name="T4" fmla="*/ 92 w 100"/>
                  <a:gd name="T5" fmla="*/ 412 h 412"/>
                  <a:gd name="T6" fmla="*/ 8 w 100"/>
                  <a:gd name="T7" fmla="*/ 412 h 412"/>
                  <a:gd name="T8" fmla="*/ 8 w 100"/>
                  <a:gd name="T9" fmla="*/ 136 h 412"/>
                  <a:gd name="T10" fmla="*/ 8 w 100"/>
                  <a:gd name="T11" fmla="*/ 136 h 412"/>
                  <a:gd name="T12" fmla="*/ 50 w 100"/>
                  <a:gd name="T13" fmla="*/ 0 h 412"/>
                  <a:gd name="T14" fmla="*/ 50 w 100"/>
                  <a:gd name="T15" fmla="*/ 0 h 412"/>
                  <a:gd name="T16" fmla="*/ 60 w 100"/>
                  <a:gd name="T17" fmla="*/ 2 h 412"/>
                  <a:gd name="T18" fmla="*/ 70 w 100"/>
                  <a:gd name="T19" fmla="*/ 4 h 412"/>
                  <a:gd name="T20" fmla="*/ 78 w 100"/>
                  <a:gd name="T21" fmla="*/ 8 h 412"/>
                  <a:gd name="T22" fmla="*/ 86 w 100"/>
                  <a:gd name="T23" fmla="*/ 14 h 412"/>
                  <a:gd name="T24" fmla="*/ 92 w 100"/>
                  <a:gd name="T25" fmla="*/ 22 h 412"/>
                  <a:gd name="T26" fmla="*/ 96 w 100"/>
                  <a:gd name="T27" fmla="*/ 30 h 412"/>
                  <a:gd name="T28" fmla="*/ 98 w 100"/>
                  <a:gd name="T29" fmla="*/ 40 h 412"/>
                  <a:gd name="T30" fmla="*/ 100 w 100"/>
                  <a:gd name="T31" fmla="*/ 50 h 412"/>
                  <a:gd name="T32" fmla="*/ 100 w 100"/>
                  <a:gd name="T33" fmla="*/ 50 h 412"/>
                  <a:gd name="T34" fmla="*/ 98 w 100"/>
                  <a:gd name="T35" fmla="*/ 60 h 412"/>
                  <a:gd name="T36" fmla="*/ 96 w 100"/>
                  <a:gd name="T37" fmla="*/ 68 h 412"/>
                  <a:gd name="T38" fmla="*/ 92 w 100"/>
                  <a:gd name="T39" fmla="*/ 78 h 412"/>
                  <a:gd name="T40" fmla="*/ 86 w 100"/>
                  <a:gd name="T41" fmla="*/ 84 h 412"/>
                  <a:gd name="T42" fmla="*/ 78 w 100"/>
                  <a:gd name="T43" fmla="*/ 90 h 412"/>
                  <a:gd name="T44" fmla="*/ 70 w 100"/>
                  <a:gd name="T45" fmla="*/ 96 h 412"/>
                  <a:gd name="T46" fmla="*/ 60 w 100"/>
                  <a:gd name="T47" fmla="*/ 98 h 412"/>
                  <a:gd name="T48" fmla="*/ 50 w 100"/>
                  <a:gd name="T49" fmla="*/ 100 h 412"/>
                  <a:gd name="T50" fmla="*/ 50 w 100"/>
                  <a:gd name="T51" fmla="*/ 100 h 412"/>
                  <a:gd name="T52" fmla="*/ 40 w 100"/>
                  <a:gd name="T53" fmla="*/ 98 h 412"/>
                  <a:gd name="T54" fmla="*/ 30 w 100"/>
                  <a:gd name="T55" fmla="*/ 96 h 412"/>
                  <a:gd name="T56" fmla="*/ 22 w 100"/>
                  <a:gd name="T57" fmla="*/ 90 h 412"/>
                  <a:gd name="T58" fmla="*/ 16 w 100"/>
                  <a:gd name="T59" fmla="*/ 84 h 412"/>
                  <a:gd name="T60" fmla="*/ 10 w 100"/>
                  <a:gd name="T61" fmla="*/ 78 h 412"/>
                  <a:gd name="T62" fmla="*/ 4 w 100"/>
                  <a:gd name="T63" fmla="*/ 68 h 412"/>
                  <a:gd name="T64" fmla="*/ 2 w 100"/>
                  <a:gd name="T65" fmla="*/ 60 h 412"/>
                  <a:gd name="T66" fmla="*/ 0 w 100"/>
                  <a:gd name="T67" fmla="*/ 50 h 412"/>
                  <a:gd name="T68" fmla="*/ 0 w 100"/>
                  <a:gd name="T69" fmla="*/ 50 h 412"/>
                  <a:gd name="T70" fmla="*/ 2 w 100"/>
                  <a:gd name="T71" fmla="*/ 40 h 412"/>
                  <a:gd name="T72" fmla="*/ 4 w 100"/>
                  <a:gd name="T73" fmla="*/ 30 h 412"/>
                  <a:gd name="T74" fmla="*/ 10 w 100"/>
                  <a:gd name="T75" fmla="*/ 22 h 412"/>
                  <a:gd name="T76" fmla="*/ 16 w 100"/>
                  <a:gd name="T77" fmla="*/ 14 h 412"/>
                  <a:gd name="T78" fmla="*/ 22 w 100"/>
                  <a:gd name="T79" fmla="*/ 8 h 412"/>
                  <a:gd name="T80" fmla="*/ 30 w 100"/>
                  <a:gd name="T81" fmla="*/ 4 h 412"/>
                  <a:gd name="T82" fmla="*/ 40 w 100"/>
                  <a:gd name="T83" fmla="*/ 2 h 412"/>
                  <a:gd name="T84" fmla="*/ 50 w 100"/>
                  <a:gd name="T85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412">
                    <a:moveTo>
                      <a:pt x="8" y="136"/>
                    </a:moveTo>
                    <a:lnTo>
                      <a:pt x="92" y="136"/>
                    </a:lnTo>
                    <a:lnTo>
                      <a:pt x="92" y="412"/>
                    </a:lnTo>
                    <a:lnTo>
                      <a:pt x="8" y="412"/>
                    </a:lnTo>
                    <a:lnTo>
                      <a:pt x="8" y="136"/>
                    </a:lnTo>
                    <a:lnTo>
                      <a:pt x="8" y="136"/>
                    </a:lnTo>
                    <a:close/>
                    <a:moveTo>
                      <a:pt x="50" y="0"/>
                    </a:moveTo>
                    <a:lnTo>
                      <a:pt x="50" y="0"/>
                    </a:lnTo>
                    <a:lnTo>
                      <a:pt x="60" y="2"/>
                    </a:lnTo>
                    <a:lnTo>
                      <a:pt x="70" y="4"/>
                    </a:lnTo>
                    <a:lnTo>
                      <a:pt x="78" y="8"/>
                    </a:lnTo>
                    <a:lnTo>
                      <a:pt x="86" y="14"/>
                    </a:lnTo>
                    <a:lnTo>
                      <a:pt x="92" y="22"/>
                    </a:lnTo>
                    <a:lnTo>
                      <a:pt x="96" y="30"/>
                    </a:lnTo>
                    <a:lnTo>
                      <a:pt x="98" y="40"/>
                    </a:lnTo>
                    <a:lnTo>
                      <a:pt x="100" y="50"/>
                    </a:lnTo>
                    <a:lnTo>
                      <a:pt x="100" y="50"/>
                    </a:lnTo>
                    <a:lnTo>
                      <a:pt x="98" y="60"/>
                    </a:lnTo>
                    <a:lnTo>
                      <a:pt x="96" y="68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90"/>
                    </a:lnTo>
                    <a:lnTo>
                      <a:pt x="70" y="96"/>
                    </a:lnTo>
                    <a:lnTo>
                      <a:pt x="60" y="98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40" y="98"/>
                    </a:lnTo>
                    <a:lnTo>
                      <a:pt x="30" y="96"/>
                    </a:lnTo>
                    <a:lnTo>
                      <a:pt x="22" y="90"/>
                    </a:lnTo>
                    <a:lnTo>
                      <a:pt x="16" y="84"/>
                    </a:lnTo>
                    <a:lnTo>
                      <a:pt x="10" y="78"/>
                    </a:lnTo>
                    <a:lnTo>
                      <a:pt x="4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40"/>
                    </a:lnTo>
                    <a:lnTo>
                      <a:pt x="4" y="30"/>
                    </a:lnTo>
                    <a:lnTo>
                      <a:pt x="10" y="22"/>
                    </a:lnTo>
                    <a:lnTo>
                      <a:pt x="16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2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263900" y="3313113"/>
                <a:ext cx="133350" cy="438150"/>
              </a:xfrm>
              <a:custGeom>
                <a:avLst/>
                <a:gdLst>
                  <a:gd name="T0" fmla="*/ 0 w 84"/>
                  <a:gd name="T1" fmla="*/ 0 h 276"/>
                  <a:gd name="T2" fmla="*/ 84 w 84"/>
                  <a:gd name="T3" fmla="*/ 0 h 276"/>
                  <a:gd name="T4" fmla="*/ 84 w 84"/>
                  <a:gd name="T5" fmla="*/ 276 h 276"/>
                  <a:gd name="T6" fmla="*/ 0 w 84"/>
                  <a:gd name="T7" fmla="*/ 276 h 276"/>
                  <a:gd name="T8" fmla="*/ 0 w 84"/>
                  <a:gd name="T9" fmla="*/ 0 h 276"/>
                  <a:gd name="T10" fmla="*/ 0 w 84"/>
                  <a:gd name="T11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276">
                    <a:moveTo>
                      <a:pt x="0" y="0"/>
                    </a:moveTo>
                    <a:lnTo>
                      <a:pt x="84" y="0"/>
                    </a:lnTo>
                    <a:lnTo>
                      <a:pt x="84" y="276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3251200" y="3097213"/>
                <a:ext cx="158750" cy="158750"/>
              </a:xfrm>
              <a:custGeom>
                <a:avLst/>
                <a:gdLst>
                  <a:gd name="T0" fmla="*/ 50 w 100"/>
                  <a:gd name="T1" fmla="*/ 0 h 100"/>
                  <a:gd name="T2" fmla="*/ 50 w 100"/>
                  <a:gd name="T3" fmla="*/ 0 h 100"/>
                  <a:gd name="T4" fmla="*/ 60 w 100"/>
                  <a:gd name="T5" fmla="*/ 2 h 100"/>
                  <a:gd name="T6" fmla="*/ 70 w 100"/>
                  <a:gd name="T7" fmla="*/ 4 h 100"/>
                  <a:gd name="T8" fmla="*/ 78 w 100"/>
                  <a:gd name="T9" fmla="*/ 8 h 100"/>
                  <a:gd name="T10" fmla="*/ 86 w 100"/>
                  <a:gd name="T11" fmla="*/ 14 h 100"/>
                  <a:gd name="T12" fmla="*/ 92 w 100"/>
                  <a:gd name="T13" fmla="*/ 22 h 100"/>
                  <a:gd name="T14" fmla="*/ 96 w 100"/>
                  <a:gd name="T15" fmla="*/ 30 h 100"/>
                  <a:gd name="T16" fmla="*/ 98 w 100"/>
                  <a:gd name="T17" fmla="*/ 40 h 100"/>
                  <a:gd name="T18" fmla="*/ 100 w 100"/>
                  <a:gd name="T19" fmla="*/ 50 h 100"/>
                  <a:gd name="T20" fmla="*/ 100 w 100"/>
                  <a:gd name="T21" fmla="*/ 50 h 100"/>
                  <a:gd name="T22" fmla="*/ 98 w 100"/>
                  <a:gd name="T23" fmla="*/ 60 h 100"/>
                  <a:gd name="T24" fmla="*/ 96 w 100"/>
                  <a:gd name="T25" fmla="*/ 68 h 100"/>
                  <a:gd name="T26" fmla="*/ 92 w 100"/>
                  <a:gd name="T27" fmla="*/ 78 h 100"/>
                  <a:gd name="T28" fmla="*/ 86 w 100"/>
                  <a:gd name="T29" fmla="*/ 84 h 100"/>
                  <a:gd name="T30" fmla="*/ 78 w 100"/>
                  <a:gd name="T31" fmla="*/ 90 h 100"/>
                  <a:gd name="T32" fmla="*/ 70 w 100"/>
                  <a:gd name="T33" fmla="*/ 96 h 100"/>
                  <a:gd name="T34" fmla="*/ 60 w 100"/>
                  <a:gd name="T35" fmla="*/ 98 h 100"/>
                  <a:gd name="T36" fmla="*/ 50 w 100"/>
                  <a:gd name="T37" fmla="*/ 100 h 100"/>
                  <a:gd name="T38" fmla="*/ 50 w 100"/>
                  <a:gd name="T39" fmla="*/ 100 h 100"/>
                  <a:gd name="T40" fmla="*/ 40 w 100"/>
                  <a:gd name="T41" fmla="*/ 98 h 100"/>
                  <a:gd name="T42" fmla="*/ 30 w 100"/>
                  <a:gd name="T43" fmla="*/ 96 h 100"/>
                  <a:gd name="T44" fmla="*/ 22 w 100"/>
                  <a:gd name="T45" fmla="*/ 90 h 100"/>
                  <a:gd name="T46" fmla="*/ 16 w 100"/>
                  <a:gd name="T47" fmla="*/ 84 h 100"/>
                  <a:gd name="T48" fmla="*/ 10 w 100"/>
                  <a:gd name="T49" fmla="*/ 78 h 100"/>
                  <a:gd name="T50" fmla="*/ 4 w 100"/>
                  <a:gd name="T51" fmla="*/ 68 h 100"/>
                  <a:gd name="T52" fmla="*/ 2 w 100"/>
                  <a:gd name="T53" fmla="*/ 60 h 100"/>
                  <a:gd name="T54" fmla="*/ 0 w 100"/>
                  <a:gd name="T55" fmla="*/ 50 h 100"/>
                  <a:gd name="T56" fmla="*/ 0 w 100"/>
                  <a:gd name="T57" fmla="*/ 50 h 100"/>
                  <a:gd name="T58" fmla="*/ 2 w 100"/>
                  <a:gd name="T59" fmla="*/ 40 h 100"/>
                  <a:gd name="T60" fmla="*/ 4 w 100"/>
                  <a:gd name="T61" fmla="*/ 30 h 100"/>
                  <a:gd name="T62" fmla="*/ 10 w 100"/>
                  <a:gd name="T63" fmla="*/ 22 h 100"/>
                  <a:gd name="T64" fmla="*/ 16 w 100"/>
                  <a:gd name="T65" fmla="*/ 14 h 100"/>
                  <a:gd name="T66" fmla="*/ 22 w 100"/>
                  <a:gd name="T67" fmla="*/ 8 h 100"/>
                  <a:gd name="T68" fmla="*/ 30 w 100"/>
                  <a:gd name="T69" fmla="*/ 4 h 100"/>
                  <a:gd name="T70" fmla="*/ 40 w 100"/>
                  <a:gd name="T71" fmla="*/ 2 h 100"/>
                  <a:gd name="T72" fmla="*/ 50 w 100"/>
                  <a:gd name="T7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lnTo>
                      <a:pt x="50" y="0"/>
                    </a:lnTo>
                    <a:lnTo>
                      <a:pt x="60" y="2"/>
                    </a:lnTo>
                    <a:lnTo>
                      <a:pt x="70" y="4"/>
                    </a:lnTo>
                    <a:lnTo>
                      <a:pt x="78" y="8"/>
                    </a:lnTo>
                    <a:lnTo>
                      <a:pt x="86" y="14"/>
                    </a:lnTo>
                    <a:lnTo>
                      <a:pt x="92" y="22"/>
                    </a:lnTo>
                    <a:lnTo>
                      <a:pt x="96" y="30"/>
                    </a:lnTo>
                    <a:lnTo>
                      <a:pt x="98" y="40"/>
                    </a:lnTo>
                    <a:lnTo>
                      <a:pt x="100" y="50"/>
                    </a:lnTo>
                    <a:lnTo>
                      <a:pt x="100" y="50"/>
                    </a:lnTo>
                    <a:lnTo>
                      <a:pt x="98" y="60"/>
                    </a:lnTo>
                    <a:lnTo>
                      <a:pt x="96" y="68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90"/>
                    </a:lnTo>
                    <a:lnTo>
                      <a:pt x="70" y="96"/>
                    </a:lnTo>
                    <a:lnTo>
                      <a:pt x="60" y="98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40" y="98"/>
                    </a:lnTo>
                    <a:lnTo>
                      <a:pt x="30" y="96"/>
                    </a:lnTo>
                    <a:lnTo>
                      <a:pt x="22" y="90"/>
                    </a:lnTo>
                    <a:lnTo>
                      <a:pt x="16" y="84"/>
                    </a:lnTo>
                    <a:lnTo>
                      <a:pt x="10" y="78"/>
                    </a:lnTo>
                    <a:lnTo>
                      <a:pt x="4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40"/>
                    </a:lnTo>
                    <a:lnTo>
                      <a:pt x="4" y="30"/>
                    </a:lnTo>
                    <a:lnTo>
                      <a:pt x="10" y="22"/>
                    </a:lnTo>
                    <a:lnTo>
                      <a:pt x="16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2"/>
                    </a:lnTo>
                    <a:lnTo>
                      <a:pt x="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482975" y="3303588"/>
                <a:ext cx="422275" cy="447675"/>
              </a:xfrm>
              <a:custGeom>
                <a:avLst/>
                <a:gdLst>
                  <a:gd name="T0" fmla="*/ 0 w 266"/>
                  <a:gd name="T1" fmla="*/ 6 h 282"/>
                  <a:gd name="T2" fmla="*/ 82 w 266"/>
                  <a:gd name="T3" fmla="*/ 6 h 282"/>
                  <a:gd name="T4" fmla="*/ 82 w 266"/>
                  <a:gd name="T5" fmla="*/ 44 h 282"/>
                  <a:gd name="T6" fmla="*/ 84 w 266"/>
                  <a:gd name="T7" fmla="*/ 44 h 282"/>
                  <a:gd name="T8" fmla="*/ 84 w 266"/>
                  <a:gd name="T9" fmla="*/ 44 h 282"/>
                  <a:gd name="T10" fmla="*/ 88 w 266"/>
                  <a:gd name="T11" fmla="*/ 36 h 282"/>
                  <a:gd name="T12" fmla="*/ 96 w 266"/>
                  <a:gd name="T13" fmla="*/ 28 h 282"/>
                  <a:gd name="T14" fmla="*/ 104 w 266"/>
                  <a:gd name="T15" fmla="*/ 20 h 282"/>
                  <a:gd name="T16" fmla="*/ 112 w 266"/>
                  <a:gd name="T17" fmla="*/ 14 h 282"/>
                  <a:gd name="T18" fmla="*/ 124 w 266"/>
                  <a:gd name="T19" fmla="*/ 8 h 282"/>
                  <a:gd name="T20" fmla="*/ 136 w 266"/>
                  <a:gd name="T21" fmla="*/ 4 h 282"/>
                  <a:gd name="T22" fmla="*/ 150 w 266"/>
                  <a:gd name="T23" fmla="*/ 0 h 282"/>
                  <a:gd name="T24" fmla="*/ 164 w 266"/>
                  <a:gd name="T25" fmla="*/ 0 h 282"/>
                  <a:gd name="T26" fmla="*/ 164 w 266"/>
                  <a:gd name="T27" fmla="*/ 0 h 282"/>
                  <a:gd name="T28" fmla="*/ 180 w 266"/>
                  <a:gd name="T29" fmla="*/ 0 h 282"/>
                  <a:gd name="T30" fmla="*/ 194 w 266"/>
                  <a:gd name="T31" fmla="*/ 2 h 282"/>
                  <a:gd name="T32" fmla="*/ 206 w 266"/>
                  <a:gd name="T33" fmla="*/ 6 h 282"/>
                  <a:gd name="T34" fmla="*/ 216 w 266"/>
                  <a:gd name="T35" fmla="*/ 10 h 282"/>
                  <a:gd name="T36" fmla="*/ 226 w 266"/>
                  <a:gd name="T37" fmla="*/ 16 h 282"/>
                  <a:gd name="T38" fmla="*/ 234 w 266"/>
                  <a:gd name="T39" fmla="*/ 22 h 282"/>
                  <a:gd name="T40" fmla="*/ 242 w 266"/>
                  <a:gd name="T41" fmla="*/ 30 h 282"/>
                  <a:gd name="T42" fmla="*/ 248 w 266"/>
                  <a:gd name="T43" fmla="*/ 38 h 282"/>
                  <a:gd name="T44" fmla="*/ 254 w 266"/>
                  <a:gd name="T45" fmla="*/ 46 h 282"/>
                  <a:gd name="T46" fmla="*/ 258 w 266"/>
                  <a:gd name="T47" fmla="*/ 56 h 282"/>
                  <a:gd name="T48" fmla="*/ 262 w 266"/>
                  <a:gd name="T49" fmla="*/ 80 h 282"/>
                  <a:gd name="T50" fmla="*/ 266 w 266"/>
                  <a:gd name="T51" fmla="*/ 104 h 282"/>
                  <a:gd name="T52" fmla="*/ 266 w 266"/>
                  <a:gd name="T53" fmla="*/ 130 h 282"/>
                  <a:gd name="T54" fmla="*/ 266 w 266"/>
                  <a:gd name="T55" fmla="*/ 282 h 282"/>
                  <a:gd name="T56" fmla="*/ 182 w 266"/>
                  <a:gd name="T57" fmla="*/ 282 h 282"/>
                  <a:gd name="T58" fmla="*/ 182 w 266"/>
                  <a:gd name="T59" fmla="*/ 148 h 282"/>
                  <a:gd name="T60" fmla="*/ 182 w 266"/>
                  <a:gd name="T61" fmla="*/ 148 h 282"/>
                  <a:gd name="T62" fmla="*/ 180 w 266"/>
                  <a:gd name="T63" fmla="*/ 124 h 282"/>
                  <a:gd name="T64" fmla="*/ 178 w 266"/>
                  <a:gd name="T65" fmla="*/ 110 h 282"/>
                  <a:gd name="T66" fmla="*/ 176 w 266"/>
                  <a:gd name="T67" fmla="*/ 100 h 282"/>
                  <a:gd name="T68" fmla="*/ 170 w 266"/>
                  <a:gd name="T69" fmla="*/ 90 h 282"/>
                  <a:gd name="T70" fmla="*/ 162 w 266"/>
                  <a:gd name="T71" fmla="*/ 82 h 282"/>
                  <a:gd name="T72" fmla="*/ 152 w 266"/>
                  <a:gd name="T73" fmla="*/ 76 h 282"/>
                  <a:gd name="T74" fmla="*/ 138 w 266"/>
                  <a:gd name="T75" fmla="*/ 76 h 282"/>
                  <a:gd name="T76" fmla="*/ 138 w 266"/>
                  <a:gd name="T77" fmla="*/ 76 h 282"/>
                  <a:gd name="T78" fmla="*/ 122 w 266"/>
                  <a:gd name="T79" fmla="*/ 76 h 282"/>
                  <a:gd name="T80" fmla="*/ 110 w 266"/>
                  <a:gd name="T81" fmla="*/ 82 h 282"/>
                  <a:gd name="T82" fmla="*/ 102 w 266"/>
                  <a:gd name="T83" fmla="*/ 88 h 282"/>
                  <a:gd name="T84" fmla="*/ 94 w 266"/>
                  <a:gd name="T85" fmla="*/ 96 h 282"/>
                  <a:gd name="T86" fmla="*/ 90 w 266"/>
                  <a:gd name="T87" fmla="*/ 108 h 282"/>
                  <a:gd name="T88" fmla="*/ 88 w 266"/>
                  <a:gd name="T89" fmla="*/ 120 h 282"/>
                  <a:gd name="T90" fmla="*/ 86 w 266"/>
                  <a:gd name="T91" fmla="*/ 146 h 282"/>
                  <a:gd name="T92" fmla="*/ 86 w 266"/>
                  <a:gd name="T93" fmla="*/ 282 h 282"/>
                  <a:gd name="T94" fmla="*/ 0 w 266"/>
                  <a:gd name="T95" fmla="*/ 282 h 282"/>
                  <a:gd name="T96" fmla="*/ 0 w 266"/>
                  <a:gd name="T97" fmla="*/ 6 h 282"/>
                  <a:gd name="T98" fmla="*/ 0 w 266"/>
                  <a:gd name="T99" fmla="*/ 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6" h="282">
                    <a:moveTo>
                      <a:pt x="0" y="6"/>
                    </a:moveTo>
                    <a:lnTo>
                      <a:pt x="82" y="6"/>
                    </a:lnTo>
                    <a:lnTo>
                      <a:pt x="82" y="44"/>
                    </a:lnTo>
                    <a:lnTo>
                      <a:pt x="84" y="44"/>
                    </a:lnTo>
                    <a:lnTo>
                      <a:pt x="84" y="44"/>
                    </a:lnTo>
                    <a:lnTo>
                      <a:pt x="88" y="36"/>
                    </a:lnTo>
                    <a:lnTo>
                      <a:pt x="96" y="28"/>
                    </a:lnTo>
                    <a:lnTo>
                      <a:pt x="104" y="20"/>
                    </a:lnTo>
                    <a:lnTo>
                      <a:pt x="112" y="14"/>
                    </a:lnTo>
                    <a:lnTo>
                      <a:pt x="124" y="8"/>
                    </a:lnTo>
                    <a:lnTo>
                      <a:pt x="136" y="4"/>
                    </a:lnTo>
                    <a:lnTo>
                      <a:pt x="150" y="0"/>
                    </a:lnTo>
                    <a:lnTo>
                      <a:pt x="164" y="0"/>
                    </a:lnTo>
                    <a:lnTo>
                      <a:pt x="164" y="0"/>
                    </a:lnTo>
                    <a:lnTo>
                      <a:pt x="180" y="0"/>
                    </a:lnTo>
                    <a:lnTo>
                      <a:pt x="194" y="2"/>
                    </a:lnTo>
                    <a:lnTo>
                      <a:pt x="206" y="6"/>
                    </a:lnTo>
                    <a:lnTo>
                      <a:pt x="216" y="10"/>
                    </a:lnTo>
                    <a:lnTo>
                      <a:pt x="226" y="16"/>
                    </a:lnTo>
                    <a:lnTo>
                      <a:pt x="234" y="22"/>
                    </a:lnTo>
                    <a:lnTo>
                      <a:pt x="242" y="30"/>
                    </a:lnTo>
                    <a:lnTo>
                      <a:pt x="248" y="38"/>
                    </a:lnTo>
                    <a:lnTo>
                      <a:pt x="254" y="46"/>
                    </a:lnTo>
                    <a:lnTo>
                      <a:pt x="258" y="56"/>
                    </a:lnTo>
                    <a:lnTo>
                      <a:pt x="262" y="80"/>
                    </a:lnTo>
                    <a:lnTo>
                      <a:pt x="266" y="104"/>
                    </a:lnTo>
                    <a:lnTo>
                      <a:pt x="266" y="130"/>
                    </a:lnTo>
                    <a:lnTo>
                      <a:pt x="266" y="282"/>
                    </a:lnTo>
                    <a:lnTo>
                      <a:pt x="182" y="282"/>
                    </a:lnTo>
                    <a:lnTo>
                      <a:pt x="182" y="148"/>
                    </a:lnTo>
                    <a:lnTo>
                      <a:pt x="182" y="148"/>
                    </a:lnTo>
                    <a:lnTo>
                      <a:pt x="180" y="124"/>
                    </a:lnTo>
                    <a:lnTo>
                      <a:pt x="178" y="110"/>
                    </a:lnTo>
                    <a:lnTo>
                      <a:pt x="176" y="100"/>
                    </a:lnTo>
                    <a:lnTo>
                      <a:pt x="170" y="90"/>
                    </a:lnTo>
                    <a:lnTo>
                      <a:pt x="162" y="82"/>
                    </a:lnTo>
                    <a:lnTo>
                      <a:pt x="152" y="76"/>
                    </a:lnTo>
                    <a:lnTo>
                      <a:pt x="138" y="76"/>
                    </a:lnTo>
                    <a:lnTo>
                      <a:pt x="138" y="76"/>
                    </a:lnTo>
                    <a:lnTo>
                      <a:pt x="122" y="76"/>
                    </a:lnTo>
                    <a:lnTo>
                      <a:pt x="110" y="82"/>
                    </a:lnTo>
                    <a:lnTo>
                      <a:pt x="102" y="88"/>
                    </a:lnTo>
                    <a:lnTo>
                      <a:pt x="94" y="96"/>
                    </a:lnTo>
                    <a:lnTo>
                      <a:pt x="90" y="108"/>
                    </a:lnTo>
                    <a:lnTo>
                      <a:pt x="88" y="120"/>
                    </a:lnTo>
                    <a:lnTo>
                      <a:pt x="86" y="146"/>
                    </a:lnTo>
                    <a:lnTo>
                      <a:pt x="86" y="282"/>
                    </a:lnTo>
                    <a:lnTo>
                      <a:pt x="0" y="28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GB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object 3"/>
          <p:cNvSpPr/>
          <p:nvPr userDrawn="1"/>
        </p:nvSpPr>
        <p:spPr>
          <a:xfrm>
            <a:off x="4" y="0"/>
            <a:ext cx="1019904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solidFill>
                <a:srgbClr val="000000"/>
              </a:solidFill>
              <a:latin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 userDrawn="1"/>
        </p:nvSpPr>
        <p:spPr bwMode="auto">
          <a:xfrm>
            <a:off x="2111999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12001" y="5113342"/>
            <a:ext cx="9077569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44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3975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12001" y="5902325"/>
            <a:ext cx="9077569" cy="119064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44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3975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112001" y="4313242"/>
            <a:ext cx="9077569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44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3975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11999" y="3948112"/>
            <a:ext cx="2525538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44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3975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50833" y="6687745"/>
            <a:ext cx="7303477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10210"/>
            <a:r>
              <a:rPr lang="zh-CN" altLang="en-US" sz="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Univers for KPMG"/>
              </a:rPr>
              <a:t>文档分类</a:t>
            </a:r>
            <a:r>
              <a:rPr lang="en-US" altLang="zh-CN" sz="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Univers for KPMG"/>
              </a:rPr>
              <a:t>: </a:t>
            </a:r>
            <a:r>
              <a:rPr lang="zh-CN" altLang="en-US" sz="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Univers for KPMG"/>
              </a:rPr>
              <a:t>保密</a:t>
            </a:r>
            <a:endParaRPr lang="zh-CN" altLang="en-US" sz="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Univers for KPMG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785" y="260354"/>
            <a:ext cx="11078308" cy="865187"/>
          </a:xfrm>
        </p:spPr>
        <p:txBody>
          <a:bodyPr anchor="ctr"/>
          <a:lstStyle>
            <a:lvl1pPr>
              <a:lnSpc>
                <a:spcPct val="100000"/>
              </a:lnSpc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6_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2" y="0"/>
            <a:ext cx="1220347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8862" y="1346400"/>
            <a:ext cx="8256000" cy="35100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11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4594" y="5036400"/>
            <a:ext cx="8230267" cy="216000"/>
          </a:xfrm>
        </p:spPr>
        <p:txBody>
          <a:bodyPr/>
          <a:lstStyle>
            <a:lvl1pPr>
              <a:defRPr 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968352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/>
          <a:srcRect b="-177"/>
          <a:stretch>
            <a:fillRect/>
          </a:stretch>
        </p:blipFill>
        <p:spPr>
          <a:xfrm flipH="1">
            <a:off x="0" y="3"/>
            <a:ext cx="12192000" cy="6870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8862" y="1346400"/>
            <a:ext cx="8256000" cy="35100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11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4594" y="5036400"/>
            <a:ext cx="8230267" cy="216000"/>
          </a:xfrm>
        </p:spPr>
        <p:txBody>
          <a:bodyPr/>
          <a:lstStyle>
            <a:lvl1pPr>
              <a:defRPr 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968352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1" y="448"/>
            <a:ext cx="12192000" cy="6857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8862" y="1346400"/>
            <a:ext cx="8256000" cy="35100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11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4594" y="5036400"/>
            <a:ext cx="8230267" cy="216000"/>
          </a:xfrm>
        </p:spPr>
        <p:txBody>
          <a:bodyPr/>
          <a:lstStyle>
            <a:lvl1pPr>
              <a:defRPr 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968352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8862" y="1346400"/>
            <a:ext cx="8256000" cy="3510000"/>
          </a:xfrm>
        </p:spPr>
        <p:txBody>
          <a:bodyPr anchor="t" anchorCtr="0"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US" sz="11000" kern="1200" dirty="0">
                <a:solidFill>
                  <a:srgbClr val="00338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4594" y="5036400"/>
            <a:ext cx="8230267" cy="216000"/>
          </a:xfrm>
        </p:spPr>
        <p:txBody>
          <a:bodyPr/>
          <a:lstStyle>
            <a:lvl1pPr>
              <a:defRPr lang="en-US" sz="1100" b="1" kern="1200" dirty="0" smtClean="0">
                <a:solidFill>
                  <a:srgbClr val="00338D"/>
                </a:solidFill>
                <a:latin typeface="+mn-lt"/>
                <a:ea typeface="+mn-ea"/>
                <a:cs typeface="+mn-cs"/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Freeform 19"/>
          <p:cNvSpPr>
            <a:spLocks noEditPoints="1"/>
          </p:cNvSpPr>
          <p:nvPr userDrawn="1"/>
        </p:nvSpPr>
        <p:spPr bwMode="auto">
          <a:xfrm>
            <a:off x="968352" y="784800"/>
            <a:ext cx="957046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95326" y="87640"/>
            <a:ext cx="9977830" cy="74897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200">
                <a:solidFill>
                  <a:srgbClr val="3A3A3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" name="Picture 2" descr="F:\Design\CSI Default\brand\中软国际LOGO_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81" y="139848"/>
            <a:ext cx="1253590" cy="5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7039" y="6353027"/>
            <a:ext cx="11396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2557877" y="2986676"/>
            <a:ext cx="1475720" cy="3731476"/>
            <a:chOff x="4673122" y="1139476"/>
            <a:chExt cx="2061850" cy="5213551"/>
          </a:xfrm>
        </p:grpSpPr>
        <p:sp>
          <p:nvSpPr>
            <p:cNvPr id="13" name="矩形 12"/>
            <p:cNvSpPr/>
            <p:nvPr/>
          </p:nvSpPr>
          <p:spPr>
            <a:xfrm>
              <a:off x="4674432" y="1425272"/>
              <a:ext cx="919134" cy="919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0/78/162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5"/>
            <p:cNvSpPr txBox="1"/>
            <p:nvPr userDrawn="1"/>
          </p:nvSpPr>
          <p:spPr>
            <a:xfrm>
              <a:off x="4674433" y="1139476"/>
              <a:ext cx="620198" cy="19263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15838" y="1425272"/>
              <a:ext cx="919134" cy="9191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114/113/113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74432" y="2409253"/>
              <a:ext cx="270000" cy="27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98999" y="2409253"/>
              <a:ext cx="270000" cy="27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23566" y="2409253"/>
              <a:ext cx="270000" cy="27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15838" y="2409253"/>
              <a:ext cx="270000" cy="27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40406" y="2409253"/>
              <a:ext cx="270000" cy="27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64972" y="2409253"/>
              <a:ext cx="270000" cy="27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73122" y="3274535"/>
              <a:ext cx="919134" cy="9191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47/171/143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15"/>
            <p:cNvSpPr txBox="1"/>
            <p:nvPr/>
          </p:nvSpPr>
          <p:spPr>
            <a:xfrm>
              <a:off x="4674431" y="2983927"/>
              <a:ext cx="1140097" cy="22576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815838" y="3274535"/>
              <a:ext cx="919134" cy="9191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236/192/76</a:t>
              </a:r>
              <a:endParaRPr lang="zh-CN" altLang="en-US" sz="3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73122" y="4258516"/>
              <a:ext cx="270000" cy="27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997689" y="4258516"/>
              <a:ext cx="27000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22256" y="4258516"/>
              <a:ext cx="270000" cy="27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15838" y="4258516"/>
              <a:ext cx="270000" cy="27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40405" y="4258516"/>
              <a:ext cx="270000" cy="27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64972" y="4258516"/>
              <a:ext cx="270000" cy="27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15"/>
            <p:cNvSpPr txBox="1"/>
            <p:nvPr/>
          </p:nvSpPr>
          <p:spPr>
            <a:xfrm>
              <a:off x="4673124" y="4813251"/>
              <a:ext cx="793084" cy="19263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73122" y="5099046"/>
              <a:ext cx="919134" cy="9191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230/242/254</a:t>
              </a:r>
              <a:endParaRPr lang="zh-CN" altLang="en-US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14529" y="5099046"/>
              <a:ext cx="919134" cy="919134"/>
            </a:xfrm>
            <a:prstGeom prst="rect">
              <a:avLst/>
            </a:prstGeom>
            <a:solidFill>
              <a:srgbClr val="EB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235/115/0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73122" y="6083027"/>
              <a:ext cx="270000" cy="27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97689" y="6083027"/>
              <a:ext cx="270000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322256" y="6083027"/>
              <a:ext cx="270000" cy="2700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814529" y="6083027"/>
              <a:ext cx="270000" cy="27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39096" y="6083027"/>
              <a:ext cx="270000" cy="27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63663" y="6083027"/>
              <a:ext cx="270000" cy="27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479376" y="228494"/>
            <a:ext cx="144016" cy="483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95326" y="87640"/>
            <a:ext cx="9977830" cy="74897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200">
                <a:solidFill>
                  <a:srgbClr val="3A3A3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" name="Picture 2" descr="F:\Design\CSI Default\brand\中软国际LOGO_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81" y="139848"/>
            <a:ext cx="1253590" cy="5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7039" y="6353027"/>
            <a:ext cx="11396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2557877" y="2986676"/>
            <a:ext cx="1475720" cy="3731476"/>
            <a:chOff x="4673122" y="1139476"/>
            <a:chExt cx="2061850" cy="5213551"/>
          </a:xfrm>
        </p:grpSpPr>
        <p:sp>
          <p:nvSpPr>
            <p:cNvPr id="13" name="矩形 12"/>
            <p:cNvSpPr/>
            <p:nvPr/>
          </p:nvSpPr>
          <p:spPr>
            <a:xfrm>
              <a:off x="4674432" y="1425272"/>
              <a:ext cx="919134" cy="919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0/78/162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5"/>
            <p:cNvSpPr txBox="1"/>
            <p:nvPr userDrawn="1"/>
          </p:nvSpPr>
          <p:spPr>
            <a:xfrm>
              <a:off x="4674433" y="1139476"/>
              <a:ext cx="620198" cy="19263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15838" y="1425272"/>
              <a:ext cx="919134" cy="9191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114/113/113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74432" y="2409253"/>
              <a:ext cx="270000" cy="27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98999" y="2409253"/>
              <a:ext cx="270000" cy="27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23566" y="2409253"/>
              <a:ext cx="270000" cy="27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15838" y="2409253"/>
              <a:ext cx="270000" cy="27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40406" y="2409253"/>
              <a:ext cx="270000" cy="27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64972" y="2409253"/>
              <a:ext cx="270000" cy="27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73122" y="3274535"/>
              <a:ext cx="919134" cy="9191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47/171/143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15"/>
            <p:cNvSpPr txBox="1"/>
            <p:nvPr/>
          </p:nvSpPr>
          <p:spPr>
            <a:xfrm>
              <a:off x="4674431" y="2983927"/>
              <a:ext cx="1140097" cy="22576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815838" y="3274535"/>
              <a:ext cx="919134" cy="9191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236/192/76</a:t>
              </a:r>
              <a:endParaRPr lang="zh-CN" altLang="en-US" sz="3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73122" y="4258516"/>
              <a:ext cx="270000" cy="27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997689" y="4258516"/>
              <a:ext cx="27000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22256" y="4258516"/>
              <a:ext cx="270000" cy="27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15838" y="4258516"/>
              <a:ext cx="270000" cy="27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40405" y="4258516"/>
              <a:ext cx="270000" cy="27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64972" y="4258516"/>
              <a:ext cx="270000" cy="27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15"/>
            <p:cNvSpPr txBox="1"/>
            <p:nvPr/>
          </p:nvSpPr>
          <p:spPr>
            <a:xfrm>
              <a:off x="4673124" y="4813251"/>
              <a:ext cx="793084" cy="19263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73122" y="5099046"/>
              <a:ext cx="919134" cy="9191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230/242/254</a:t>
              </a:r>
              <a:endParaRPr lang="zh-CN" altLang="en-US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14529" y="5099046"/>
              <a:ext cx="919134" cy="919134"/>
            </a:xfrm>
            <a:prstGeom prst="rect">
              <a:avLst/>
            </a:prstGeom>
            <a:solidFill>
              <a:srgbClr val="EB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235/115/0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73122" y="6083027"/>
              <a:ext cx="270000" cy="27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97689" y="6083027"/>
              <a:ext cx="270000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322256" y="6083027"/>
              <a:ext cx="270000" cy="2700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814529" y="6083027"/>
              <a:ext cx="270000" cy="27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39096" y="6083027"/>
              <a:ext cx="270000" cy="27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63663" y="6083027"/>
              <a:ext cx="270000" cy="27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479376" y="228494"/>
            <a:ext cx="144016" cy="4830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hf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19干部大会-PPT底图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/>
        </p:nvGrpSpPr>
        <p:grpSpPr>
          <a:xfrm>
            <a:off x="174068" y="212938"/>
            <a:ext cx="1925652" cy="409792"/>
            <a:chOff x="9412860" y="398558"/>
            <a:chExt cx="1925652" cy="409792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860" y="398558"/>
              <a:ext cx="922032" cy="40979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5" t="32505" r="25133" b="32846"/>
            <a:stretch>
              <a:fillRect/>
            </a:stretch>
          </p:blipFill>
          <p:spPr>
            <a:xfrm>
              <a:off x="10416480" y="428696"/>
              <a:ext cx="922032" cy="373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9干部大会-PPT底图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575981" y="963365"/>
            <a:ext cx="1110293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1" y="1939773"/>
            <a:ext cx="11075327" cy="3949687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9干部大会-PPT底图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14147" y="2590408"/>
            <a:ext cx="6865622" cy="23380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</a:t>
            </a:r>
            <a:endParaRPr lang="en-US" altLang="zh-CN" sz="66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2019干部大会-主题00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2" y="5963583"/>
            <a:ext cx="6882066" cy="644367"/>
          </a:xfrm>
          <a:prstGeom prst="rect">
            <a:avLst/>
          </a:prstGeom>
        </p:spPr>
      </p:pic>
      <p:pic>
        <p:nvPicPr>
          <p:cNvPr id="6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>
            <a:fillRect/>
          </a:stretch>
        </p:blipFill>
        <p:spPr bwMode="auto">
          <a:xfrm>
            <a:off x="-2" y="-32274"/>
            <a:ext cx="12192002" cy="68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1"/>
          <p:cNvSpPr>
            <a:spLocks noChangeArrowheads="1"/>
          </p:cNvSpPr>
          <p:nvPr userDrawn="1"/>
        </p:nvSpPr>
        <p:spPr bwMode="auto">
          <a:xfrm>
            <a:off x="2737158" y="2424772"/>
            <a:ext cx="8083171" cy="19205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谢！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Thanks!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0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414147" y="2590408"/>
            <a:ext cx="6865622" cy="23380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</a:t>
            </a:r>
            <a:endParaRPr lang="en-US" altLang="zh-CN" sz="66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2019干部大会-主题0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2" y="5963583"/>
            <a:ext cx="6882066" cy="64436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39562" y="109421"/>
            <a:ext cx="1925652" cy="409792"/>
            <a:chOff x="9412860" y="398558"/>
            <a:chExt cx="1925652" cy="409792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2860" y="398558"/>
              <a:ext cx="922032" cy="4097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5" t="32505" r="25133" b="32846"/>
            <a:stretch>
              <a:fillRect/>
            </a:stretch>
          </p:blipFill>
          <p:spPr>
            <a:xfrm>
              <a:off x="10416480" y="428696"/>
              <a:ext cx="922032" cy="373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95326" y="87640"/>
            <a:ext cx="9977830" cy="74897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200">
                <a:solidFill>
                  <a:srgbClr val="3A3A3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7039" y="6353027"/>
            <a:ext cx="11396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2557877" y="2986676"/>
            <a:ext cx="1475720" cy="3731476"/>
            <a:chOff x="4673122" y="1139476"/>
            <a:chExt cx="2061850" cy="5213551"/>
          </a:xfrm>
        </p:grpSpPr>
        <p:sp>
          <p:nvSpPr>
            <p:cNvPr id="13" name="矩形 12"/>
            <p:cNvSpPr/>
            <p:nvPr/>
          </p:nvSpPr>
          <p:spPr>
            <a:xfrm>
              <a:off x="4674432" y="1425272"/>
              <a:ext cx="919134" cy="9191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0/78/162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5"/>
            <p:cNvSpPr txBox="1"/>
            <p:nvPr userDrawn="1"/>
          </p:nvSpPr>
          <p:spPr>
            <a:xfrm>
              <a:off x="4674433" y="1139476"/>
              <a:ext cx="620198" cy="19263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15838" y="1425272"/>
              <a:ext cx="919134" cy="9191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114/113/113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74432" y="2409253"/>
              <a:ext cx="270000" cy="27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998999" y="2409253"/>
              <a:ext cx="270000" cy="27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23566" y="2409253"/>
              <a:ext cx="270000" cy="27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15838" y="2409253"/>
              <a:ext cx="270000" cy="27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40406" y="2409253"/>
              <a:ext cx="270000" cy="27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464972" y="2409253"/>
              <a:ext cx="270000" cy="27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73122" y="3274535"/>
              <a:ext cx="919134" cy="9191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47/171/143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15"/>
            <p:cNvSpPr txBox="1"/>
            <p:nvPr/>
          </p:nvSpPr>
          <p:spPr>
            <a:xfrm>
              <a:off x="4674431" y="2983927"/>
              <a:ext cx="1140097" cy="225761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815838" y="3274535"/>
              <a:ext cx="919134" cy="9191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236/192/76</a:t>
              </a:r>
              <a:endParaRPr lang="zh-CN" altLang="en-US" sz="3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73122" y="4258516"/>
              <a:ext cx="270000" cy="27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997689" y="4258516"/>
              <a:ext cx="270000" cy="27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22256" y="4258516"/>
              <a:ext cx="270000" cy="27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15838" y="4258516"/>
              <a:ext cx="270000" cy="27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140405" y="4258516"/>
              <a:ext cx="270000" cy="27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464972" y="4258516"/>
              <a:ext cx="270000" cy="27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15"/>
            <p:cNvSpPr txBox="1"/>
            <p:nvPr/>
          </p:nvSpPr>
          <p:spPr>
            <a:xfrm>
              <a:off x="4673124" y="4813251"/>
              <a:ext cx="793084" cy="192634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kumimoji="1" lang="zh-CN" altLang="en-US" sz="1050" b="1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辅助色</a:t>
              </a:r>
              <a:endParaRPr kumimoji="1" lang="zh-CN" altLang="en-US" sz="105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73122" y="5099046"/>
              <a:ext cx="919134" cy="9191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230/242/254</a:t>
              </a:r>
              <a:endParaRPr lang="zh-CN" altLang="en-US" sz="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814529" y="5099046"/>
              <a:ext cx="919134" cy="919134"/>
            </a:xfrm>
            <a:prstGeom prst="rect">
              <a:avLst/>
            </a:prstGeom>
            <a:solidFill>
              <a:srgbClr val="EB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RGB</a:t>
              </a:r>
              <a:endParaRPr lang="en-US" altLang="zh-CN" sz="6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en-US" altLang="zh-CN" sz="600" b="1" dirty="0">
                  <a:latin typeface="微软雅黑" panose="020B0503020204020204" charset="-122"/>
                  <a:ea typeface="微软雅黑" panose="020B0503020204020204" charset="-122"/>
                </a:rPr>
                <a:t>235/115/0</a:t>
              </a:r>
              <a:endParaRPr lang="zh-CN" altLang="en-US" sz="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73122" y="6083027"/>
              <a:ext cx="270000" cy="27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997689" y="6083027"/>
              <a:ext cx="270000" cy="27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322256" y="6083027"/>
              <a:ext cx="270000" cy="2700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814529" y="6083027"/>
              <a:ext cx="270000" cy="27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139096" y="6083027"/>
              <a:ext cx="270000" cy="27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63663" y="6083027"/>
              <a:ext cx="270000" cy="27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>
            <a:fillRect/>
          </a:stretch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414147" y="2590408"/>
            <a:ext cx="6865622" cy="23380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</a:t>
            </a:r>
            <a:endParaRPr lang="en-US" altLang="zh-CN" sz="66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 descr="2019干部大会-主题0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2" y="5963583"/>
            <a:ext cx="6882066" cy="6443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qq\Desktop\金沙江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3" r="14530" b="4258"/>
          <a:stretch>
            <a:fillRect/>
          </a:stretch>
        </p:blipFill>
        <p:spPr bwMode="auto">
          <a:xfrm>
            <a:off x="-2" y="-32274"/>
            <a:ext cx="12192002" cy="68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2737158" y="2424772"/>
            <a:ext cx="8083171" cy="19205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谢！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Thanks!</a:t>
            </a:r>
            <a:endParaRPr lang="en-US" altLang="zh-CN" sz="44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0"/>
          <p:cNvSpPr/>
          <p:nvPr userDrawn="1"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52" y="369186"/>
            <a:ext cx="1167800" cy="5190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5" y="6167112"/>
            <a:ext cx="6875863" cy="372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9.png"/><Relationship Id="rId14" Type="http://schemas.openxmlformats.org/officeDocument/2006/relationships/image" Target="../media/image7.png"/><Relationship Id="rId13" Type="http://schemas.openxmlformats.org/officeDocument/2006/relationships/image" Target="../media/image8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2" Type="http://schemas.openxmlformats.org/officeDocument/2006/relationships/theme" Target="../theme/theme2.xml"/><Relationship Id="rId41" Type="http://schemas.openxmlformats.org/officeDocument/2006/relationships/tags" Target="../tags/tag1.xml"/><Relationship Id="rId4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jpeg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jpeg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5.xml"/><Relationship Id="rId12" Type="http://schemas.openxmlformats.org/officeDocument/2006/relationships/image" Target="../media/image18.png"/><Relationship Id="rId11" Type="http://schemas.openxmlformats.org/officeDocument/2006/relationships/image" Target="../media/image17.jpeg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58"/>
            <a:ext cx="12192000" cy="8254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Picture 2" descr="F:\Design\CSI Default\brand\中软国际LOGO_白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81" y="139848"/>
            <a:ext cx="1253590" cy="5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7" y="111319"/>
            <a:ext cx="1086090" cy="598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1785" y="451575"/>
            <a:ext cx="10976300" cy="72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786" y="1422400"/>
            <a:ext cx="10976298" cy="460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Shape 8"/>
          <p:cNvSpPr txBox="1"/>
          <p:nvPr/>
        </p:nvSpPr>
        <p:spPr>
          <a:xfrm>
            <a:off x="11110154" y="6320118"/>
            <a:ext cx="480062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00" smtClean="0">
                <a:solidFill>
                  <a:srgbClr val="0033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900" dirty="0">
              <a:solidFill>
                <a:srgbClr val="0033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833" y="6687745"/>
            <a:ext cx="7303477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410210"/>
            <a:r>
              <a:rPr lang="zh-CN" altLang="en-US" sz="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Univers for KPMG"/>
              </a:rPr>
              <a:t>文档分类</a:t>
            </a:r>
            <a:r>
              <a:rPr lang="en-US" altLang="zh-CN" sz="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Univers for KPMG"/>
              </a:rPr>
              <a:t>: </a:t>
            </a:r>
            <a:r>
              <a:rPr lang="zh-CN" altLang="en-US" sz="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Univers for KPMG"/>
              </a:rPr>
              <a:t>保密</a:t>
            </a:r>
            <a:endParaRPr lang="zh-CN" altLang="en-US" sz="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Univers for KPMG"/>
            </a:endParaRPr>
          </a:p>
        </p:txBody>
      </p:sp>
      <p:sp>
        <p:nvSpPr>
          <p:cNvPr id="27" name="Freeform 19"/>
          <p:cNvSpPr>
            <a:spLocks noEditPoints="1"/>
          </p:cNvSpPr>
          <p:nvPr/>
        </p:nvSpPr>
        <p:spPr bwMode="auto">
          <a:xfrm>
            <a:off x="601786" y="6320118"/>
            <a:ext cx="522831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41"/>
            </p:custDataLst>
          </p:nvPr>
        </p:nvSpPr>
        <p:spPr>
          <a:xfrm>
            <a:off x="1905679" y="6320118"/>
            <a:ext cx="8424000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© 2018 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毕马威企业咨询</a:t>
            </a: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(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中国</a:t>
            </a: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)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有限公司 </a:t>
            </a: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— 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中国外商独资企业</a:t>
            </a: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,  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是与瑞士实体 </a:t>
            </a: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— 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毕马威国际合作组织 </a:t>
            </a: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( "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毕马威国际</a:t>
            </a:r>
            <a:r>
              <a:rPr lang="en-US" altLang="zh-CN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" ) </a:t>
            </a:r>
            <a:r>
              <a:rPr lang="zh-CN" altLang="en-US" sz="600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</a:rPr>
              <a:t>相关联的独立成员所网络中的成员。版权所有，不得转载。中国印刷。 </a:t>
            </a:r>
            <a:endParaRPr lang="en-US" sz="600" dirty="0">
              <a:solidFill>
                <a:prstClr val="white">
                  <a:lumMod val="65000"/>
                </a:prstClr>
              </a:solidFill>
              <a:latin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800" kern="1200">
          <a:solidFill>
            <a:schemeClr val="tx2"/>
          </a:solidFill>
          <a:latin typeface="微软雅黑" panose="020B0503020204020204" charset="-122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b="1" kern="1200">
          <a:solidFill>
            <a:schemeClr val="tx2"/>
          </a:solidFill>
          <a:latin typeface="微软雅黑" panose="020B0503020204020204" charset="-122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kern="1200">
          <a:solidFill>
            <a:schemeClr val="tx2"/>
          </a:solidFill>
          <a:latin typeface="微软雅黑" panose="020B0503020204020204" charset="-122"/>
          <a:ea typeface="+mn-ea"/>
          <a:cs typeface="+mn-cs"/>
        </a:defRPr>
      </a:lvl2pPr>
      <a:lvl3pPr marL="215900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微软雅黑" panose="020B0503020204020204" charset="-122"/>
          <a:ea typeface="+mn-ea"/>
          <a:cs typeface="+mn-cs"/>
        </a:defRPr>
      </a:lvl3pPr>
      <a:lvl4pPr marL="360045" indent="-14414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微软雅黑" panose="020B0503020204020204" charset="-122"/>
          <a:ea typeface="+mn-ea"/>
          <a:cs typeface="+mn-cs"/>
        </a:defRPr>
      </a:lvl4pPr>
      <a:lvl5pPr marL="575945" indent="-215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 baseline="0">
          <a:solidFill>
            <a:schemeClr val="tx2"/>
          </a:solidFill>
          <a:latin typeface="微软雅黑" panose="020B0503020204020204" charset="-122"/>
          <a:ea typeface="+mn-ea"/>
          <a:cs typeface="+mn-cs"/>
        </a:defRPr>
      </a:lvl5pPr>
      <a:lvl6pPr marL="1097915" indent="-23050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8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echatIMG2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9"/>
          <a:stretch>
            <a:fillRect/>
          </a:stretch>
        </p:blipFill>
        <p:spPr>
          <a:xfrm>
            <a:off x="0" y="1"/>
            <a:ext cx="12201203" cy="79139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组合-1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7" y="63597"/>
            <a:ext cx="2518050" cy="70190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053098" y="2852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echatIMG2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9"/>
          <a:stretch>
            <a:fillRect/>
          </a:stretch>
        </p:blipFill>
        <p:spPr>
          <a:xfrm>
            <a:off x="0" y="1"/>
            <a:ext cx="12201203" cy="79139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组合-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7" y="63597"/>
            <a:ext cx="2518050" cy="70190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053098" y="2852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echatIMG2.jpe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9"/>
          <a:stretch>
            <a:fillRect/>
          </a:stretch>
        </p:blipFill>
        <p:spPr>
          <a:xfrm>
            <a:off x="0" y="1"/>
            <a:ext cx="12201203" cy="79139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组合-1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7" y="63597"/>
            <a:ext cx="2518050" cy="70190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053098" y="2852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255" y="1813258"/>
            <a:ext cx="10703859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SHELL脚本基础应用</a:t>
            </a:r>
            <a:r>
              <a:rPr lang="zh-CN" altLang="en-US" sz="7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课程</a:t>
            </a:r>
            <a:endParaRPr lang="en-US" altLang="zh-CN" sz="7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华为业务群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消费者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业务线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8553" y="4844533"/>
            <a:ext cx="3355975" cy="66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讲师：杨云飞 </a:t>
            </a:r>
            <a:r>
              <a:rPr lang="en-US" altLang="zh-CN" sz="2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153880</a:t>
            </a:r>
            <a:endParaRPr lang="zh-CN" altLang="en-US" sz="2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925" y="989965"/>
            <a:ext cx="97116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预定义变量</a:t>
            </a:r>
            <a:endParaRPr lang="zh-CN" altLang="en-US" sz="2400" b="1" dirty="0"/>
          </a:p>
          <a:p>
            <a:r>
              <a:rPr lang="zh-CN" altLang="en-US" dirty="0"/>
              <a:t>预定义变量常用来获取命令行的输入，有下面这些：</a:t>
            </a:r>
            <a:endParaRPr lang="zh-CN" altLang="en-US" dirty="0"/>
          </a:p>
          <a:p>
            <a:r>
              <a:rPr lang="en-US" altLang="zh-CN" dirty="0"/>
              <a:t>$0 </a:t>
            </a:r>
            <a:r>
              <a:rPr lang="zh-CN" altLang="en-US" dirty="0"/>
              <a:t>：脚本文件名</a:t>
            </a:r>
            <a:endParaRPr lang="zh-CN" altLang="en-US" dirty="0"/>
          </a:p>
          <a:p>
            <a:r>
              <a:rPr lang="en-US" altLang="zh-CN" dirty="0"/>
              <a:t>$1-9 </a:t>
            </a:r>
            <a:r>
              <a:rPr lang="zh-CN" altLang="en-US" dirty="0"/>
              <a:t>：第 </a:t>
            </a:r>
            <a:r>
              <a:rPr lang="en-US" altLang="zh-CN" dirty="0"/>
              <a:t>1-9 </a:t>
            </a:r>
            <a:r>
              <a:rPr lang="zh-CN" altLang="en-US" dirty="0"/>
              <a:t>个命令行参数名</a:t>
            </a:r>
            <a:endParaRPr lang="zh-CN" altLang="en-US" dirty="0"/>
          </a:p>
          <a:p>
            <a:r>
              <a:rPr lang="en-US" altLang="zh-CN" dirty="0"/>
              <a:t>$# </a:t>
            </a:r>
            <a:r>
              <a:rPr lang="zh-CN" altLang="en-US" dirty="0"/>
              <a:t>：命令行参数个数</a:t>
            </a:r>
            <a:endParaRPr lang="zh-CN" altLang="en-US" dirty="0"/>
          </a:p>
          <a:p>
            <a:r>
              <a:rPr lang="en-US" altLang="zh-CN" dirty="0"/>
              <a:t>$@ </a:t>
            </a:r>
            <a:r>
              <a:rPr lang="zh-CN" altLang="en-US" dirty="0"/>
              <a:t>：所有命令行参数</a:t>
            </a:r>
            <a:endParaRPr lang="zh-CN" altLang="en-US" dirty="0"/>
          </a:p>
          <a:p>
            <a:r>
              <a:rPr lang="en-US" altLang="zh-CN" dirty="0"/>
              <a:t>$* </a:t>
            </a:r>
            <a:r>
              <a:rPr lang="zh-CN" altLang="en-US" dirty="0"/>
              <a:t>：所有命令行参数</a:t>
            </a:r>
            <a:endParaRPr lang="zh-CN" altLang="en-US" dirty="0"/>
          </a:p>
          <a:p>
            <a:r>
              <a:rPr lang="en-US" altLang="zh-CN" dirty="0"/>
              <a:t>$? </a:t>
            </a:r>
            <a:r>
              <a:rPr lang="zh-CN" altLang="en-US" dirty="0"/>
              <a:t>：前一个命令的退出状态，</a:t>
            </a:r>
            <a:r>
              <a:rPr lang="zh-CN" altLang="en-US" b="1" dirty="0"/>
              <a:t>可用于获取函数返回值</a:t>
            </a:r>
            <a:endParaRPr lang="zh-CN" altLang="en-US" dirty="0"/>
          </a:p>
          <a:p>
            <a:r>
              <a:rPr lang="en-US" altLang="zh-CN" dirty="0"/>
              <a:t>$$ </a:t>
            </a:r>
            <a:r>
              <a:rPr lang="zh-CN" altLang="en-US" dirty="0"/>
              <a:t>：执行的进程 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641" y="3809728"/>
            <a:ext cx="2381250" cy="2419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80" y="989965"/>
            <a:ext cx="3964940" cy="5758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0750" y="1240790"/>
            <a:ext cx="99599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环境变量</a:t>
            </a:r>
            <a:endParaRPr lang="zh-CN" altLang="en-US" sz="2400" b="1" dirty="0"/>
          </a:p>
          <a:p>
            <a:r>
              <a:rPr lang="zh-CN" altLang="en-US" dirty="0"/>
              <a:t>环境变量默认就存在，常用的有下面这几个： </a:t>
            </a:r>
            <a:br>
              <a:rPr lang="zh-CN" altLang="en-US" dirty="0"/>
            </a:br>
            <a:r>
              <a:rPr lang="en-US" altLang="zh-CN" dirty="0"/>
              <a:t>1. HOME</a:t>
            </a:r>
            <a:r>
              <a:rPr lang="zh-CN" altLang="en-US" dirty="0"/>
              <a:t>：用户主目录 </a:t>
            </a:r>
            <a:br>
              <a:rPr lang="zh-CN" altLang="en-US" dirty="0"/>
            </a:br>
            <a:r>
              <a:rPr lang="en-US" altLang="zh-CN" dirty="0"/>
              <a:t>2. PATH</a:t>
            </a:r>
            <a:r>
              <a:rPr lang="zh-CN" altLang="en-US" dirty="0"/>
              <a:t>：系统环境变量 </a:t>
            </a:r>
            <a:r>
              <a:rPr lang="en-US" altLang="zh-CN" dirty="0"/>
              <a:t>PATH </a:t>
            </a:r>
            <a:br>
              <a:rPr lang="zh-CN" altLang="en-US" dirty="0"/>
            </a:br>
            <a:r>
              <a:rPr lang="en-US" altLang="zh-CN" dirty="0"/>
              <a:t>3. TERM</a:t>
            </a:r>
            <a:r>
              <a:rPr lang="zh-CN" altLang="en-US" dirty="0"/>
              <a:t>：当前终端 </a:t>
            </a:r>
            <a:br>
              <a:rPr lang="zh-CN" altLang="en-US" dirty="0"/>
            </a:br>
            <a:r>
              <a:rPr lang="en-US" altLang="zh-CN" dirty="0"/>
              <a:t>4. UID</a:t>
            </a:r>
            <a:r>
              <a:rPr lang="zh-CN" altLang="en-US" dirty="0"/>
              <a:t>：当前用户 </a:t>
            </a:r>
            <a:r>
              <a:rPr lang="en-US" altLang="zh-CN" dirty="0"/>
              <a:t>ID </a:t>
            </a:r>
            <a:br>
              <a:rPr lang="zh-CN" altLang="en-US" dirty="0"/>
            </a:br>
            <a:r>
              <a:rPr lang="en-US" altLang="zh-CN" dirty="0"/>
              <a:t>5. PWD</a:t>
            </a:r>
            <a:r>
              <a:rPr lang="zh-CN" altLang="en-US" dirty="0"/>
              <a:t>：当前工作目录，绝对路径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481" y="3472344"/>
            <a:ext cx="2419350" cy="2009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96" y="1751820"/>
            <a:ext cx="37147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280" y="978535"/>
            <a:ext cx="1043114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1.5 </a:t>
            </a:r>
            <a:r>
              <a:rPr lang="en-US" altLang="zh-CN" sz="2400" b="1" dirty="0"/>
              <a:t>Shell </a:t>
            </a:r>
            <a:r>
              <a:rPr lang="zh-CN" altLang="en-US" sz="2400" b="1" dirty="0"/>
              <a:t>运算</a:t>
            </a:r>
            <a:endParaRPr lang="zh-CN" altLang="en-US" sz="2400" b="1" dirty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/>
              <a:t>我们经常需要在 </a:t>
            </a:r>
            <a:r>
              <a:rPr lang="en-US" altLang="zh-CN" sz="2000" dirty="0"/>
              <a:t>Shell </a:t>
            </a:r>
            <a:r>
              <a:rPr lang="zh-CN" altLang="en-US" sz="2000" dirty="0"/>
              <a:t>脚本中计算，掌握基本的运算方法很有必要，下面就是 </a:t>
            </a:r>
            <a:r>
              <a:rPr lang="en-US" altLang="zh-CN" sz="2000" dirty="0"/>
              <a:t>4 </a:t>
            </a:r>
            <a:r>
              <a:rPr lang="zh-CN" altLang="en-US" sz="2000" dirty="0"/>
              <a:t>种比较常见的运算方法，功能都是将 </a:t>
            </a:r>
            <a:r>
              <a:rPr lang="en-US" altLang="zh-CN" sz="2000" dirty="0"/>
              <a:t>m + 1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. m=$[ m + 1 ] </a:t>
            </a:r>
            <a:r>
              <a:rPr lang="en-US" altLang="zh-CN" sz="2000" dirty="0" smtClean="0"/>
              <a:t>       2</a:t>
            </a:r>
            <a:r>
              <a:rPr lang="en-US" altLang="zh-CN" sz="2000" dirty="0"/>
              <a:t>. m=expr $m + 1 </a:t>
            </a:r>
            <a:r>
              <a:rPr lang="en-US" altLang="zh-CN" sz="2000" dirty="0" smtClean="0"/>
              <a:t>     # </a:t>
            </a:r>
            <a:r>
              <a:rPr lang="zh-CN" altLang="en-US" sz="2000" dirty="0"/>
              <a:t>用 </a:t>
            </a:r>
            <a:r>
              <a:rPr lang="en-US" altLang="zh-CN" sz="2000" dirty="0" smtClean="0"/>
              <a:t>` `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字符包起来 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 let m=m+1  </a:t>
            </a:r>
            <a:r>
              <a:rPr lang="en-US" altLang="zh-CN" sz="2000" dirty="0" smtClean="0"/>
              <a:t>         4</a:t>
            </a:r>
            <a:r>
              <a:rPr lang="en-US" altLang="zh-CN" sz="2000" dirty="0"/>
              <a:t>. m=$(( m + 1 </a:t>
            </a:r>
            <a:r>
              <a:rPr lang="en-US" altLang="zh-CN" sz="2000" dirty="0" smtClean="0"/>
              <a:t>))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992" y="2978366"/>
            <a:ext cx="2933700" cy="3381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7" y="3649154"/>
            <a:ext cx="262890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025" y="1007110"/>
            <a:ext cx="106267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1.6 </a:t>
            </a:r>
            <a:r>
              <a:rPr lang="en-US" altLang="zh-CN" sz="2400" b="1" dirty="0"/>
              <a:t>Shell </a:t>
            </a:r>
            <a:r>
              <a:rPr lang="zh-CN" altLang="en-US" sz="2400" b="1" dirty="0"/>
              <a:t>语句</a:t>
            </a:r>
            <a:endParaRPr lang="zh-CN" altLang="en-US" sz="2400" b="1" dirty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 smtClean="0"/>
              <a:t>    Shell </a:t>
            </a:r>
            <a:r>
              <a:rPr lang="zh-CN" altLang="en-US" sz="2000" dirty="0"/>
              <a:t>语句跟高级语言有些类似，也包括分支，跳转，循环，下面就带着大家一个一个突破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en-US" altLang="zh-CN" sz="2000" b="1" dirty="0"/>
              <a:t>1. if </a:t>
            </a:r>
            <a:r>
              <a:rPr lang="zh-CN" altLang="en-US" sz="2000" b="1" dirty="0"/>
              <a:t>语句</a:t>
            </a:r>
            <a:endParaRPr lang="zh-CN" altLang="en-US" sz="2000" b="1" dirty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这个和高级语言 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- else </a:t>
            </a:r>
            <a:r>
              <a:rPr lang="en-US" altLang="zh-CN" sz="2000" dirty="0" smtClean="0"/>
              <a:t>– if </a:t>
            </a:r>
            <a:r>
              <a:rPr lang="zh-CN" altLang="en-US" sz="2000" dirty="0" smtClean="0"/>
              <a:t>类似，</a:t>
            </a:r>
            <a:r>
              <a:rPr lang="zh-CN" altLang="en-US" sz="2000" dirty="0"/>
              <a:t>只是格式有些不同</a:t>
            </a:r>
            <a:r>
              <a:rPr lang="zh-CN" altLang="en-US" sz="2000" dirty="0" smtClean="0"/>
              <a:t>而已，</a:t>
            </a:r>
            <a:r>
              <a:rPr lang="zh-CN" altLang="en-US" sz="2000" dirty="0"/>
              <a:t>也来看个例子吧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endParaRPr lang="en-US" altLang="zh-CN" sz="2000" dirty="0"/>
          </a:p>
          <a:p>
            <a:pPr>
              <a:spcAft>
                <a:spcPts val="1200"/>
              </a:spcAft>
              <a:defRPr/>
            </a:pPr>
            <a:endParaRPr lang="en-US" altLang="zh-CN" sz="2000" dirty="0"/>
          </a:p>
          <a:p>
            <a:pPr>
              <a:spcAft>
                <a:spcPts val="1200"/>
              </a:spcAft>
              <a:defRPr/>
            </a:pP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                        </a:t>
            </a:r>
            <a:r>
              <a:rPr lang="zh-CN" altLang="en-US" sz="2000" dirty="0"/>
              <a:t>输入</a:t>
            </a:r>
            <a:r>
              <a:rPr lang="en-US" altLang="zh-CN" sz="2000" dirty="0"/>
              <a:t>20</a:t>
            </a:r>
            <a:r>
              <a:rPr lang="zh-CN" altLang="en-US" sz="2000" dirty="0"/>
              <a:t>后，打印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                     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后，打印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；</a:t>
            </a:r>
            <a:br>
              <a:rPr lang="en-US" altLang="zh-CN" sz="2400" dirty="0" smtClean="0"/>
            </a:b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592" y="3088705"/>
            <a:ext cx="4105275" cy="18192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222" y="2994925"/>
            <a:ext cx="4263876" cy="457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22" y="3779268"/>
            <a:ext cx="4263876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280" y="1016000"/>
            <a:ext cx="96551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/>
              <a:t>2. case </a:t>
            </a:r>
            <a:r>
              <a:rPr lang="zh-CN" altLang="en-US" sz="2000" b="1" dirty="0"/>
              <a:t>语句</a:t>
            </a:r>
            <a:endParaRPr lang="zh-CN" altLang="en-US" sz="2000" b="1" dirty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/>
              <a:t>case </a:t>
            </a:r>
            <a:r>
              <a:rPr lang="zh-CN" altLang="en-US" sz="2000" dirty="0"/>
              <a:t>语句有些复杂，要注意格式</a:t>
            </a:r>
            <a:r>
              <a:rPr lang="zh-CN" altLang="en-US" sz="2000" dirty="0" smtClean="0"/>
              <a:t>：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578" y="1780863"/>
            <a:ext cx="4105275" cy="2638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2578" y="4890549"/>
            <a:ext cx="8602962" cy="1015663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FF0000"/>
                </a:solidFill>
              </a:rPr>
              <a:t>注意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、*</a:t>
            </a:r>
            <a:r>
              <a:rPr lang="en-US" altLang="zh-CN" sz="2000" dirty="0"/>
              <a:t>) </a:t>
            </a:r>
            <a:r>
              <a:rPr lang="zh-CN" altLang="en-US" sz="2000" dirty="0"/>
              <a:t>相当于其他语言中的</a:t>
            </a:r>
            <a:r>
              <a:rPr lang="en-US" altLang="zh-CN" sz="2000" dirty="0"/>
              <a:t>default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         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</a:t>
            </a:r>
            <a:r>
              <a:rPr lang="zh-CN" altLang="en-US" sz="2000" dirty="0"/>
              <a:t>、除了*</a:t>
            </a:r>
            <a:r>
              <a:rPr lang="en-US" altLang="zh-CN" sz="2000" dirty="0"/>
              <a:t>)</a:t>
            </a:r>
            <a:r>
              <a:rPr lang="zh-CN" altLang="en-US" sz="2000" dirty="0"/>
              <a:t>模式，各个分支中</a:t>
            </a:r>
            <a:r>
              <a:rPr lang="en-US" altLang="zh-CN" sz="2000" dirty="0"/>
              <a:t>;;</a:t>
            </a:r>
            <a:r>
              <a:rPr lang="zh-CN" altLang="en-US" sz="2000" dirty="0"/>
              <a:t>是必须的，</a:t>
            </a:r>
            <a:r>
              <a:rPr lang="en-US" altLang="zh-CN" sz="2000" dirty="0"/>
              <a:t>;;</a:t>
            </a:r>
            <a:r>
              <a:rPr lang="zh-CN" altLang="en-US" sz="2000" dirty="0"/>
              <a:t>相当于其他语言中的</a:t>
            </a:r>
            <a:r>
              <a:rPr lang="en-US" altLang="zh-CN" sz="2000" dirty="0"/>
              <a:t>break</a:t>
            </a:r>
            <a:endParaRPr lang="en-US" altLang="zh-CN" sz="2000" dirty="0"/>
          </a:p>
          <a:p>
            <a:r>
              <a:rPr lang="en-US" altLang="zh-CN" sz="2000" dirty="0"/>
              <a:t>          </a:t>
            </a:r>
            <a:r>
              <a:rPr lang="en-US" altLang="zh-CN" sz="2000" dirty="0" smtClean="0"/>
              <a:t> 3</a:t>
            </a:r>
            <a:r>
              <a:rPr lang="zh-CN" altLang="en-US" sz="2000" dirty="0"/>
              <a:t>、 </a:t>
            </a:r>
            <a:r>
              <a:rPr lang="en-US" altLang="zh-CN" sz="2000" dirty="0"/>
              <a:t>| </a:t>
            </a:r>
            <a:r>
              <a:rPr lang="zh-CN" altLang="en-US" sz="2000" dirty="0"/>
              <a:t>分割多个模式，相当于</a:t>
            </a:r>
            <a:r>
              <a:rPr lang="en-US" altLang="zh-CN" sz="2000" dirty="0"/>
              <a:t>or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43" y="1780863"/>
            <a:ext cx="50673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5560" y="1101725"/>
            <a:ext cx="81476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/>
              <a:t>3. for </a:t>
            </a:r>
            <a:r>
              <a:rPr lang="zh-CN" altLang="en-US" sz="2000" b="1" dirty="0"/>
              <a:t>循环</a:t>
            </a:r>
            <a:endParaRPr lang="zh-CN" altLang="en-US" sz="2000" b="1" dirty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/>
              <a:t>这是一个 </a:t>
            </a:r>
            <a:r>
              <a:rPr lang="en-US" altLang="zh-CN" sz="2000" dirty="0"/>
              <a:t>for </a:t>
            </a:r>
            <a:r>
              <a:rPr lang="zh-CN" altLang="en-US" sz="2000" dirty="0"/>
              <a:t>循环基本使用例子，挺简单</a:t>
            </a:r>
            <a:r>
              <a:rPr lang="zh-CN" altLang="en-US" sz="2000" dirty="0" smtClean="0"/>
              <a:t>的： 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 smtClean="0"/>
              <a:t>格式： </a:t>
            </a:r>
            <a:r>
              <a:rPr lang="en-US" altLang="zh-CN" sz="2000" dirty="0" smtClean="0"/>
              <a:t>for  …   do   …  done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752" y="2560793"/>
            <a:ext cx="2847975" cy="3038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62" y="2458247"/>
            <a:ext cx="2621681" cy="16217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70" y="4309708"/>
            <a:ext cx="2537573" cy="14015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224" y="2454060"/>
            <a:ext cx="2696029" cy="16301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224" y="4309707"/>
            <a:ext cx="2696029" cy="16877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3730" y="1492250"/>
            <a:ext cx="57715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/>
              <a:t>4. while </a:t>
            </a:r>
            <a:r>
              <a:rPr lang="zh-CN" altLang="en-US" sz="2000" b="1" dirty="0"/>
              <a:t>循环</a:t>
            </a:r>
            <a:endParaRPr lang="zh-CN" altLang="en-US" sz="2000" b="1" dirty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/>
              <a:t>注意与 </a:t>
            </a:r>
            <a:r>
              <a:rPr lang="en-US" altLang="zh-CN" sz="2000" dirty="0"/>
              <a:t>for </a:t>
            </a:r>
            <a:r>
              <a:rPr lang="zh-CN" altLang="en-US" sz="2000" dirty="0"/>
              <a:t>循环的区别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 smtClean="0"/>
              <a:t>格式： </a:t>
            </a:r>
            <a:r>
              <a:rPr lang="en-US" altLang="zh-CN" sz="2000" dirty="0" smtClean="0"/>
              <a:t>while [ </a:t>
            </a:r>
            <a:r>
              <a:rPr lang="zh-CN" altLang="en-US" sz="2000" dirty="0" smtClean="0"/>
              <a:t>判断条件 </a:t>
            </a:r>
            <a:r>
              <a:rPr lang="en-US" altLang="zh-CN" sz="2000" dirty="0" smtClean="0"/>
              <a:t>]  …   do   …  done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922" y="2840550"/>
            <a:ext cx="3942902" cy="2670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82" y="2840550"/>
            <a:ext cx="22479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7105" y="1556385"/>
            <a:ext cx="849630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/>
              <a:t>5. until </a:t>
            </a:r>
            <a:r>
              <a:rPr lang="zh-CN" altLang="en-US" sz="2000" b="1" dirty="0"/>
              <a:t>循环</a:t>
            </a:r>
            <a:endParaRPr lang="zh-CN" altLang="en-US" sz="2000" b="1" dirty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/>
              <a:t>until </a:t>
            </a:r>
            <a:r>
              <a:rPr lang="zh-CN" altLang="en-US" sz="2000" dirty="0"/>
              <a:t>语句与</a:t>
            </a:r>
            <a:r>
              <a:rPr lang="zh-CN" altLang="en-US" sz="2000" dirty="0" smtClean="0"/>
              <a:t>上面</a:t>
            </a:r>
            <a:r>
              <a:rPr lang="en-US" altLang="zh-CN" sz="2000" dirty="0" smtClean="0"/>
              <a:t>while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循环的</a:t>
            </a:r>
            <a:r>
              <a:rPr lang="zh-CN" altLang="en-US" sz="2000" b="1" dirty="0"/>
              <a:t>不同点是它的结束条件</a:t>
            </a:r>
            <a:r>
              <a:rPr lang="zh-CN" altLang="en-US" sz="2000" b="1" dirty="0" smtClean="0"/>
              <a:t>为判断条件为真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/>
              <a:t>格式： </a:t>
            </a:r>
            <a:r>
              <a:rPr lang="en-US" altLang="zh-CN" sz="2000" dirty="0" smtClean="0"/>
              <a:t>until </a:t>
            </a:r>
            <a:r>
              <a:rPr lang="en-US" altLang="zh-CN" sz="2000" dirty="0"/>
              <a:t>[ </a:t>
            </a:r>
            <a:r>
              <a:rPr lang="zh-CN" altLang="en-US" sz="2000" dirty="0"/>
              <a:t>判断条件 </a:t>
            </a:r>
            <a:r>
              <a:rPr lang="en-US" altLang="zh-CN" sz="2000" dirty="0"/>
              <a:t>]  …   do   …  done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431" y="2945471"/>
            <a:ext cx="2886075" cy="2276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150" y="3205238"/>
            <a:ext cx="42005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355" y="1312545"/>
            <a:ext cx="8352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/>
              <a:t>6. break</a:t>
            </a:r>
            <a:endParaRPr lang="en-US" altLang="zh-CN" sz="2000" b="1" dirty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/>
              <a:t>Shell 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break</a:t>
            </a:r>
            <a:r>
              <a:rPr lang="zh-CN" altLang="en-US" sz="2000" dirty="0"/>
              <a:t>用法与高级语言相同，都是</a:t>
            </a:r>
            <a:r>
              <a:rPr lang="zh-CN" altLang="en-US" sz="2000" b="1" dirty="0"/>
              <a:t>跳出循环</a:t>
            </a:r>
            <a:r>
              <a:rPr lang="zh-CN" altLang="en-US" sz="2000" dirty="0"/>
              <a:t>，来看个例子：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819" y="2710689"/>
            <a:ext cx="2895600" cy="2733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26" y="2943974"/>
            <a:ext cx="4257675" cy="504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57004" y="3986949"/>
            <a:ext cx="501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当循环到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时，判断为真，就直接跳出了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486" y="948903"/>
            <a:ext cx="111884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/>
              <a:t>7. continue</a:t>
            </a:r>
            <a:endParaRPr lang="en-US" altLang="zh-CN" sz="2000" b="1" dirty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 smtClean="0"/>
              <a:t> continue</a:t>
            </a:r>
            <a:r>
              <a:rPr lang="zh-CN" altLang="en-US" sz="2000" dirty="0" smtClean="0"/>
              <a:t>用来</a:t>
            </a:r>
            <a:r>
              <a:rPr lang="zh-CN" altLang="en-US" sz="2000" b="1" dirty="0"/>
              <a:t>跳过本次循环</a:t>
            </a:r>
            <a:r>
              <a:rPr lang="zh-CN" altLang="en-US" sz="2000" dirty="0"/>
              <a:t>，进入下一次循环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来看个例子：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endParaRPr lang="en-US" altLang="zh-CN" sz="2000" dirty="0"/>
          </a:p>
          <a:p>
            <a:pPr>
              <a:spcAft>
                <a:spcPts val="1200"/>
              </a:spcAft>
              <a:defRPr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75" y="2319517"/>
            <a:ext cx="5732537" cy="3046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83" y="2319517"/>
            <a:ext cx="3992241" cy="16313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en-US" altLang="zh-CN" dirty="0" smtClean="0">
                <a:sym typeface="+mn-ea"/>
              </a:rPr>
              <a:t>SHELL简介</a:t>
            </a:r>
            <a:endParaRPr lang="en-US" altLang="zh-CN" dirty="0" smtClean="0"/>
          </a:p>
          <a:p>
            <a:pPr algn="l">
              <a:buClrTx/>
              <a:buSzTx/>
            </a:pPr>
            <a:r>
              <a:rPr lang="en-US" altLang="zh-CN" dirty="0" smtClean="0">
                <a:sym typeface="+mn-ea"/>
              </a:rPr>
              <a:t>SHELL基础知识</a:t>
            </a:r>
            <a:endParaRPr lang="en-US" altLang="zh-CN" dirty="0" smtClean="0"/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</a:pPr>
            <a:r>
              <a:rPr lang="en-US" altLang="zh-CN" dirty="0" smtClean="0">
                <a:sym typeface="+mn-ea"/>
              </a:rPr>
              <a:t>基础SHELL编程</a:t>
            </a:r>
            <a:endParaRPr lang="en-US" altLang="zh-CN" dirty="0" smtClean="0"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</a:pPr>
            <a:r>
              <a:rPr lang="zh-CN" altLang="en-US" dirty="0" smtClean="0"/>
              <a:t>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992" y="871267"/>
            <a:ext cx="11188461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1.7 </a:t>
            </a:r>
            <a:r>
              <a:rPr lang="en-US" altLang="zh-CN" sz="2400" b="1" dirty="0"/>
              <a:t>Shell </a:t>
            </a:r>
            <a:r>
              <a:rPr lang="zh-CN" altLang="en-US" sz="2400" b="1" dirty="0" smtClean="0"/>
              <a:t>调试</a:t>
            </a:r>
            <a:endParaRPr lang="en-US" altLang="zh-CN" sz="2400" b="1" dirty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/>
              <a:t>使用下面的命令来</a:t>
            </a:r>
            <a:r>
              <a:rPr lang="zh-CN" altLang="en-US" sz="2000" b="1" dirty="0"/>
              <a:t>检查是否有语法错误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 err="1"/>
              <a:t>sh</a:t>
            </a:r>
            <a:r>
              <a:rPr lang="en-US" altLang="zh-CN" sz="2000" dirty="0"/>
              <a:t> -n </a:t>
            </a:r>
            <a:r>
              <a:rPr lang="en-US" altLang="zh-CN" sz="2000" dirty="0" smtClean="0"/>
              <a:t>testyyf.sh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 smtClean="0"/>
              <a:t>如果没有输出，标识没有错；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000" dirty="0"/>
              <a:t>使用下面的命令来</a:t>
            </a:r>
            <a:r>
              <a:rPr lang="zh-CN" altLang="en-US" sz="2000" b="1" dirty="0"/>
              <a:t>执行并调试 </a:t>
            </a:r>
            <a:r>
              <a:rPr lang="en-US" altLang="zh-CN" sz="2000" b="1" dirty="0"/>
              <a:t>Shell </a:t>
            </a:r>
            <a:r>
              <a:rPr lang="zh-CN" altLang="en-US" sz="2000" b="1" dirty="0"/>
              <a:t>脚本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r>
              <a:rPr lang="en-US" altLang="zh-CN" sz="2000" dirty="0" err="1"/>
              <a:t>sh</a:t>
            </a:r>
            <a:r>
              <a:rPr lang="en-US" altLang="zh-CN" sz="2000" dirty="0"/>
              <a:t> -x </a:t>
            </a:r>
            <a:r>
              <a:rPr lang="en-US" altLang="zh-CN" sz="2000" dirty="0" smtClean="0"/>
              <a:t>testyyf.sh</a:t>
            </a:r>
            <a:endParaRPr lang="en-US" altLang="zh-CN" sz="2000" dirty="0" smtClean="0"/>
          </a:p>
          <a:p>
            <a:pPr>
              <a:spcAft>
                <a:spcPts val="1200"/>
              </a:spcAft>
              <a:defRPr/>
            </a:pPr>
            <a:endParaRPr lang="en-US" altLang="zh-CN" sz="2000" dirty="0"/>
          </a:p>
          <a:p>
            <a:pPr>
              <a:spcAft>
                <a:spcPts val="1200"/>
              </a:spcAft>
              <a:defRPr/>
            </a:pPr>
            <a:endParaRPr lang="en-US" altLang="zh-CN" sz="2000" dirty="0"/>
          </a:p>
          <a:p>
            <a:pPr>
              <a:spcAft>
                <a:spcPts val="1200"/>
              </a:spcAft>
              <a:defRPr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992" y="4198350"/>
            <a:ext cx="2924175" cy="220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87" y="4331699"/>
            <a:ext cx="5468818" cy="17930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基础Shell编程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873" y="1041023"/>
            <a:ext cx="10144663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、管道</a:t>
            </a:r>
            <a:r>
              <a:rPr lang="zh-CN" altLang="en-US" sz="2400" b="1" dirty="0"/>
              <a:t>和</a:t>
            </a:r>
            <a:r>
              <a:rPr lang="zh-CN" altLang="en-US" sz="2400" b="1" dirty="0" smtClean="0"/>
              <a:t>重定向</a:t>
            </a:r>
            <a:endParaRPr lang="en-US" altLang="zh-CN" sz="2400" b="1" dirty="0" smtClean="0"/>
          </a:p>
          <a:p>
            <a:r>
              <a:rPr lang="zh-CN" altLang="en-US" sz="2400" dirty="0" smtClean="0"/>
              <a:t>      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中有很多标准的</a:t>
            </a:r>
            <a:r>
              <a:rPr lang="zh-CN" altLang="en-US" sz="2000" dirty="0" smtClean="0"/>
              <a:t>命令</a:t>
            </a:r>
            <a:r>
              <a:rPr lang="zh-CN" altLang="en-US" sz="2000" dirty="0"/>
              <a:t>可以满足我们完成文档管理、系统管理等诸多需求，但是大多时候一些复杂的需求都需要多个命令搭配起来使用，对于</a:t>
            </a:r>
            <a:r>
              <a:rPr lang="en-US" altLang="zh-CN" sz="2000" dirty="0"/>
              <a:t>Linux</a:t>
            </a:r>
            <a:r>
              <a:rPr lang="zh-CN" altLang="en-US" sz="2000" dirty="0"/>
              <a:t>来说一个命令对应于一个进程，因此多个命令协同工作，就涉及到多个进程的通信，</a:t>
            </a:r>
            <a:r>
              <a:rPr lang="en-US" altLang="zh-CN" sz="2000" dirty="0"/>
              <a:t>Linux</a:t>
            </a:r>
            <a:r>
              <a:rPr lang="zh-CN" altLang="en-US" sz="2000" dirty="0"/>
              <a:t>提供一种管道的方式来完成进程间通信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    管道符在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中的符号为 </a:t>
            </a:r>
            <a:r>
              <a:rPr lang="en-US" altLang="zh-CN" sz="2000" dirty="0" smtClean="0"/>
              <a:t>|  </a:t>
            </a:r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CommandA</a:t>
            </a: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|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CommandB</a:t>
            </a: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err="1" smtClean="0"/>
              <a:t>CommandA</a:t>
            </a:r>
            <a:r>
              <a:rPr lang="zh-CN" altLang="en-US" sz="2000" dirty="0"/>
              <a:t>执行的输出作为</a:t>
            </a:r>
            <a:r>
              <a:rPr lang="en-US" altLang="zh-CN" sz="2000" dirty="0" err="1"/>
              <a:t>CommandB</a:t>
            </a:r>
            <a:r>
              <a:rPr lang="zh-CN" altLang="en-US" sz="2000" dirty="0"/>
              <a:t>的输入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例如：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ef|grep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tomcat  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/>
              <a:t>PS</a:t>
            </a:r>
            <a:r>
              <a:rPr lang="zh-CN" altLang="en-US" sz="2000" dirty="0"/>
              <a:t>是</a:t>
            </a:r>
            <a:r>
              <a:rPr lang="en-US" altLang="zh-CN" sz="2000" dirty="0"/>
              <a:t>LINUX</a:t>
            </a:r>
            <a:r>
              <a:rPr lang="zh-CN" altLang="en-US" sz="2000" dirty="0"/>
              <a:t>下最常用的也是非常强大的进程查看命令</a:t>
            </a:r>
            <a:endParaRPr lang="en-US" altLang="zh-CN" sz="2000" dirty="0"/>
          </a:p>
          <a:p>
            <a:r>
              <a:rPr lang="en-US" altLang="zh-CN" sz="2000" dirty="0"/>
              <a:t>        -e </a:t>
            </a:r>
            <a:r>
              <a:rPr lang="zh-CN" altLang="en-US" sz="2000" dirty="0"/>
              <a:t>显示所有进程</a:t>
            </a:r>
            <a:br>
              <a:rPr lang="zh-CN" altLang="en-US" sz="2000" dirty="0"/>
            </a:br>
            <a:r>
              <a:rPr lang="zh-CN" altLang="en-US" sz="2000" dirty="0"/>
              <a:t>        </a:t>
            </a:r>
            <a:r>
              <a:rPr lang="en-US" altLang="zh-CN" sz="2000" dirty="0"/>
              <a:t>-f </a:t>
            </a:r>
            <a:r>
              <a:rPr lang="zh-CN" altLang="en-US" sz="2000" dirty="0"/>
              <a:t>全格式</a:t>
            </a:r>
            <a:endParaRPr lang="en-US" altLang="zh-CN" sz="2000" dirty="0"/>
          </a:p>
          <a:p>
            <a:r>
              <a:rPr lang="en-US" altLang="zh-CN" sz="2000" dirty="0" err="1"/>
              <a:t>ps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ef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表示查看所有进程的全格式 然后从中</a:t>
            </a:r>
            <a:r>
              <a:rPr lang="en-US" altLang="zh-CN" sz="2000" dirty="0" smtClean="0"/>
              <a:t>grep tomcat</a:t>
            </a:r>
            <a:r>
              <a:rPr lang="zh-CN" altLang="en-US" sz="2000" dirty="0" smtClean="0"/>
              <a:t>进程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基础Shell编程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36" y="1066902"/>
            <a:ext cx="101446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输入输出重定向</a:t>
            </a:r>
            <a:endParaRPr lang="zh-CN" altLang="en-US" sz="2400" b="1" dirty="0"/>
          </a:p>
          <a:p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r>
              <a:rPr lang="en-US" altLang="zh-CN" sz="2000" dirty="0" smtClean="0"/>
              <a:t>&gt;</a:t>
            </a:r>
            <a:r>
              <a:rPr lang="en-US" altLang="zh-CN" sz="2000" dirty="0"/>
              <a:t>filename</a:t>
            </a:r>
            <a:r>
              <a:rPr lang="zh-CN" altLang="en-US" sz="2000" dirty="0"/>
              <a:t>，重定向标准输出到文件，覆盖文件。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&gt;&gt;filename</a:t>
            </a:r>
            <a:r>
              <a:rPr lang="zh-CN" altLang="en-US" sz="2000" dirty="0">
                <a:solidFill>
                  <a:srgbClr val="FF0000"/>
                </a:solidFill>
              </a:rPr>
              <a:t>，重定向标准输出到文件，追加模式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2&gt;filename</a:t>
            </a:r>
            <a:r>
              <a:rPr lang="zh-CN" altLang="en-US" sz="2000" dirty="0"/>
              <a:t>，重定向标准错误到文件。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&amp;&gt;filename</a:t>
            </a:r>
            <a:r>
              <a:rPr lang="zh-CN" altLang="en-US" sz="2000" dirty="0">
                <a:solidFill>
                  <a:srgbClr val="FF0000"/>
                </a:solidFill>
              </a:rPr>
              <a:t>，重定向标准输入和标准错误到文件。相当于同时使用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  <a:r>
              <a:rPr lang="zh-CN" altLang="en-US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2&gt;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dirty="0"/>
              <a:t>&lt;filename</a:t>
            </a:r>
            <a:r>
              <a:rPr lang="zh-CN" altLang="en-US" sz="2000" dirty="0"/>
              <a:t>，重定向标准输入自文件</a:t>
            </a:r>
            <a:br>
              <a:rPr lang="zh-CN" altLang="en-US" sz="2000" dirty="0"/>
            </a:br>
            <a:r>
              <a:rPr lang="zh-CN" altLang="en-US" sz="2000" dirty="0"/>
              <a:t>举个例子，在用</a:t>
            </a:r>
            <a:r>
              <a:rPr lang="en-US" altLang="zh-CN" sz="2000" dirty="0"/>
              <a:t>find</a:t>
            </a:r>
            <a:r>
              <a:rPr lang="zh-CN" altLang="en-US" sz="2000" dirty="0"/>
              <a:t>的时候，有的目录不允许访问，</a:t>
            </a:r>
            <a:r>
              <a:rPr lang="en-US" altLang="zh-CN" sz="2000" dirty="0"/>
              <a:t>find</a:t>
            </a:r>
            <a:r>
              <a:rPr lang="zh-CN" altLang="en-US" sz="2000" dirty="0"/>
              <a:t>就输出很多行的错误，真正的搜索结果就看不到了。这时我会把标准错误重定向到空文件去：</a:t>
            </a:r>
            <a:br>
              <a:rPr lang="zh-CN" altLang="en-US" sz="2000" dirty="0"/>
            </a:br>
            <a:r>
              <a:rPr lang="en-US" altLang="zh-CN" sz="2000" b="1" dirty="0"/>
              <a:t>find/ -name "filename" 2&gt; /dev/null</a:t>
            </a:r>
            <a:br>
              <a:rPr lang="zh-CN" altLang="en-US" sz="2000" dirty="0"/>
            </a:br>
            <a:endParaRPr lang="en-US" altLang="zh-CN" sz="2000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基础Shell编程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873" y="1041023"/>
            <a:ext cx="101446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en-US" altLang="zh-CN" sz="2400" b="1" dirty="0"/>
              <a:t>&amp;</a:t>
            </a:r>
            <a:r>
              <a:rPr lang="zh-CN" altLang="en-US" sz="2400" b="1" dirty="0" smtClean="0"/>
              <a:t>命令</a:t>
            </a:r>
            <a:endParaRPr lang="en-US" altLang="zh-CN" sz="2400" b="1" dirty="0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在前台运行某个作业时，终端被该作业占据；而在后台运行作业时，它不会占据终端。可以使用</a:t>
            </a:r>
            <a:r>
              <a:rPr lang="en-US" altLang="zh-CN" sz="2000" dirty="0"/>
              <a:t>&amp;</a:t>
            </a:r>
            <a:r>
              <a:rPr lang="zh-CN" altLang="en-US" sz="2000" dirty="0"/>
              <a:t>命令把作业放到后台执行。</a:t>
            </a:r>
            <a:endParaRPr lang="zh-CN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/>
              <a:t>            该命令的一般形式为：命令</a:t>
            </a:r>
            <a:r>
              <a:rPr lang="en-US" altLang="zh-CN" sz="2000" b="1" dirty="0"/>
              <a:t>&amp;</a:t>
            </a:r>
            <a:endParaRPr lang="en-US" altLang="zh-CN" sz="2000" b="1" dirty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command &gt;&gt; </a:t>
            </a:r>
            <a:r>
              <a:rPr lang="en-US" altLang="zh-CN" sz="2000" b="1" dirty="0" err="1" smtClean="0"/>
              <a:t>out.file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2&gt;&amp;1 &amp;</a:t>
            </a:r>
            <a:endParaRPr lang="en-US" altLang="zh-CN" sz="20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/>
              <a:t>    </a:t>
            </a:r>
            <a:r>
              <a:rPr lang="zh-CN" altLang="en-US" sz="2000" dirty="0"/>
              <a:t>在上面的例子中，所有的标准输出和错误输出都将被重定向到一个叫做</a:t>
            </a:r>
            <a:r>
              <a:rPr lang="en-US" altLang="zh-CN" sz="2000" dirty="0" err="1"/>
              <a:t>out.file</a:t>
            </a:r>
            <a:r>
              <a:rPr lang="en-US" altLang="zh-CN" sz="2000" dirty="0"/>
              <a:t> </a:t>
            </a:r>
            <a:r>
              <a:rPr lang="zh-CN" altLang="en-US" sz="2000" dirty="0"/>
              <a:t>的文件中。当你成功地提交进程以后，就会显示出一个进程号，可以用它来监控该进程，或杀死它。</a:t>
            </a:r>
            <a:endParaRPr lang="en-US" altLang="zh-CN" sz="2000" dirty="0"/>
          </a:p>
          <a:p>
            <a:endParaRPr lang="en-US" altLang="zh-CN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基础Shell编程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873" y="1041023"/>
            <a:ext cx="109124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/>
              <a:t>nohup</a:t>
            </a:r>
            <a:r>
              <a:rPr lang="zh-CN" altLang="en-US" sz="2400" b="1" dirty="0"/>
              <a:t>命令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你正在运行一个进程，而且你觉得在退出帐户时该进程还不会结束，那么可以使用</a:t>
            </a:r>
            <a:r>
              <a:rPr lang="en-US" altLang="zh-CN" sz="2000" dirty="0" err="1"/>
              <a:t>nohup</a:t>
            </a:r>
            <a:r>
              <a:rPr lang="zh-CN" altLang="en-US" sz="2000" dirty="0"/>
              <a:t>命令。该命令可以在你退出帐户之后继续运行相应的进程。</a:t>
            </a:r>
            <a:r>
              <a:rPr lang="en-US" altLang="zh-CN" sz="2000" dirty="0" err="1"/>
              <a:t>Nohup</a:t>
            </a:r>
            <a:r>
              <a:rPr lang="zh-CN" altLang="en-US" sz="2000" dirty="0"/>
              <a:t>就是不挂起的意思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nohang</a:t>
            </a:r>
            <a:r>
              <a:rPr lang="en-US" altLang="zh-CN" sz="2000" dirty="0"/>
              <a:t> up)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r>
              <a:rPr lang="zh-CN" altLang="en-US" sz="2000" dirty="0"/>
              <a:t>该命令的一般形式为：</a:t>
            </a:r>
            <a:r>
              <a:rPr lang="en-US" altLang="zh-CN" sz="2000" b="1" dirty="0" err="1"/>
              <a:t>nohup</a:t>
            </a:r>
            <a:r>
              <a:rPr lang="en-US" altLang="zh-CN" sz="2000" b="1" dirty="0"/>
              <a:t> command &amp;</a:t>
            </a:r>
            <a:endParaRPr lang="en-US" altLang="zh-CN" sz="2000" b="1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b="1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nohup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command &gt;</a:t>
            </a:r>
            <a:r>
              <a:rPr lang="en-US" altLang="zh-CN" sz="2000" b="1" dirty="0" smtClean="0"/>
              <a:t>&gt; </a:t>
            </a:r>
            <a:r>
              <a:rPr lang="en-US" altLang="zh-CN" sz="2000" b="1" dirty="0" err="1"/>
              <a:t>myout.file</a:t>
            </a:r>
            <a:r>
              <a:rPr lang="en-US" altLang="zh-CN" sz="2000" b="1" dirty="0"/>
              <a:t> 2&gt;&amp;1</a:t>
            </a:r>
            <a:endParaRPr lang="en-US" altLang="zh-CN" sz="20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/>
              <a:t>    在上面的例子中，输出被重定向到</a:t>
            </a:r>
            <a:r>
              <a:rPr lang="en-US" altLang="zh-CN" sz="2000" dirty="0" err="1"/>
              <a:t>myout.file</a:t>
            </a:r>
            <a:r>
              <a:rPr lang="zh-CN" altLang="en-US" sz="2000" dirty="0"/>
              <a:t>文件中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2&gt;&amp;1 </a:t>
            </a:r>
            <a:r>
              <a:rPr lang="zh-CN" altLang="en-US" sz="2000" dirty="0"/>
              <a:t>是将标准出错重定向到标准输出，这里的标准输出已经重定向到了</a:t>
            </a:r>
            <a:r>
              <a:rPr lang="en-US" altLang="zh-CN" sz="2000" dirty="0" err="1"/>
              <a:t>out.file</a:t>
            </a:r>
            <a:r>
              <a:rPr lang="zh-CN" altLang="en-US" sz="2000" dirty="0"/>
              <a:t>文件，即将标准出错也输出到</a:t>
            </a:r>
            <a:r>
              <a:rPr lang="en-US" altLang="zh-CN" sz="2000" dirty="0" err="1"/>
              <a:t>out.file</a:t>
            </a:r>
            <a:r>
              <a:rPr lang="zh-CN" altLang="en-US" sz="2000" dirty="0"/>
              <a:t>文件中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000" dirty="0"/>
              <a:t>：如果没有指定日志文件的话，系统会默认为写在</a:t>
            </a:r>
            <a:r>
              <a:rPr lang="en-US" altLang="zh-CN" sz="2000" dirty="0" err="1"/>
              <a:t>nohup.out</a:t>
            </a:r>
            <a:r>
              <a:rPr lang="zh-CN" altLang="en-US" sz="2000" dirty="0"/>
              <a:t>文件中。</a:t>
            </a:r>
            <a:endParaRPr lang="zh-CN" altLang="en-US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基础Shell编程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873" y="1041023"/>
            <a:ext cx="101446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/>
              <a:t>cron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crontab</a:t>
            </a:r>
            <a:r>
              <a:rPr lang="zh-CN" altLang="en-US" sz="2000" dirty="0" smtClean="0"/>
              <a:t>         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/>
              <a:t>cron</a:t>
            </a:r>
            <a:r>
              <a:rPr lang="zh-CN" altLang="en-US" sz="2000" dirty="0"/>
              <a:t>是系统主要的调度进程，可以在无需人工干预的情况下运行作业。有一个叫做的命令允许用户提交、编辑或删除相应的作业。每一个用户都可以有一个</a:t>
            </a:r>
            <a:r>
              <a:rPr lang="en-US" altLang="zh-CN" sz="2000" dirty="0" err="1"/>
              <a:t>crontab</a:t>
            </a:r>
            <a:r>
              <a:rPr lang="zh-CN" altLang="en-US" sz="2000" dirty="0"/>
              <a:t>文件来保存调度信息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b="1" dirty="0" smtClean="0"/>
              <a:t>创建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恢复</a:t>
            </a:r>
            <a:r>
              <a:rPr lang="en-US" altLang="zh-CN" sz="2000" b="1" dirty="0"/>
              <a:t>)</a:t>
            </a:r>
            <a:r>
              <a:rPr lang="en-US" altLang="zh-CN" sz="2000" b="1" dirty="0" err="1"/>
              <a:t>crontab</a:t>
            </a:r>
            <a:r>
              <a:rPr lang="zh-CN" altLang="en-US" sz="2000" b="1" dirty="0"/>
              <a:t>文件</a:t>
            </a:r>
            <a:r>
              <a:rPr lang="zh-CN" altLang="pt-BR" sz="2000" b="1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crontab</a:t>
            </a:r>
            <a:r>
              <a:rPr lang="en-US" altLang="zh-CN" sz="2000" dirty="0"/>
              <a:t> &lt;filename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b="1" dirty="0"/>
              <a:t>(2) </a:t>
            </a:r>
            <a:r>
              <a:rPr lang="en-US" altLang="zh-CN" sz="2000" b="1" dirty="0" err="1" smtClean="0"/>
              <a:t>crontab</a:t>
            </a:r>
            <a:r>
              <a:rPr lang="zh-CN" altLang="en-US" sz="2000" b="1" dirty="0"/>
              <a:t>的域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列</a:t>
            </a:r>
            <a:r>
              <a:rPr lang="zh-CN" altLang="en-US" sz="2000" dirty="0" smtClean="0"/>
              <a:t>分钟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59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2</a:t>
            </a:r>
            <a:r>
              <a:rPr lang="zh-CN" altLang="en-US" sz="2000" dirty="0"/>
              <a:t>列</a:t>
            </a:r>
            <a:r>
              <a:rPr lang="zh-CN" altLang="en-US" sz="2000" dirty="0" smtClean="0"/>
              <a:t>小时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23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表示子夜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列日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 smtClean="0"/>
              <a:t>31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列月</a:t>
            </a:r>
            <a:r>
              <a:rPr lang="en-US" altLang="zh-CN" sz="2000" dirty="0"/>
              <a:t>1</a:t>
            </a:r>
            <a:r>
              <a:rPr lang="zh-CN" altLang="en-US" sz="2000" dirty="0"/>
              <a:t>～</a:t>
            </a:r>
            <a:r>
              <a:rPr lang="en-US" altLang="zh-CN" sz="2000" dirty="0" smtClean="0"/>
              <a:t>12</a:t>
            </a:r>
            <a:endParaRPr lang="en-US" altLang="zh-CN" sz="2000" dirty="0"/>
          </a:p>
          <a:p>
            <a:pPr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列星期</a:t>
            </a:r>
            <a:r>
              <a:rPr lang="en-US" altLang="zh-CN" sz="2000" dirty="0"/>
              <a:t>0</a:t>
            </a:r>
            <a:r>
              <a:rPr lang="zh-CN" altLang="en-US" sz="2000" dirty="0"/>
              <a:t>～</a:t>
            </a:r>
            <a:r>
              <a:rPr lang="en-US" altLang="zh-CN" sz="2000" dirty="0"/>
              <a:t>6</a:t>
            </a: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表示星期天）</a:t>
            </a:r>
            <a:endParaRPr lang="zh-CN" altLang="en-US" sz="2000" dirty="0"/>
          </a:p>
          <a:p>
            <a:pPr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6</a:t>
            </a:r>
            <a:r>
              <a:rPr lang="zh-CN" altLang="en-US" sz="2000" dirty="0"/>
              <a:t>列要运行的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pPr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基础Shell编程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632" y="972012"/>
            <a:ext cx="105155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b="1" dirty="0"/>
              <a:t>(2)</a:t>
            </a:r>
            <a:r>
              <a:rPr lang="zh-CN" altLang="pt-BR" sz="2000" b="1" dirty="0"/>
              <a:t>下面是</a:t>
            </a:r>
            <a:r>
              <a:rPr lang="pt-BR" altLang="zh-CN" sz="2000" b="1" dirty="0"/>
              <a:t>crontab</a:t>
            </a:r>
            <a:r>
              <a:rPr lang="zh-CN" altLang="pt-BR" sz="2000" b="1" dirty="0"/>
              <a:t>的格式：</a:t>
            </a:r>
            <a:endParaRPr lang="zh-CN" altLang="pt-BR" sz="20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 分</a:t>
            </a:r>
            <a:r>
              <a:rPr lang="en-US" altLang="zh-CN" sz="2000" dirty="0"/>
              <a:t>&lt; &gt;</a:t>
            </a:r>
            <a:r>
              <a:rPr lang="zh-CN" altLang="en-US" sz="2000" dirty="0"/>
              <a:t>时</a:t>
            </a:r>
            <a:r>
              <a:rPr lang="en-US" altLang="zh-CN" sz="2000" dirty="0"/>
              <a:t>&lt; &gt;</a:t>
            </a:r>
            <a:r>
              <a:rPr lang="zh-CN" altLang="en-US" sz="2000" dirty="0"/>
              <a:t>日</a:t>
            </a:r>
            <a:r>
              <a:rPr lang="en-US" altLang="zh-CN" sz="2000" dirty="0"/>
              <a:t>&lt; &gt;</a:t>
            </a:r>
            <a:r>
              <a:rPr lang="zh-CN" altLang="en-US" sz="2000" dirty="0"/>
              <a:t>月</a:t>
            </a:r>
            <a:r>
              <a:rPr lang="en-US" altLang="zh-CN" sz="2000" dirty="0"/>
              <a:t>&lt; &gt;</a:t>
            </a:r>
            <a:r>
              <a:rPr lang="zh-CN" altLang="en-US" sz="2000" dirty="0"/>
              <a:t>星期</a:t>
            </a:r>
            <a:r>
              <a:rPr lang="en-US" altLang="zh-CN" sz="2000" dirty="0"/>
              <a:t>&lt; &gt;</a:t>
            </a:r>
            <a:r>
              <a:rPr lang="zh-CN" altLang="en-US" sz="2000" dirty="0"/>
              <a:t>要运行的命令</a:t>
            </a:r>
            <a:endParaRPr lang="zh-CN" altLang="en-US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     其中</a:t>
            </a:r>
            <a:r>
              <a:rPr lang="en-US" altLang="zh-CN" sz="2000" dirty="0"/>
              <a:t>&lt; &gt;</a:t>
            </a:r>
            <a:r>
              <a:rPr lang="zh-CN" altLang="en-US" sz="2000" dirty="0"/>
              <a:t>表示空格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除了</a:t>
            </a:r>
            <a:r>
              <a:rPr lang="zh-CN" altLang="en-US" sz="2000" dirty="0"/>
              <a:t>数字还有几个个特殊的符号就是</a:t>
            </a:r>
            <a:r>
              <a:rPr lang="en-US" altLang="zh-CN" sz="2000" dirty="0"/>
              <a:t>"*"</a:t>
            </a:r>
            <a:r>
              <a:rPr lang="zh-CN" altLang="en-US" sz="2000" dirty="0"/>
              <a:t>、</a:t>
            </a:r>
            <a:r>
              <a:rPr lang="en-US" altLang="zh-CN" sz="2000" dirty="0"/>
              <a:t>"/"</a:t>
            </a:r>
            <a:r>
              <a:rPr lang="zh-CN" altLang="en-US" sz="2000" dirty="0"/>
              <a:t>和</a:t>
            </a:r>
            <a:r>
              <a:rPr lang="en-US" altLang="zh-CN" sz="2000" dirty="0"/>
              <a:t>"-"</a:t>
            </a:r>
            <a:r>
              <a:rPr lang="zh-CN" altLang="en-US" sz="2000" dirty="0"/>
              <a:t>、</a:t>
            </a:r>
            <a:r>
              <a:rPr lang="en-US" altLang="zh-CN" sz="2000" dirty="0"/>
              <a:t>","</a:t>
            </a:r>
            <a:r>
              <a:rPr lang="zh-CN" altLang="en-US" sz="2000" dirty="0"/>
              <a:t>，*代表所有的取值范围内的数字，</a:t>
            </a:r>
            <a:r>
              <a:rPr lang="en-US" altLang="zh-CN" sz="2000" dirty="0"/>
              <a:t>"/"</a:t>
            </a:r>
            <a:r>
              <a:rPr lang="zh-CN" altLang="en-US" sz="2000" dirty="0"/>
              <a:t>代表每的意思</a:t>
            </a:r>
            <a:r>
              <a:rPr lang="en-US" altLang="zh-CN" sz="2000" dirty="0"/>
              <a:t>,"/5"</a:t>
            </a:r>
            <a:r>
              <a:rPr lang="zh-CN" altLang="en-US" sz="2000" dirty="0"/>
              <a:t>表示每</a:t>
            </a:r>
            <a:r>
              <a:rPr lang="en-US" altLang="zh-CN" sz="2000" dirty="0"/>
              <a:t>5</a:t>
            </a:r>
            <a:r>
              <a:rPr lang="zh-CN" altLang="en-US" sz="2000" dirty="0"/>
              <a:t>个单位，</a:t>
            </a:r>
            <a:r>
              <a:rPr lang="en-US" altLang="zh-CN" sz="2000" dirty="0"/>
              <a:t>"-"</a:t>
            </a:r>
            <a:r>
              <a:rPr lang="zh-CN" altLang="en-US" sz="2000" dirty="0"/>
              <a:t>代表从某个数字到某个数字</a:t>
            </a:r>
            <a:r>
              <a:rPr lang="en-US" altLang="zh-CN" sz="2000" dirty="0"/>
              <a:t>,","</a:t>
            </a:r>
            <a:r>
              <a:rPr lang="zh-CN" altLang="en-US" sz="2000" dirty="0"/>
              <a:t>分开几个离散的数字。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     45 </a:t>
            </a:r>
            <a:r>
              <a:rPr lang="en-US" altLang="zh-CN" sz="2000" dirty="0"/>
              <a:t>4 1,10,22 * * /</a:t>
            </a:r>
            <a:r>
              <a:rPr lang="en-US" altLang="zh-CN" sz="2000" dirty="0" smtClean="0"/>
              <a:t>apps/bin/backup.sh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   </a:t>
            </a:r>
            <a:r>
              <a:rPr lang="zh-CN" altLang="en-US" sz="2000" dirty="0" smtClean="0"/>
              <a:t> 上面</a:t>
            </a:r>
            <a:r>
              <a:rPr lang="zh-CN" altLang="en-US" sz="2000" dirty="0"/>
              <a:t>的例子表示每月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10</a:t>
            </a:r>
            <a:r>
              <a:rPr lang="zh-CN" altLang="en-US" sz="2000" dirty="0"/>
              <a:t>、</a:t>
            </a:r>
            <a:r>
              <a:rPr lang="en-US" altLang="zh-CN" sz="2000" dirty="0"/>
              <a:t>22</a:t>
            </a:r>
            <a:r>
              <a:rPr lang="zh-CN" altLang="en-US" sz="2000" dirty="0"/>
              <a:t>日的</a:t>
            </a:r>
            <a:r>
              <a:rPr lang="en-US" altLang="zh-CN" sz="2000" dirty="0"/>
              <a:t>4 : </a:t>
            </a:r>
            <a:r>
              <a:rPr lang="en-US" altLang="zh-CN" sz="2000" dirty="0" smtClean="0"/>
              <a:t>45</a:t>
            </a:r>
            <a:r>
              <a:rPr lang="zh-CN" altLang="en-US" sz="2000" dirty="0"/>
              <a:t>运行</a:t>
            </a:r>
            <a:r>
              <a:rPr lang="en-US" altLang="zh-CN" sz="2000" dirty="0"/>
              <a:t>/apps/bin</a:t>
            </a:r>
            <a:r>
              <a:rPr lang="zh-CN" altLang="en-US" sz="2000" dirty="0"/>
              <a:t>目录下的</a:t>
            </a:r>
            <a:r>
              <a:rPr lang="en-US" altLang="zh-CN" sz="2000" dirty="0"/>
              <a:t>backup.sh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dirty="0" smtClean="0"/>
              <a:t>    10 </a:t>
            </a:r>
            <a:r>
              <a:rPr lang="en-US" altLang="zh-CN" sz="2000" dirty="0"/>
              <a:t>1 * * 6,0 /bin/find -name "core" -exec 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{} </a:t>
            </a:r>
            <a:r>
              <a:rPr lang="en-US" altLang="zh-CN" sz="2000" dirty="0" smtClean="0"/>
              <a:t>\;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   上面的例子表示每周六、周日的</a:t>
            </a:r>
            <a:r>
              <a:rPr lang="en-US" altLang="zh-CN" sz="2000" dirty="0" smtClean="0"/>
              <a:t>1:10</a:t>
            </a:r>
            <a:r>
              <a:rPr lang="zh-CN" altLang="en-US" sz="2000" dirty="0"/>
              <a:t>运行一个</a:t>
            </a:r>
            <a:r>
              <a:rPr lang="en-US" altLang="zh-CN" sz="2000" dirty="0" smtClean="0"/>
              <a:t>find</a:t>
            </a:r>
            <a:r>
              <a:rPr lang="zh-CN" altLang="en-US" sz="2000" dirty="0"/>
              <a:t>命令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b="1" dirty="0"/>
              <a:t>(3) </a:t>
            </a:r>
            <a:r>
              <a:rPr lang="pt-BR" altLang="zh-CN" sz="2000" b="1" dirty="0"/>
              <a:t>crontab</a:t>
            </a:r>
            <a:r>
              <a:rPr lang="zh-CN" altLang="en-US" sz="2000" b="1" dirty="0"/>
              <a:t>命令的一般形式为：</a:t>
            </a:r>
            <a:endParaRPr lang="zh-CN" altLang="en-US" sz="20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pt-BR" altLang="zh-CN" sz="2000" dirty="0"/>
              <a:t>    </a:t>
            </a:r>
            <a:r>
              <a:rPr lang="en-US" altLang="zh-CN" sz="2000" dirty="0" smtClean="0"/>
              <a:t>c</a:t>
            </a:r>
            <a:r>
              <a:rPr lang="pt-BR" altLang="zh-CN" sz="2000" dirty="0" smtClean="0"/>
              <a:t>rontab </a:t>
            </a:r>
            <a:r>
              <a:rPr lang="pt-BR" altLang="zh-CN" sz="2000" dirty="0"/>
              <a:t>[-u user] -e -l –r</a:t>
            </a:r>
            <a:endParaRPr lang="pt-BR" altLang="zh-CN" sz="2000" dirty="0"/>
          </a:p>
          <a:p>
            <a:pPr>
              <a:defRPr/>
            </a:pPr>
            <a:r>
              <a:rPr lang="zh-CN" altLang="en-US" sz="2000" dirty="0" smtClean="0"/>
              <a:t>    其中： 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u </a:t>
            </a:r>
            <a:r>
              <a:rPr lang="zh-CN" altLang="en-US" sz="2000" dirty="0"/>
              <a:t>用户名。  </a:t>
            </a:r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-</a:t>
            </a:r>
            <a:r>
              <a:rPr lang="en-US" altLang="zh-CN" sz="2000" dirty="0"/>
              <a:t>e </a:t>
            </a:r>
            <a:r>
              <a:rPr lang="zh-CN" altLang="en-US" sz="2000" dirty="0" smtClean="0"/>
              <a:t>编辑</a:t>
            </a:r>
            <a:r>
              <a:rPr lang="en-US" altLang="zh-CN" sz="2000" dirty="0" err="1"/>
              <a:t>crontab</a:t>
            </a:r>
            <a:r>
              <a:rPr lang="zh-CN" altLang="en-US" sz="2000" dirty="0" smtClean="0"/>
              <a:t>文件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               -l </a:t>
            </a:r>
            <a:r>
              <a:rPr lang="zh-CN" altLang="en-US" sz="2000" dirty="0"/>
              <a:t>列出</a:t>
            </a:r>
            <a:r>
              <a:rPr lang="en-US" altLang="zh-CN" sz="2000" dirty="0" err="1" smtClean="0"/>
              <a:t>crontab</a:t>
            </a:r>
            <a:r>
              <a:rPr lang="zh-CN" altLang="en-US" sz="2000" dirty="0"/>
              <a:t>文件中的内容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                -</a:t>
            </a:r>
            <a:r>
              <a:rPr lang="en-US" altLang="zh-CN" sz="2000" dirty="0"/>
              <a:t>r </a:t>
            </a:r>
            <a:r>
              <a:rPr lang="zh-CN" altLang="en-US" sz="2000" dirty="0" smtClean="0"/>
              <a:t>删除</a:t>
            </a:r>
            <a:r>
              <a:rPr lang="en-US" altLang="zh-CN" sz="2000" dirty="0" err="1"/>
              <a:t>crontab</a:t>
            </a:r>
            <a:r>
              <a:rPr lang="zh-CN" altLang="en-US" sz="2000" dirty="0" smtClean="0"/>
              <a:t>文件。（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要慎重使用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基础Shell编程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0" y="1032510"/>
            <a:ext cx="769620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/>
              <a:t>思考：</a:t>
            </a:r>
            <a:endParaRPr lang="en-US" altLang="zh-CN" sz="2400" b="1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     </a:t>
            </a:r>
            <a:r>
              <a:rPr lang="en-US" altLang="zh-CN" sz="2000" dirty="0" smtClean="0"/>
              <a:t>  </a:t>
            </a:r>
            <a:r>
              <a:rPr lang="en-US" altLang="zh-CN" sz="2000" dirty="0" smtClean="0"/>
              <a:t>10</a:t>
            </a:r>
            <a:r>
              <a:rPr lang="en-US" altLang="zh-CN" sz="2000" dirty="0" smtClean="0"/>
              <a:t> 10</a:t>
            </a:r>
            <a:r>
              <a:rPr lang="en-US" altLang="zh-CN" sz="2000" dirty="0" smtClean="0"/>
              <a:t>,11,12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 * </a:t>
            </a:r>
            <a:r>
              <a:rPr lang="en-US" altLang="zh-CN" sz="2000" dirty="0" smtClean="0"/>
              <a:t>  /</a:t>
            </a:r>
            <a:r>
              <a:rPr lang="en-US" altLang="zh-CN" sz="2000" dirty="0" smtClean="0"/>
              <a:t>apps/bin/backup.sh</a:t>
            </a:r>
            <a:endParaRPr lang="en-US" altLang="zh-CN" sz="2000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dirty="0"/>
              <a:t>   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/>
              <a:t>      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/10 9-12 </a:t>
            </a:r>
            <a:r>
              <a:rPr lang="zh-CN" altLang="en-US" sz="2000" dirty="0"/>
              <a:t>*</a:t>
            </a:r>
            <a:r>
              <a:rPr lang="en-US" altLang="zh-CN" sz="2000" dirty="0"/>
              <a:t> * *   /</a:t>
            </a:r>
            <a:r>
              <a:rPr lang="en-US" altLang="zh-CN" sz="2000" dirty="0" smtClean="0"/>
              <a:t>apps/bin/backup.sh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上面代表什么意思？</a:t>
            </a:r>
            <a:endParaRPr lang="en-US" altLang="zh-CN" sz="2000" dirty="0"/>
          </a:p>
          <a:p>
            <a:r>
              <a:rPr lang="en-US" altLang="zh-CN" sz="2000" dirty="0" smtClean="0"/>
              <a:t>     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dirty="0" smtClean="0">
                <a:solidFill>
                  <a:schemeClr val="bg1"/>
                </a:solidFill>
              </a:rPr>
              <a:t>总结</a:t>
            </a:r>
            <a:endParaRPr lang="zh-CN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082" y="1613422"/>
            <a:ext cx="1051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 smtClean="0"/>
              <a:t>       Shell</a:t>
            </a:r>
            <a:r>
              <a:rPr lang="zh-CN" altLang="en-US" sz="2000" dirty="0" smtClean="0"/>
              <a:t>脚本编程实际上就是将我们需要用到的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命令集成在一起，然后通过脚本来实现，如果我们存在对于多个指令存在重复性工作，或者指定时间进行自动化执行的命令，那么我们可以考虑使用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脚本。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例如：每天</a:t>
            </a:r>
            <a:r>
              <a:rPr lang="en-US" altLang="zh-CN" sz="2000" dirty="0" smtClean="0"/>
              <a:t>10:00</a:t>
            </a:r>
            <a:r>
              <a:rPr lang="zh-CN" altLang="en-US" sz="2000" dirty="0" smtClean="0"/>
              <a:t>都要对主机检查进程，那我们可以使用</a:t>
            </a:r>
            <a:r>
              <a:rPr lang="en-US" altLang="zh-CN" sz="2000" dirty="0" err="1" smtClean="0"/>
              <a:t>crontab</a:t>
            </a:r>
            <a:r>
              <a:rPr lang="zh-CN" altLang="en-US" sz="2000" dirty="0" smtClean="0"/>
              <a:t>命令设置执行时间，这样可以有效的提升工作效率。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如果我们需要连接数据库，对数据库进行重复性操作，也可以使用</a:t>
            </a:r>
            <a:r>
              <a:rPr lang="en-US" altLang="zh-CN" sz="2000" dirty="0" smtClean="0"/>
              <a:t>shell</a:t>
            </a:r>
            <a:r>
              <a:rPr lang="zh-CN" altLang="en-US" sz="2000" dirty="0" smtClean="0"/>
              <a:t>脚本，连接数据库的命令大家可以百度下。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052175" y="6353175"/>
            <a:ext cx="1139825" cy="365125"/>
          </a:xfrm>
        </p:spPr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SHELL简介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75981" y="1181819"/>
            <a:ext cx="10785007" cy="5174531"/>
          </a:xfrm>
        </p:spPr>
        <p:txBody>
          <a:bodyPr/>
          <a:p>
            <a:pPr>
              <a:defRPr/>
            </a:pPr>
            <a:r>
              <a:rPr lang="zh-CN" altLang="en-US" dirty="0"/>
              <a:t>什么是</a:t>
            </a:r>
            <a:r>
              <a:rPr lang="en-US" altLang="zh-CN" dirty="0"/>
              <a:t>shell</a:t>
            </a:r>
            <a:r>
              <a:rPr lang="zh-CN" altLang="en-US" dirty="0"/>
              <a:t>程序呢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buNone/>
              <a:defRPr/>
            </a:pPr>
            <a:r>
              <a:rPr lang="en-US" altLang="zh-CN" dirty="0"/>
              <a:t>          </a:t>
            </a:r>
            <a:r>
              <a:rPr lang="zh-CN" altLang="en-US" dirty="0"/>
              <a:t>简单的说</a:t>
            </a:r>
            <a:r>
              <a:rPr lang="en-US" altLang="zh-CN" dirty="0"/>
              <a:t>shell</a:t>
            </a:r>
            <a:r>
              <a:rPr lang="zh-CN" altLang="en-US" dirty="0"/>
              <a:t>程序就是一个包含若干行</a:t>
            </a:r>
            <a:r>
              <a:rPr lang="en-US" altLang="zh-CN" dirty="0"/>
              <a:t>shell</a:t>
            </a:r>
            <a:r>
              <a:rPr lang="zh-CN" altLang="en-US" dirty="0"/>
              <a:t>或者</a:t>
            </a:r>
            <a:r>
              <a:rPr lang="en-US" altLang="zh-CN" dirty="0" err="1"/>
              <a:t>linux</a:t>
            </a:r>
            <a:r>
              <a:rPr lang="zh-CN" altLang="en-US" dirty="0"/>
              <a:t>、</a:t>
            </a:r>
            <a:r>
              <a:rPr lang="en-US" altLang="zh-CN" dirty="0" err="1"/>
              <a:t>unix</a:t>
            </a:r>
            <a:r>
              <a:rPr lang="zh-CN" altLang="en-US" dirty="0"/>
              <a:t>等命令的文件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目前流行的</a:t>
            </a:r>
            <a:r>
              <a:rPr lang="en-US" altLang="zh-CN" dirty="0"/>
              <a:t>Shell</a:t>
            </a:r>
            <a:r>
              <a:rPr lang="zh-CN" altLang="en-US" dirty="0"/>
              <a:t>有</a:t>
            </a:r>
            <a:r>
              <a:rPr lang="en-US" altLang="zh-CN" dirty="0"/>
              <a:t>ash</a:t>
            </a:r>
            <a:r>
              <a:rPr lang="zh-CN" altLang="en-US" dirty="0"/>
              <a:t>、</a:t>
            </a:r>
            <a:r>
              <a:rPr lang="en-US" altLang="zh-CN" dirty="0"/>
              <a:t>bash</a:t>
            </a:r>
            <a:r>
              <a:rPr lang="zh-CN" altLang="en-US" dirty="0"/>
              <a:t>、</a:t>
            </a:r>
            <a:r>
              <a:rPr lang="en-US" altLang="zh-CN" dirty="0" err="1"/>
              <a:t>ksh</a:t>
            </a:r>
            <a:r>
              <a:rPr lang="zh-CN" altLang="en-US" dirty="0"/>
              <a:t>、</a:t>
            </a:r>
            <a:r>
              <a:rPr lang="en-US" altLang="zh-CN" dirty="0" err="1"/>
              <a:t>csh</a:t>
            </a:r>
            <a:r>
              <a:rPr lang="zh-CN" altLang="en-US" dirty="0"/>
              <a:t>、</a:t>
            </a:r>
            <a:r>
              <a:rPr lang="en-US" altLang="zh-CN" dirty="0" err="1"/>
              <a:t>zsh</a:t>
            </a:r>
            <a:r>
              <a:rPr lang="zh-CN" altLang="en-US" dirty="0"/>
              <a:t>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你可以用命令来查看你自己的</a:t>
            </a:r>
            <a:r>
              <a:rPr lang="en-US" altLang="zh-CN" dirty="0"/>
              <a:t>Shell</a:t>
            </a:r>
            <a:r>
              <a:rPr lang="zh-CN" altLang="en-US" dirty="0"/>
              <a:t>类型：</a:t>
            </a:r>
            <a:endParaRPr lang="en-US" altLang="zh-CN" dirty="0"/>
          </a:p>
          <a:p>
            <a:pPr>
              <a:buNone/>
              <a:defRPr/>
            </a:pPr>
            <a:r>
              <a:rPr lang="en-US" altLang="zh-CN" dirty="0"/>
              <a:t>    # echo $SHELL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017" y="4405310"/>
            <a:ext cx="8998338" cy="1693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372" y="1177972"/>
            <a:ext cx="10774393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Aft>
                <a:spcPts val="1200"/>
              </a:spcAft>
              <a:defRPr/>
            </a:pPr>
            <a:r>
              <a:rPr lang="zh-CN" altLang="en-US" sz="2400" dirty="0" smtClean="0"/>
              <a:t>◆语法</a:t>
            </a:r>
            <a:r>
              <a:rPr lang="zh-CN" altLang="en-US" sz="2400" dirty="0"/>
              <a:t>基本介绍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/>
              <a:t>1.1 </a:t>
            </a:r>
            <a:r>
              <a:rPr lang="zh-CN" altLang="en-US" sz="2400" b="1" dirty="0" smtClean="0"/>
              <a:t>开头</a:t>
            </a:r>
            <a:endParaRPr lang="en-US" altLang="zh-CN" sz="2400" b="1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必须以下面的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行的格式开始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（必须放在文件的第一行）：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#!/bin/bash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符号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#!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用来告诉系统它后面的参数是用来执行该文件的程序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#!/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bin/bash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我们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/bin/bash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来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执行程序。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编辑好脚本时，如果要执行该脚本，还必须使其可执行。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使脚本可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执行需要使用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chmod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给文件赋值权限：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编译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</a:rPr>
              <a:t>chmod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+x filename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这样才能用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./filename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来运行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8372" y="1499282"/>
            <a:ext cx="10774393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/>
              <a:t>1.2 </a:t>
            </a:r>
            <a:r>
              <a:rPr lang="zh-CN" altLang="en-US" sz="2400" b="1" dirty="0" smtClean="0"/>
              <a:t>注释</a:t>
            </a:r>
            <a:endParaRPr lang="en-US" altLang="zh-CN" sz="2400" b="1" dirty="0" smtClean="0"/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      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shell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编程时，以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#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开头的句子表示注释，直到这一行的结束。我们真诚地建议您在程序中使用注释。</a:t>
            </a:r>
            <a:b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如果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您使用了注释，那么即使相当长的时间内没有使用该脚本，您也能在很短的时间内明白该脚本的作用及工作原理。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118" y="901112"/>
            <a:ext cx="107916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/>
              <a:t>1.3 </a:t>
            </a:r>
            <a:r>
              <a:rPr lang="zh-CN" altLang="en-US" sz="2400" b="1" dirty="0" smtClean="0"/>
              <a:t>关键字</a:t>
            </a:r>
            <a:endParaRPr lang="en-US" altLang="zh-CN" sz="2400" b="1" dirty="0" smtClean="0"/>
          </a:p>
          <a:p>
            <a:r>
              <a:rPr lang="zh-CN" altLang="en-US" sz="2400" dirty="0"/>
              <a:t>常用的关键字如下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echo</a:t>
            </a:r>
            <a:r>
              <a:rPr lang="zh-CN" altLang="en-US" sz="2400" dirty="0"/>
              <a:t>：打印文字到屏幕 </a:t>
            </a:r>
            <a:br>
              <a:rPr lang="zh-CN" altLang="en-US" sz="2400" dirty="0"/>
            </a:br>
            <a:endParaRPr lang="en-US" altLang="zh-CN" sz="2400" dirty="0" smtClean="0"/>
          </a:p>
          <a:p>
            <a:r>
              <a:rPr lang="en-US" altLang="zh-CN" sz="2400" dirty="0" smtClean="0"/>
              <a:t>exec</a:t>
            </a:r>
            <a:r>
              <a:rPr lang="zh-CN" altLang="en-US" sz="2400" dirty="0"/>
              <a:t>：执行另一个 </a:t>
            </a:r>
            <a:r>
              <a:rPr lang="en-US" altLang="zh-CN" sz="2400" dirty="0"/>
              <a:t>Shell </a:t>
            </a:r>
            <a:r>
              <a:rPr lang="zh-CN" altLang="en-US" sz="2400" dirty="0"/>
              <a:t>脚本 </a:t>
            </a:r>
            <a:br>
              <a:rPr lang="zh-CN" altLang="en-US" sz="2400" dirty="0"/>
            </a:br>
            <a:endParaRPr lang="en-US" altLang="zh-CN" sz="2400" dirty="0" smtClean="0"/>
          </a:p>
          <a:p>
            <a:r>
              <a:rPr lang="en-US" altLang="zh-CN" sz="2400" dirty="0" smtClean="0"/>
              <a:t>read</a:t>
            </a:r>
            <a:r>
              <a:rPr lang="zh-CN" altLang="en-US" sz="2400" dirty="0"/>
              <a:t>：读标准输入 </a:t>
            </a:r>
            <a:br>
              <a:rPr lang="zh-CN" altLang="en-US" sz="2400" dirty="0"/>
            </a:br>
            <a:endParaRPr lang="en-US" altLang="zh-CN" sz="2400" dirty="0" smtClean="0"/>
          </a:p>
          <a:p>
            <a:r>
              <a:rPr lang="en-US" altLang="zh-CN" sz="2400" dirty="0" smtClean="0"/>
              <a:t>expr</a:t>
            </a:r>
            <a:r>
              <a:rPr lang="zh-CN" altLang="en-US" sz="2400" dirty="0"/>
              <a:t>：对整数型变量进行算术运算 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r>
              <a:rPr lang="en-US" altLang="zh-CN" sz="2400" dirty="0" smtClean="0"/>
              <a:t>test</a:t>
            </a:r>
            <a:r>
              <a:rPr lang="zh-CN" altLang="en-US" sz="2400" dirty="0" smtClean="0"/>
              <a:t>：用于测试变量是否相等、 是否为空、文件类型等 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r>
              <a:rPr lang="en-US" altLang="zh-CN" sz="2400" dirty="0" smtClean="0"/>
              <a:t>exit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退出</a:t>
            </a:r>
            <a:br>
              <a:rPr lang="en-US" altLang="zh-CN" sz="2400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3552" y="1052601"/>
            <a:ext cx="2769799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740" y="1017916"/>
            <a:ext cx="10791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en-US" altLang="zh-CN" sz="2400" dirty="0"/>
            </a:br>
            <a:br>
              <a:rPr lang="en-US" altLang="zh-CN" sz="2400" dirty="0"/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2550" y="842069"/>
            <a:ext cx="450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执行脚本：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6671" y="1280518"/>
            <a:ext cx="5048250" cy="809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2903" y="911186"/>
            <a:ext cx="51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执行结果：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01" y="3509164"/>
            <a:ext cx="5005620" cy="51055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76671" y="4416724"/>
            <a:ext cx="559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test1.sh</a:t>
            </a:r>
            <a:r>
              <a:rPr lang="zh-CN" altLang="en-US" dirty="0" smtClean="0"/>
              <a:t>脚本在执行中由于有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关键字，所以需要输入一个值。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字段没办法验证效果，通过</a:t>
            </a:r>
            <a:r>
              <a:rPr lang="en-US" altLang="zh-CN" dirty="0" smtClean="0"/>
              <a:t>test2.sh</a:t>
            </a:r>
            <a:r>
              <a:rPr lang="zh-CN" altLang="en-US" dirty="0" smtClean="0"/>
              <a:t>脚本，可以验证结果。</a:t>
            </a:r>
            <a:endParaRPr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01" y="2352745"/>
            <a:ext cx="5005620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" y="1211580"/>
            <a:ext cx="4533265" cy="3343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65" y="4669790"/>
            <a:ext cx="4516120" cy="71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65" y="5499735"/>
            <a:ext cx="4533265" cy="1281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737" y="930957"/>
            <a:ext cx="1118846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/>
              <a:t>1.4 Shell</a:t>
            </a:r>
            <a:r>
              <a:rPr lang="zh-CN" altLang="en-US" sz="2400" b="1" dirty="0" smtClean="0"/>
              <a:t>变量</a:t>
            </a:r>
            <a:endParaRPr lang="en-US" altLang="zh-CN" sz="2400" b="1" dirty="0" smtClean="0"/>
          </a:p>
          <a:p>
            <a:pPr>
              <a:spcAft>
                <a:spcPts val="1200"/>
              </a:spcAft>
              <a:defRPr/>
            </a:pPr>
            <a:r>
              <a:rPr lang="en-US" altLang="zh-CN" sz="2400" dirty="0"/>
              <a:t>Shell </a:t>
            </a:r>
            <a:r>
              <a:rPr lang="zh-CN" altLang="en-US" sz="2400" dirty="0"/>
              <a:t>变量分为 </a:t>
            </a:r>
            <a:r>
              <a:rPr lang="en-US" altLang="zh-CN" sz="2400" dirty="0"/>
              <a:t>3 </a:t>
            </a:r>
            <a:r>
              <a:rPr lang="zh-CN" altLang="en-US" sz="2400" dirty="0"/>
              <a:t>种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400" dirty="0"/>
              <a:t> </a:t>
            </a:r>
            <a:br>
              <a:rPr lang="zh-CN" altLang="en-US" sz="2400" dirty="0"/>
            </a:br>
            <a:r>
              <a:rPr lang="en-US" altLang="zh-CN" sz="2400" dirty="0" smtClean="0"/>
              <a:t>1. </a:t>
            </a:r>
            <a:r>
              <a:rPr lang="zh-CN" altLang="en-US" sz="2400" dirty="0" smtClean="0"/>
              <a:t>用户</a:t>
            </a:r>
            <a:r>
              <a:rPr lang="zh-CN" altLang="en-US" sz="2400" dirty="0"/>
              <a:t>自定义变量 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这种变量</a:t>
            </a:r>
            <a:r>
              <a:rPr lang="zh-CN" altLang="en-US" sz="2400" b="1" dirty="0"/>
              <a:t>只支持字符串类型</a:t>
            </a:r>
            <a:r>
              <a:rPr lang="zh-CN" altLang="en-US" sz="2400" dirty="0"/>
              <a:t>，不支持其他字符，浮点等</a:t>
            </a:r>
            <a:r>
              <a:rPr lang="zh-CN" altLang="en-US" sz="2400" dirty="0" smtClean="0"/>
              <a:t>类型</a:t>
            </a:r>
            <a:endParaRPr lang="en-US" altLang="zh-CN" sz="2400" dirty="0"/>
          </a:p>
          <a:p>
            <a:pPr>
              <a:spcAft>
                <a:spcPts val="1200"/>
              </a:spcAft>
              <a:defRPr/>
            </a:pPr>
            <a:br>
              <a:rPr lang="zh-CN" altLang="en-US" sz="2400" dirty="0"/>
            </a:br>
            <a:r>
              <a:rPr lang="en-US" altLang="zh-CN" sz="2400" dirty="0" smtClean="0"/>
              <a:t>2. </a:t>
            </a:r>
            <a:r>
              <a:rPr lang="zh-CN" altLang="en-US" sz="2400" dirty="0" smtClean="0"/>
              <a:t>预定</a:t>
            </a:r>
            <a:r>
              <a:rPr lang="zh-CN" altLang="en-US" sz="2400" dirty="0"/>
              <a:t>义变量 ：预定义变量常用来获取命令行的输入</a:t>
            </a:r>
            <a:endParaRPr lang="en-US" altLang="zh-CN" sz="2400" dirty="0" smtClean="0"/>
          </a:p>
          <a:p>
            <a:pPr>
              <a:spcAft>
                <a:spcPts val="1200"/>
              </a:spcAft>
              <a:defRPr/>
            </a:pPr>
            <a:br>
              <a:rPr lang="zh-CN" altLang="en-US" sz="2400" dirty="0"/>
            </a:br>
            <a:r>
              <a:rPr lang="en-US" altLang="zh-CN" sz="2400" dirty="0" smtClean="0"/>
              <a:t>3. </a:t>
            </a:r>
            <a:r>
              <a:rPr lang="zh-CN" altLang="en-US" sz="2400" dirty="0" smtClean="0"/>
              <a:t>环境变量：</a:t>
            </a:r>
            <a:r>
              <a:rPr lang="zh-CN" altLang="en-US" sz="2400" dirty="0"/>
              <a:t>环境变量默认就存在</a:t>
            </a:r>
            <a:endParaRPr lang="en-US" altLang="zh-CN" sz="2400" dirty="0" smtClean="0"/>
          </a:p>
          <a:p>
            <a:pPr>
              <a:spcAft>
                <a:spcPts val="1200"/>
              </a:spcAft>
              <a:defRPr/>
            </a:pPr>
            <a:endParaRPr lang="en-US" altLang="zh-CN" sz="24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sz="1600" dirty="0" smtClean="0">
                <a:solidFill>
                  <a:srgbClr val="FF0000"/>
                </a:solidFill>
              </a:rPr>
              <a:t>  定义</a:t>
            </a:r>
            <a:r>
              <a:rPr lang="zh-CN" altLang="en-US" sz="1600" dirty="0">
                <a:solidFill>
                  <a:srgbClr val="FF0000"/>
                </a:solidFill>
              </a:rPr>
              <a:t>变量需要</a:t>
            </a:r>
            <a:r>
              <a:rPr lang="zh-CN" altLang="en-US" sz="1600" dirty="0" smtClean="0">
                <a:solidFill>
                  <a:srgbClr val="FF0000"/>
                </a:solidFill>
              </a:rPr>
              <a:t>注意</a:t>
            </a:r>
            <a:r>
              <a:rPr lang="zh-CN" altLang="en-US" sz="1600" dirty="0" smtClean="0"/>
              <a:t>：等号</a:t>
            </a:r>
            <a:r>
              <a:rPr lang="zh-CN" altLang="en-US" sz="1600" dirty="0"/>
              <a:t>前后不要有空格：</a:t>
            </a:r>
            <a:r>
              <a:rPr lang="en-US" altLang="zh-CN" sz="1600" dirty="0"/>
              <a:t>NUM=10 </a:t>
            </a:r>
            <a:r>
              <a:rPr lang="zh-CN" altLang="en-US" sz="1600" dirty="0" smtClean="0"/>
              <a:t>；一般</a:t>
            </a:r>
            <a:r>
              <a:rPr lang="zh-CN" altLang="en-US" sz="1600" dirty="0"/>
              <a:t>变量名用大写：</a:t>
            </a:r>
            <a:r>
              <a:rPr lang="en-US" altLang="zh-CN" sz="1600" dirty="0"/>
              <a:t>M=1 </a:t>
            </a:r>
            <a:br>
              <a:rPr lang="en-US" altLang="zh-CN" sz="2400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26464" y="21943"/>
            <a:ext cx="9977830" cy="748973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Shell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基础知识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280" y="850265"/>
            <a:ext cx="103460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/>
              <a:t>用户</a:t>
            </a:r>
            <a:r>
              <a:rPr lang="zh-CN" altLang="en-US" sz="2400" b="1" dirty="0"/>
              <a:t>自定义</a:t>
            </a:r>
            <a:r>
              <a:rPr lang="zh-CN" altLang="en-US" sz="2400" b="1" dirty="0" smtClean="0"/>
              <a:t>变量</a:t>
            </a:r>
            <a:endParaRPr lang="en-US" altLang="zh-CN" sz="1600" dirty="0" smtClean="0"/>
          </a:p>
          <a:p>
            <a:pPr>
              <a:spcAft>
                <a:spcPts val="1200"/>
              </a:spcAft>
              <a:defRPr/>
            </a:pPr>
            <a:r>
              <a:rPr lang="zh-CN" altLang="en-US" dirty="0" smtClean="0"/>
              <a:t>这种</a:t>
            </a:r>
            <a:r>
              <a:rPr lang="zh-CN" altLang="en-US" dirty="0"/>
              <a:t>变量只支持字符串类型，不支持其他字符，浮点等类型，常见有这 </a:t>
            </a:r>
            <a:r>
              <a:rPr lang="en-US" altLang="zh-CN" dirty="0"/>
              <a:t>3 </a:t>
            </a:r>
            <a:r>
              <a:rPr lang="zh-CN" altLang="en-US" dirty="0"/>
              <a:t>个前缀： </a:t>
            </a:r>
            <a:br>
              <a:rPr lang="zh-CN" altLang="en-US" dirty="0"/>
            </a:br>
            <a:r>
              <a:rPr lang="en-US" altLang="zh-CN" dirty="0"/>
              <a:t>1. unset</a:t>
            </a:r>
            <a:r>
              <a:rPr lang="zh-CN" altLang="en-US" dirty="0"/>
              <a:t>：删除变量 </a:t>
            </a:r>
            <a:br>
              <a:rPr lang="zh-CN" altLang="en-US" dirty="0"/>
            </a:br>
            <a:r>
              <a:rPr lang="en-US" altLang="zh-CN" dirty="0"/>
              <a:t>2. </a:t>
            </a:r>
            <a:r>
              <a:rPr lang="en-US" altLang="zh-CN" dirty="0" err="1"/>
              <a:t>readonly</a:t>
            </a:r>
            <a:r>
              <a:rPr lang="zh-CN" altLang="en-US" dirty="0"/>
              <a:t>：标记只读变量 </a:t>
            </a:r>
            <a:br>
              <a:rPr lang="zh-CN" altLang="en-US" dirty="0"/>
            </a:br>
            <a:r>
              <a:rPr lang="en-US" altLang="zh-CN" dirty="0"/>
              <a:t>3. export</a:t>
            </a:r>
            <a:r>
              <a:rPr lang="zh-CN" altLang="en-US" dirty="0"/>
              <a:t>：指定</a:t>
            </a:r>
            <a:r>
              <a:rPr lang="zh-CN" altLang="en-US" dirty="0" smtClean="0"/>
              <a:t>全局变量（常用）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992" y="2374984"/>
            <a:ext cx="4219575" cy="434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09" y="3314700"/>
            <a:ext cx="4533900" cy="1371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DV_TOP" val="497.6471"/>
  <p:tag name="ADV_LEFT" val="121.9184"/>
  <p:tag name="ADV_HEIGHT" val="29.19685"/>
  <p:tag name="ADV_WIDTH" val="538.937"/>
  <p:tag name="ADV_COPYRIGHT" val="TRUE"/>
</p:tagLst>
</file>

<file path=ppt/tags/tag2.xml><?xml version="1.0" encoding="utf-8"?>
<p:tagLst xmlns:p="http://schemas.openxmlformats.org/presentationml/2006/main">
  <p:tag name="KSO_WM_SLIDE_MODEL_TYPE" val="dynamicNum"/>
</p:tagLst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+mj-ea"/>
            <a:ea typeface="+mj-ea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PMG_Report_4x3_050216_2016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defRPr sz="9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900" dirty="0" err="1" smtClean="0">
            <a:solidFill>
              <a:schemeClr val="tx2"/>
            </a:solidFill>
          </a:defRPr>
        </a:defPPr>
      </a:lstStyle>
    </a:txDef>
  </a:objectDefaults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4750</Words>
  <Application>WPS 演示</Application>
  <PresentationFormat>宽屏</PresentationFormat>
  <Paragraphs>318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</vt:lpstr>
      <vt:lpstr>Univers for KPMG</vt:lpstr>
      <vt:lpstr>Segoe Print</vt:lpstr>
      <vt:lpstr>黑体</vt:lpstr>
      <vt:lpstr>Arial Unicode MS</vt:lpstr>
      <vt:lpstr>Calibri</vt:lpstr>
      <vt:lpstr>自定义设计方案</vt:lpstr>
      <vt:lpstr>KPMG_Report_4x3_050216_2016</vt:lpstr>
      <vt:lpstr>1_自定义设计方案</vt:lpstr>
      <vt:lpstr>2_自定义设计方案</vt:lpstr>
      <vt:lpstr>3_自定义设计方案</vt:lpstr>
      <vt:lpstr>PowerPoint 演示文稿</vt:lpstr>
      <vt:lpstr>PowerPoint 演示文稿</vt:lpstr>
      <vt:lpstr>目的</vt:lpstr>
      <vt:lpstr>SHELL简介</vt:lpstr>
      <vt:lpstr>SHELL简介</vt:lpstr>
      <vt:lpstr>SHELL简介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Shell基础知识</vt:lpstr>
      <vt:lpstr>基础Shell编程</vt:lpstr>
      <vt:lpstr>基础Shell编程</vt:lpstr>
      <vt:lpstr>基础Shell编程</vt:lpstr>
      <vt:lpstr>基础Shell编程</vt:lpstr>
      <vt:lpstr>基础Shell编程</vt:lpstr>
      <vt:lpstr>基础Shell编程</vt:lpstr>
      <vt:lpstr>基础Shell编程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IIG战略市场部（作业一）</dc:title>
  <dc:creator>Administrator</dc:creator>
  <cp:lastModifiedBy>星空</cp:lastModifiedBy>
  <cp:revision>1764</cp:revision>
  <dcterms:created xsi:type="dcterms:W3CDTF">2015-05-05T08:02:00Z</dcterms:created>
  <dcterms:modified xsi:type="dcterms:W3CDTF">2020-02-18T09:13:33Z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