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31" r:id="rId2"/>
    <p:sldId id="1430" r:id="rId3"/>
    <p:sldId id="1596" r:id="rId4"/>
    <p:sldId id="1597" r:id="rId5"/>
    <p:sldId id="1598" r:id="rId6"/>
    <p:sldId id="1599" r:id="rId7"/>
    <p:sldId id="1600" r:id="rId8"/>
    <p:sldId id="1615" r:id="rId9"/>
    <p:sldId id="1601" r:id="rId10"/>
    <p:sldId id="1602" r:id="rId11"/>
    <p:sldId id="1603" r:id="rId12"/>
    <p:sldId id="1604" r:id="rId13"/>
    <p:sldId id="1605" r:id="rId14"/>
    <p:sldId id="1606" r:id="rId15"/>
    <p:sldId id="1608" r:id="rId16"/>
    <p:sldId id="1609" r:id="rId17"/>
    <p:sldId id="1610" r:id="rId18"/>
    <p:sldId id="1611" r:id="rId19"/>
    <p:sldId id="1613" r:id="rId20"/>
    <p:sldId id="1352" r:id="rId21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E04"/>
    <a:srgbClr val="4269BD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6" autoAdjust="0"/>
    <p:restoredTop sz="96379" autoAdjust="0"/>
  </p:normalViewPr>
  <p:slideViewPr>
    <p:cSldViewPr snapToGrid="0">
      <p:cViewPr varScale="1">
        <p:scale>
          <a:sx n="114" d="100"/>
          <a:sy n="114" d="100"/>
        </p:scale>
        <p:origin x="1116" y="9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m5.org/documentation/general_docs/cpu_models/minor_cpu" TargetMode="External"/><Relationship Id="rId2" Type="http://schemas.openxmlformats.org/officeDocument/2006/relationships/hyperlink" Target="https://www.gem5.org/documentation/general_docs/cpu_models/SimpleCPU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gem5.org/documentation/general_docs/cpu_models/O3CP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计算机系统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综合设计实验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主配置脚本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96701" y="1590904"/>
            <a:ext cx="8365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实例化模型对象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我们将为每个模型创建一个对象。首先，我们创建一个处理器并将其命名为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然后创建一个缓存层次结构并将其命名为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，接着创建一个内存并将其命名为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memory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，最后创建一个主板并将其命名为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board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最后，我们将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memory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连接到主板。以下是执行此操作的代码：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464925-916B-43D9-8FF8-244B774518AD}"/>
              </a:ext>
            </a:extLst>
          </p:cNvPr>
          <p:cNvSpPr/>
          <p:nvPr/>
        </p:nvSpPr>
        <p:spPr>
          <a:xfrm>
            <a:off x="1111622" y="3888792"/>
            <a:ext cx="87495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__name__ == "__m5_main__":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HW0TimingSimpleCPU()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cache = HW0MESITwoLevelCache()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memory = HW0DDR3_1600_8x8()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board = HW0RISCVBoard(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clk_freq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="2GHz", processor=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cache_hierarchy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=cache, memory=memory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3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主配置脚本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96701" y="1590904"/>
            <a:ext cx="83657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gem5-resources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gem5-resources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是一个旨在提供与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模拟器兼容的现成资源的项目。你可以从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gem5-resources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下载并使用许多基准测试包和或编译好的二进制小程序。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在本实验中，我们将使用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gem5-resources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中已经编译好的用于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RISC-V ISA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Hello World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二进制文件。你可以在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workloads/hello_world.py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中找到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HelloWorldWorkload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的源代码。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38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主配置脚本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96701" y="1590904"/>
            <a:ext cx="836575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b="1" dirty="0"/>
              <a:t>导入工作负载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我们需要将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HelloWorldWorkload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导入到我们的配置脚本中。为此，在代码的导入部分添加以下行。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workloads.hello_world_workload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HelloWorldWorkload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设置模拟的工作负载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接下来，我们需要创建刚刚导入的工作负载的对象，并说明这个工作负载对象是我们要在指定的硬件上使用的软件对象。你可以通过调用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HW0RISCVBoard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set_workload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函数来实现这一点。以下是执行此操作的代码行。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workload =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HelloWorldWorkload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board.set_workload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(workload)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1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主配置脚本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389124" y="1339892"/>
            <a:ext cx="83657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至此，配置脚本如下所示：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4E807D-A9AB-455D-9AB9-603D6BB1C109}"/>
              </a:ext>
            </a:extLst>
          </p:cNvPr>
          <p:cNvSpPr/>
          <p:nvPr/>
        </p:nvSpPr>
        <p:spPr>
          <a:xfrm>
            <a:off x="787213" y="2224089"/>
            <a:ext cx="872265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components.boards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import HW0RISCVBoard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components.processors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import HW0TimingSimpleCPU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components.cache_hierarchies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import HW0MESITwoLevelCache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components.memories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import HW0DDR3_1600_8x8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workloads.hello_world_workload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HelloWorldWorkload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__name__ == "__m5_main__":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HW0TimingSimpleCPU()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cache = HW0MESITwoLevelCache()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memory = HW0DDR3_1600_8x8()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board = HW0RISCVBoard(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clk_freq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="2GHz", processor=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cache_hierarchy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=cache, memory=memory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)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workload =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HelloWorldWorkload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board.set_workload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(workload)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9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主配置脚本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96701" y="1590904"/>
            <a:ext cx="83657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模拟器对象</a:t>
            </a:r>
            <a:endParaRPr lang="zh-CN" altLang="zh-CN" b="1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模拟器对象允许我们向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提供关于模拟需要执行的特定任务的指令。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我们可以通过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的一个内部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包创建一个模拟器对象。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simulate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包允许用户设置实验的模拟环境。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导入模拟器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为了导入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simulate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包，在你的配置脚本中添加以下行。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from gem5.simulate.simulator import Simulator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zh-C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8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主配置脚本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317407" y="819940"/>
            <a:ext cx="83657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创建模拟器对象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工作在两种模拟模式下，这两种模式分别称为全系统（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Full System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FS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）模式和系统调用模拟（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Emulation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）模式。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14450" lvl="2" indent="-400050">
              <a:buFont typeface="+mj-lt"/>
              <a:buAutoNum type="arabicPeriod"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FS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模式类似于“裸机”模拟，需要一个内核和磁盘镜像来引导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，并需要额外的脚本来运行一些应用程序。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14450" lvl="2" indent="-400050">
              <a:buFont typeface="+mj-lt"/>
              <a:buAutoNum type="arabicPeriod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模式中，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gem5“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伪造”系统调用，它们消耗时间为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。然而，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模式不需要磁盘或内核镜像，只需要一个二进制文件（通常是静态编译好的）。因此，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模式比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FS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模式更容易上手。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本实验中，我们将使用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模式。因此，我们需要将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full_system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参数传递为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给我们的模拟器。以下是创建模拟器对象的代码片段。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simulator = Simulator(board=board,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full_system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=False)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最后，我们需要告诉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运行模拟任务。调用模拟器的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run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函数来执行此操作。以下是调用此函数的代码片段。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simulator.run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让我们添加一个打印语句来显示模拟已经结束。在你的配置脚本中添加以下行。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print("Finished simulation.")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zh-C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2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主配置脚本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752879" y="1357822"/>
            <a:ext cx="8365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根目录运行以下命令：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build/RISCV/gem5.opt ../gem5-assignment-template/run.py</a:t>
            </a:r>
          </a:p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../gem5-assignment-template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替换为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run.py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实际所在路径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6337B-9941-4785-B7D9-BC845980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7" y="2636350"/>
            <a:ext cx="6992471" cy="371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752879" y="1357822"/>
            <a:ext cx="8365751" cy="376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统计输出结果：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后创建了一个名为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m5out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的目录。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该目录包含所有模拟器的输出文件。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你可以在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m5out/stats.txt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中找到统计输出。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它包含有关模拟硬件的许多统计信息。该文件是用户可读的。请花点时间查看该文件的前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行，并理解每个统计信息的含义。注意：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host statistics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是指有关实际运行模拟的计算机的统计信息，而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guest/simulated statistics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是指模拟计算机系统的统计信息。</a:t>
            </a:r>
          </a:p>
        </p:txBody>
      </p:sp>
    </p:spTree>
    <p:extLst>
      <p:ext uri="{BB962C8B-B14F-4D97-AF65-F5344CB8AC3E}">
        <p14:creationId xmlns:p14="http://schemas.microsoft.com/office/powerpoint/2010/main" val="268379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752879" y="1357822"/>
            <a:ext cx="8365751" cy="4597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使用标准输出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和标准错误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向用户传递信息。但是，你可以告诉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不要将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输出到终端，并将它们输出到文件中。为此，在你之前用于运行模拟的命令中添加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标志。确保命令中，在配置脚本的名称之前添加此标志，因为该标志应传递给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而不是你的配置脚本。以下是在该命令中添加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标志后的例子。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gem5 -r run.py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在运行上述命令后，你可以在终端中看到以下内容。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Redirecting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and stderr to m5out/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simout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63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更改输出目录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752879" y="1357822"/>
            <a:ext cx="8365751" cy="542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现在，如果你查看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m5out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，你会看到一个名为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simout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的新文件。打开该文件并于之前输出比较。为此，请在终端中运行以下命令。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cat m5out/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simout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可以看到，除了模拟的日期和时间以及下载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riscv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-hello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gem5-resources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语句缺失之外，与之前输出相似。然而，该文件包括了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。你可以将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分离成两个文件。为此，将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替换为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-re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传递给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。在传递新标志后，该命令将如下所示：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gem5 -re run.py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分别打开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m5out/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simout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m5out/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simerr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自行对比输出结果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04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241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9198" y="3086263"/>
            <a:ext cx="6900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创建</a:t>
            </a:r>
            <a:r>
              <a:rPr lang="zh-CN" altLang="en-US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配置脚本并运行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16990" y="255918"/>
            <a:ext cx="2517275" cy="6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2"/>
    </mc:Choice>
    <mc:Fallback xmlns="">
      <p:transition spd="slow" advTm="4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045391" cy="269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创建基本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配置脚本并运行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掌握编写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配置脚本。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31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389124" y="1510222"/>
            <a:ext cx="8365751" cy="371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在本次实验中，我们将利用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的标准库来模拟在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上运行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C++ Hello World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程序。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学习编写配置脚本，描述需要模拟的计算机系统，并将工作负载传递给模拟器。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endParaRPr lang="zh-CN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96701" y="1590904"/>
            <a:ext cx="836575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标准库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标准库（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stdlib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）提供了常用计算机组件，通过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标准库可以更容易构建要仿真的计算机系统。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gem5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标准库类比为电子市场，你可以购买想要的主板、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、内存条来组装一台计算机</a:t>
            </a:r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Board</a:t>
            </a:r>
          </a:p>
          <a:p>
            <a:pPr lvl="1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每一个计算机系统需要一个主板（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board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标准库提供了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SimpleBoard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本次实验使用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HW0RISCVBoard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作为主板，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components/boards.py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中找到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HW0RISCVBoard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的定义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</a:p>
          <a:p>
            <a:pPr marL="457200" lvl="2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在本次实验中，我们将使用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HW0TimingSimpleCPU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。你可以在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components/processors.py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中找到它的源代码。每次实例化时，它将创建一个带有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指令集体系结构（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ISA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）的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TimingSimpleCPU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核心的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SimpleProcessor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1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389124" y="1166842"/>
            <a:ext cx="8365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b="1" u="sng" dirty="0" err="1">
                <a:hlinkClick r:id="rId2"/>
              </a:rPr>
              <a:t>SimpleCPU</a:t>
            </a:r>
            <a:endParaRPr lang="zh-CN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b="1" u="sng" dirty="0" err="1">
                <a:hlinkClick r:id="rId3"/>
              </a:rPr>
              <a:t>MinorCPU</a:t>
            </a:r>
            <a:endParaRPr lang="zh-CN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b="1" u="sng" dirty="0">
                <a:hlinkClick r:id="rId4"/>
              </a:rPr>
              <a:t>O3CPU</a:t>
            </a:r>
            <a:endParaRPr lang="zh-CN" altLang="zh-CN" dirty="0"/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dirty="0"/>
              <a:t>缓存层次结构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在本实验中，我们将采用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HW0MESITwoLevelCache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，其源代码可在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components/cache_hierarchies.py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中找到。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基于标准库中的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MESITwoLevelCacheHierarchy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，其源代码在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gem5/src/python/gem5/components/cachehierarchies/ruby/mesi_two_level_cache_hierarchy.py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每次实例化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HW0MESITwoLevelCache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时，都会创建一个使用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MESI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协议实现缓存一致性的两级缓存层次结构。它包括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64KiB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路组相联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指令缓存，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64KiB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路组相联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数据缓存，以及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256KiB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路组相联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统一缓存，带有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个缓存块。</a:t>
            </a:r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4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96701" y="1590904"/>
            <a:ext cx="8365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内存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在本实验中，我们将使用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HW0DDR3_1600_8x8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，其源代码可在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components/memories.py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中找到。这个内存基于标准库中的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ChanneledMemory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，其源代码在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gem5/src/python/gem5/components/memory/memory.py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每次实例化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HW0DDR3_1600_8x8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时，都会创建一个具有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1GiB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容量和数据总线频率为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1600MHz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的单通道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DDR3 DRAM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内存。</a:t>
            </a:r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36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96701" y="1590904"/>
            <a:ext cx="83657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先将</a:t>
            </a:r>
            <a:r>
              <a:rPr lang="en-US" altLang="zh-CN" dirty="0"/>
              <a:t>gem-assignment-template</a:t>
            </a:r>
            <a:r>
              <a:rPr lang="zh-CN" altLang="en-US" dirty="0"/>
              <a:t>切换到</a:t>
            </a:r>
            <a:r>
              <a:rPr lang="en-US" altLang="zh-CN" dirty="0"/>
              <a:t>assign-0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r>
              <a:rPr lang="en-US" altLang="zh-CN" dirty="0"/>
              <a:t>	git checkout assign-0</a:t>
            </a:r>
          </a:p>
        </p:txBody>
      </p:sp>
    </p:spTree>
    <p:extLst>
      <p:ext uri="{BB962C8B-B14F-4D97-AF65-F5344CB8AC3E}">
        <p14:creationId xmlns:p14="http://schemas.microsoft.com/office/powerpoint/2010/main" val="247739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主配置脚本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96701" y="1590904"/>
            <a:ext cx="83657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Python</a:t>
            </a:r>
            <a:r>
              <a:rPr lang="zh-CN" altLang="en-US" dirty="0"/>
              <a:t>主配置脚本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我们将通过编写一个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配置脚本来描述我们希望在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模拟中的系统，你可以将其理解为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函数，它是我们的入口函数。在开始之前，在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gem-assignment-template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根目录中创建一个名为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run.py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的脚本。我们将逐步向这个脚本添加内容。完成之后，我们将这个脚本传递给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可执行文件进行模拟。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导入模型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首先，需要导入要模拟的不同组件的模型。以下是导入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HW0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所需的所有模型的代码：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components.boards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HW0RISCVBoard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components.processors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HW0TimingSimpleCPU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components.cache_hierarchies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HW0MESITwoLevelCache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components.memories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HW0DDR3_1600_8x8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5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18189</TotalTime>
  <Words>1810</Words>
  <Application>Microsoft Office PowerPoint</Application>
  <PresentationFormat>全屏显示(4:3)</PresentationFormat>
  <Paragraphs>191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wang longxiang</cp:lastModifiedBy>
  <cp:revision>2187</cp:revision>
  <cp:lastPrinted>2015-09-08T03:57:00Z</cp:lastPrinted>
  <dcterms:created xsi:type="dcterms:W3CDTF">2015-09-04T08:06:00Z</dcterms:created>
  <dcterms:modified xsi:type="dcterms:W3CDTF">2023-11-06T10:03:14Z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