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84e6c964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84e6c964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84e6c964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84e6c964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84e6c964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84e6c964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84e6c964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84e6c964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4e6c9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4e6c9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4e6c96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4e6c96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84e6c964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84e6c964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84e6c96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84e6c96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84e6c96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84e6c96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84e6c96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84e6c96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84e6c964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84e6c964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84e6c964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84e6c964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Implementation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Cruzan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259525"/>
            <a:ext cx="8520600" cy="4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stuff that came to the top of mind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 through and test all forms of supported login (OAuth, email/password) as well as signup, logout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Settings, and how they affect the app, based on testable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playback functionality (skip, rewind, volume, queue, share, save,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loading and verifying albums, playlists, episodes, audiobooks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spotify created playlists, </a:t>
            </a:r>
            <a:r>
              <a:rPr lang="en"/>
              <a:t>recommendations</a:t>
            </a:r>
            <a:r>
              <a:rPr lang="en"/>
              <a:t> (</a:t>
            </a:r>
            <a:r>
              <a:rPr lang="en"/>
              <a:t>it's</a:t>
            </a:r>
            <a:r>
              <a:rPr lang="en"/>
              <a:t> important to test the provided services experiences)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profile, following, followers, accessing other created accounts, public &amp; private playlists,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would manage test cases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test management software like testrail or qTest (for this example testrail)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projects for specific apps, for example ios, android, web,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test cases for said projects and connect them to stories in jira (for example)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down clear retestable actions and provide any necessary information for testing.  Report history if there is flakiness around a TC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would release a new version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test run and fill it with the necessary information for a FC (feature candidate) (staging env)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FC, this branch has all the new changes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FC with RC (Release candidate)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full regression including FC features (preprod env)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conditionals for release (jenkins automation run, proof of passed manual tests)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approval and merge RC to main/master (Prod)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smoke testing (no data changes, as that will affect customers)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reach out through Kyle or to my email at jack@cruzans.com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LoginTest - Verifies that when given correct login info, the user can 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LoginFailTest - Verifies that when given incorrect login info, the user cannot 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MusicPlayback Test - Verifies that when a song is selected, it plays.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SearchArtistTest - Verifies that when an artist is searched, the results includes songs/playlists/albums or the artist themselves.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/>
              <a:t>How I approached these tests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IOSAppiumTest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class was created to create and tear down the IOSDriver as well as hold some helper functions.  For example login.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setUp:</a:t>
            </a:r>
            <a:r>
              <a:rPr lang="en"/>
              <a:t> build the options that are needed when running appium inspector (these must match).  It also creates the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login</a:t>
            </a:r>
            <a:r>
              <a:rPr lang="en"/>
              <a:t>: This helper function can be accessed throughout the app, this is crucial to our testing.  I have a config class which returns an email &amp; password the user can save in a .env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tearDown:</a:t>
            </a:r>
            <a:r>
              <a:rPr lang="en"/>
              <a:t> quits the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getDriver: </a:t>
            </a:r>
            <a:r>
              <a:rPr lang="en"/>
              <a:t>returns the driver so we can access it throughout our integration_test folder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LoginTest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our setup functions, grab our config, and get the driver.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proceed with the login test, by doing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login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in the email with the email from config.getEmail()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in the password with the password from config.getPassword()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login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Verify we are correctly logged in by </a:t>
            </a:r>
            <a:r>
              <a:rPr lang="en"/>
              <a:t>verifying the settings wheel is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teardown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Fail test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our setup functions, grab our config, and get the driver.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proceed with the login fail test, by doing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login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in a fake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in a fake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log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verify the error is thrown to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teardown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MusicPlaybackTest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our setup functions, grab our config, and get the driver, run login helper.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proceed with the MusicPlaybackTest, by doing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first picture shown in the top left of the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play button, and save the current playback time (00:00)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Sleep for 5 seconds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pause button and save the current playback time (00:05)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assert the timestamps are different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teardown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SearchArtistTest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our setup functions, grab our config, and get the driver, run login helper.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proceed with the SearchArtistTest, by doing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search bar at the bottom of the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search button to be able to send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send keys of any artist that is predefined in the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verify the content that appears contains the artist.  (Implementation could be better with more realistic data)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teardown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tests I would add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